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喚起PT　江﨑" initials="N" lastIdx="1" clrIdx="0">
    <p:extLst>
      <p:ext uri="{19B8F6BF-5375-455C-9EA6-DF929625EA0E}">
        <p15:presenceInfo xmlns:p15="http://schemas.microsoft.com/office/powerpoint/2012/main" userId="喚起PT　江﨑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99"/>
    <a:srgbClr val="F08E97"/>
    <a:srgbClr val="FF7C80"/>
    <a:srgbClr val="FFCCCC"/>
    <a:srgbClr val="92D050"/>
    <a:srgbClr val="D0F2AD"/>
    <a:srgbClr val="C9C9C9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94638" autoAdjust="0"/>
  </p:normalViewPr>
  <p:slideViewPr>
    <p:cSldViewPr snapToGrid="0">
      <p:cViewPr varScale="1">
        <p:scale>
          <a:sx n="88" d="100"/>
          <a:sy n="88" d="100"/>
        </p:scale>
        <p:origin x="26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B9446-1F31-41CB-9230-A23D81239B0E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739D-F380-4AC3-BA9A-08294B1407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6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9">
            <a:extLst>
              <a:ext uri="{FF2B5EF4-FFF2-40B4-BE49-F238E27FC236}">
                <a16:creationId xmlns:a16="http://schemas.microsoft.com/office/drawing/2014/main" id="{BA3C194C-9555-4B21-BD5B-992730BEB05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40266" y="453343"/>
            <a:ext cx="942547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 sz="2405" dirty="0"/>
          </a:p>
        </p:txBody>
      </p:sp>
    </p:spTree>
    <p:extLst>
      <p:ext uri="{BB962C8B-B14F-4D97-AF65-F5344CB8AC3E}">
        <p14:creationId xmlns:p14="http://schemas.microsoft.com/office/powerpoint/2010/main" val="30968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7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■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応募</a:t>
            </a:r>
            <a:r>
              <a:rPr lang="ja-JP" altLang="en-US" sz="20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者名</a:t>
            </a:r>
            <a:r>
              <a:rPr lang="ja-JP" altLang="en-US" sz="20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44309" y="4893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18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事業テーマ：</a:t>
            </a:r>
            <a:endParaRPr lang="ja-JP" altLang="en-US" sz="18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34E377E-38DB-4CB5-AEF0-55FCE9A1D483}"/>
              </a:ext>
            </a:extLst>
          </p:cNvPr>
          <p:cNvSpPr txBox="1"/>
          <p:nvPr/>
        </p:nvSpPr>
        <p:spPr>
          <a:xfrm>
            <a:off x="242969" y="1252522"/>
            <a:ext cx="9300796" cy="54458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92F2E49-7033-4178-B0AB-BDBD39F1163A}"/>
              </a:ext>
            </a:extLst>
          </p:cNvPr>
          <p:cNvSpPr txBox="1"/>
          <p:nvPr/>
        </p:nvSpPr>
        <p:spPr>
          <a:xfrm>
            <a:off x="138736" y="942596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事業目標</a:t>
            </a:r>
            <a:r>
              <a:rPr kumimoji="1" lang="en-US" altLang="ja-JP" sz="12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33D4170-1592-446B-9BEA-2E3F9CE4965B}"/>
              </a:ext>
            </a:extLst>
          </p:cNvPr>
          <p:cNvSpPr txBox="1"/>
          <p:nvPr/>
        </p:nvSpPr>
        <p:spPr>
          <a:xfrm>
            <a:off x="138736" y="1848076"/>
            <a:ext cx="5511556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kumimoji="1"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事業内容の概要</a:t>
            </a:r>
            <a:r>
              <a:rPr kumimoji="1"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  <a:endParaRPr kumimoji="1" lang="ja-JP" altLang="en-US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BCBEDC3B-B551-4E61-AC59-025523BFFF30}"/>
              </a:ext>
            </a:extLst>
          </p:cNvPr>
          <p:cNvSpPr txBox="1"/>
          <p:nvPr/>
        </p:nvSpPr>
        <p:spPr>
          <a:xfrm>
            <a:off x="242969" y="2172647"/>
            <a:ext cx="9300796" cy="4501203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 anchor="t">
            <a:noAutofit/>
          </a:bodyPr>
          <a:lstStyle/>
          <a:p>
            <a:pPr algn="just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just"/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84181AA-862E-4BEB-9169-D0E553E94983}"/>
              </a:ext>
            </a:extLst>
          </p:cNvPr>
          <p:cNvSpPr txBox="1"/>
          <p:nvPr/>
        </p:nvSpPr>
        <p:spPr>
          <a:xfrm>
            <a:off x="242970" y="6106738"/>
            <a:ext cx="9300795" cy="5693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0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応募書類（または別紙）に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記入した内容に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ついて、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Ａ４</a:t>
            </a:r>
            <a:r>
              <a:rPr lang="ja-JP" altLang="en-US" sz="1000" u="sng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用紙１枚</a:t>
            </a:r>
            <a:r>
              <a:rPr lang="ja-JP" altLang="en-US" sz="1000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に収まるよう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要点</a:t>
            </a:r>
            <a:r>
              <a:rPr kumimoji="1"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を簡潔に示す形で作成してください。</a:t>
            </a:r>
            <a:endParaRPr kumimoji="1"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適宜、枠のサイズを変更したり図表を使用するなど、わかりやすく記載してください。なお、記入する文字の大きさは</a:t>
            </a:r>
            <a:r>
              <a:rPr lang="en-US" altLang="ja-JP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0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ポイント以上を基本としてください。</a:t>
            </a:r>
            <a:endParaRPr lang="en-US" altLang="ja-JP" sz="10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100" b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100" b="1" u="sng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注意書き（赤字）は提出時には消去してください。</a:t>
            </a:r>
            <a:endParaRPr lang="en-US" altLang="ja-JP" sz="1100" b="1" u="sng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8916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28E3AA-ECBB-4F7B-8761-0AEC3534E6B5}"/>
              </a:ext>
            </a:extLst>
          </p:cNvPr>
          <p:cNvSpPr txBox="1"/>
          <p:nvPr/>
        </p:nvSpPr>
        <p:spPr>
          <a:xfrm>
            <a:off x="362235" y="2320964"/>
            <a:ext cx="5484194" cy="95410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全体計画の概要が簡単に分かるように、要点をまとめ以下をお書きください。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なお、記載内容には最低限以下を記載してください。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・具体的</a:t>
            </a:r>
            <a:r>
              <a:rPr kumimoji="1" lang="ja-JP" altLang="en-US" sz="14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な取組</a:t>
            </a:r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内容</a:t>
            </a:r>
            <a:endParaRPr kumimoji="1" lang="en-US" altLang="ja-JP" sz="1400" dirty="0" smtClean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kumimoji="1" lang="ja-JP" altLang="en-US" sz="1400" dirty="0" smtClean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・事業の目標（販売による売上等、数値を含む）</a:t>
            </a:r>
            <a:endParaRPr kumimoji="1" lang="en-US" altLang="ja-JP" sz="14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7435638" y="88447"/>
            <a:ext cx="2230098" cy="276999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ja-JP" altLang="en-US" sz="1200" b="1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中規模・大規模応募者のみ記載</a:t>
            </a:r>
            <a:endParaRPr lang="ja-JP" altLang="en-US" sz="1200" b="1" dirty="0">
              <a:solidFill>
                <a:schemeClr val="bg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014885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</TotalTime>
  <Words>158</Words>
  <Application>Microsoft Office PowerPoint</Application>
  <PresentationFormat>A4 210 x 297 mm</PresentationFormat>
  <Paragraphs>13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HGP創英角ｺﾞｼｯｸUB</vt:lpstr>
      <vt:lpstr>Meiryo UI</vt:lpstr>
      <vt:lpstr>游ゴシック</vt:lpstr>
      <vt:lpstr>Arial</vt:lpstr>
      <vt:lpstr>Calibri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江崎 亮介</dc:creator>
  <cp:lastModifiedBy>保屋野 悠</cp:lastModifiedBy>
  <cp:revision>6</cp:revision>
  <dcterms:created xsi:type="dcterms:W3CDTF">2019-06-20T05:45:39Z</dcterms:created>
  <dcterms:modified xsi:type="dcterms:W3CDTF">2022-02-18T05:52:57Z</dcterms:modified>
</cp:coreProperties>
</file>