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rels" ContentType="application/vnd.openxmlformats-package.relationships+xml"/>
  <Default Extension="xml" ContentType="application/xml"/>
  <Default Extension="fntdata" ContentType="application/x-fontdata"/>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embedTrueTypeFonts="1" saveSubsetFonts="1">
  <p:sldMasterIdLst>
    <p:sldMasterId id="2147483649" r:id="rId1"/>
  </p:sldMasterIdLst>
  <p:notesMasterIdLst>
    <p:notesMasterId r:id="rId26"/>
  </p:notesMasterIdLst>
  <p:sldIdLst>
    <p:sldId id="301" r:id="rId2"/>
    <p:sldId id="312" r:id="rId3"/>
    <p:sldId id="313" r:id="rId4"/>
    <p:sldId id="314" r:id="rId5"/>
    <p:sldId id="315" r:id="rId6"/>
    <p:sldId id="316" r:id="rId7"/>
    <p:sldId id="317" r:id="rId8"/>
    <p:sldId id="318" r:id="rId9"/>
    <p:sldId id="320" r:id="rId10"/>
    <p:sldId id="310" r:id="rId11"/>
    <p:sldId id="298" r:id="rId12"/>
    <p:sldId id="257" r:id="rId13"/>
    <p:sldId id="274" r:id="rId14"/>
    <p:sldId id="278" r:id="rId15"/>
    <p:sldId id="283" r:id="rId16"/>
    <p:sldId id="287" r:id="rId17"/>
    <p:sldId id="299" r:id="rId18"/>
    <p:sldId id="294" r:id="rId19"/>
    <p:sldId id="293" r:id="rId20"/>
    <p:sldId id="300" r:id="rId21"/>
    <p:sldId id="295" r:id="rId22"/>
    <p:sldId id="296" r:id="rId23"/>
    <p:sldId id="297" r:id="rId24"/>
    <p:sldId id="292" r:id="rId25"/>
  </p:sldIdLst>
  <p:sldSz cx="9144000" cy="6858000" type="screen4x3"/>
  <p:notesSz cx="6735763" cy="9866313"/>
  <p:embeddedFontLst>
    <p:embeddedFont>
      <p:font typeface="Century" panose="02040604050505020304" pitchFamily="18" charset="0"/>
      <p:regular r:id="rId27"/>
    </p:embeddedFont>
    <p:embeddedFont>
      <p:font typeface="HGP創英角ｺﾞｼｯｸUB" panose="020B0900000000000000" pitchFamily="50" charset="-128"/>
      <p:regular r:id="rId28"/>
    </p:embeddedFont>
    <p:embeddedFont>
      <p:font typeface="HGS創英角ｺﾞｼｯｸUB" panose="020B0900000000000000" pitchFamily="50" charset="-128"/>
      <p:regular r:id="rId29"/>
    </p:embeddedFont>
    <p:embeddedFont>
      <p:font typeface="HGS創英角ﾎﾟｯﾌﾟ体" panose="040B0A00000000000000" pitchFamily="50" charset="-128"/>
      <p:regular r:id="rId30"/>
    </p:embeddedFont>
    <p:embeddedFont>
      <p:font typeface="HG丸ｺﾞｼｯｸM-PRO" panose="020F0600000000000000" pitchFamily="50" charset="-128"/>
      <p:regular r:id="rId31"/>
    </p:embeddedFont>
    <p:embeddedFont>
      <p:font typeface="HG創英角ｺﾞｼｯｸUB" panose="020B0909000000000000" pitchFamily="49" charset="-128"/>
      <p:regular r:id="rId32"/>
    </p:embeddedFont>
    <p:embeddedFont>
      <p:font typeface="HG創英角ﾎﾟｯﾌﾟ体" panose="040B0A09000000000000" pitchFamily="49" charset="-128"/>
      <p:regular r:id="rId33"/>
    </p:embeddedFont>
    <p:embeddedFont>
      <p:font typeface="Times" panose="02020603050405020304" pitchFamily="18" charset="0"/>
      <p:regular r:id="rId34"/>
      <p:bold r:id="rId35"/>
      <p:italic r:id="rId36"/>
      <p:boldItalic r:id="rId37"/>
    </p:embeddedFont>
    <p:embeddedFont>
      <p:font typeface="メイリオ" panose="020B0604030504040204" pitchFamily="50" charset="-128"/>
      <p:regular r:id="rId38"/>
      <p:bold r:id="rId39"/>
      <p:italic r:id="rId40"/>
      <p:boldItalic r:id="rId41"/>
    </p:embeddedFont>
  </p:embeddedFontLst>
  <p:defaultTextStyle>
    <a:defPPr>
      <a:defRPr lang="ja-JP"/>
    </a:defPPr>
    <a:lvl1pPr algn="l" rtl="0" eaLnBrk="0" fontAlgn="base" hangingPunct="0">
      <a:spcBef>
        <a:spcPct val="0"/>
      </a:spcBef>
      <a:spcAft>
        <a:spcPct val="0"/>
      </a:spcAft>
      <a:defRPr kumimoji="1" sz="1600" kern="1200">
        <a:solidFill>
          <a:schemeClr val="tx1"/>
        </a:solidFill>
        <a:latin typeface="Arial" panose="020B0604020202020204" pitchFamily="34" charset="0"/>
        <a:ea typeface="ＭＳ ゴシック" panose="020B0609070205080204" pitchFamily="49" charset="-128"/>
        <a:cs typeface="+mn-cs"/>
      </a:defRPr>
    </a:lvl1pPr>
    <a:lvl2pPr marL="457200" algn="l" rtl="0" eaLnBrk="0" fontAlgn="base" hangingPunct="0">
      <a:spcBef>
        <a:spcPct val="0"/>
      </a:spcBef>
      <a:spcAft>
        <a:spcPct val="0"/>
      </a:spcAft>
      <a:defRPr kumimoji="1" sz="1600" kern="1200">
        <a:solidFill>
          <a:schemeClr val="tx1"/>
        </a:solidFill>
        <a:latin typeface="Arial" panose="020B0604020202020204" pitchFamily="34" charset="0"/>
        <a:ea typeface="ＭＳ ゴシック" panose="020B0609070205080204" pitchFamily="49" charset="-128"/>
        <a:cs typeface="+mn-cs"/>
      </a:defRPr>
    </a:lvl2pPr>
    <a:lvl3pPr marL="914400" algn="l" rtl="0" eaLnBrk="0" fontAlgn="base" hangingPunct="0">
      <a:spcBef>
        <a:spcPct val="0"/>
      </a:spcBef>
      <a:spcAft>
        <a:spcPct val="0"/>
      </a:spcAft>
      <a:defRPr kumimoji="1" sz="1600" kern="1200">
        <a:solidFill>
          <a:schemeClr val="tx1"/>
        </a:solidFill>
        <a:latin typeface="Arial" panose="020B0604020202020204" pitchFamily="34" charset="0"/>
        <a:ea typeface="ＭＳ ゴシック" panose="020B0609070205080204" pitchFamily="49" charset="-128"/>
        <a:cs typeface="+mn-cs"/>
      </a:defRPr>
    </a:lvl3pPr>
    <a:lvl4pPr marL="1371600" algn="l" rtl="0" eaLnBrk="0" fontAlgn="base" hangingPunct="0">
      <a:spcBef>
        <a:spcPct val="0"/>
      </a:spcBef>
      <a:spcAft>
        <a:spcPct val="0"/>
      </a:spcAft>
      <a:defRPr kumimoji="1" sz="1600" kern="1200">
        <a:solidFill>
          <a:schemeClr val="tx1"/>
        </a:solidFill>
        <a:latin typeface="Arial" panose="020B0604020202020204" pitchFamily="34" charset="0"/>
        <a:ea typeface="ＭＳ ゴシック" panose="020B0609070205080204" pitchFamily="49" charset="-128"/>
        <a:cs typeface="+mn-cs"/>
      </a:defRPr>
    </a:lvl4pPr>
    <a:lvl5pPr marL="1828800" algn="l" rtl="0" eaLnBrk="0" fontAlgn="base" hangingPunct="0">
      <a:spcBef>
        <a:spcPct val="0"/>
      </a:spcBef>
      <a:spcAft>
        <a:spcPct val="0"/>
      </a:spcAft>
      <a:defRPr kumimoji="1" sz="1600" kern="1200">
        <a:solidFill>
          <a:schemeClr val="tx1"/>
        </a:solidFill>
        <a:latin typeface="Arial" panose="020B0604020202020204" pitchFamily="34" charset="0"/>
        <a:ea typeface="ＭＳ ゴシック" panose="020B0609070205080204" pitchFamily="49" charset="-128"/>
        <a:cs typeface="+mn-cs"/>
      </a:defRPr>
    </a:lvl5pPr>
    <a:lvl6pPr marL="2286000" algn="l" defTabSz="914400" rtl="0" eaLnBrk="1" latinLnBrk="0" hangingPunct="1">
      <a:defRPr kumimoji="1" sz="1600" kern="1200">
        <a:solidFill>
          <a:schemeClr val="tx1"/>
        </a:solidFill>
        <a:latin typeface="Arial" panose="020B0604020202020204" pitchFamily="34" charset="0"/>
        <a:ea typeface="ＭＳ ゴシック" panose="020B0609070205080204" pitchFamily="49" charset="-128"/>
        <a:cs typeface="+mn-cs"/>
      </a:defRPr>
    </a:lvl6pPr>
    <a:lvl7pPr marL="2743200" algn="l" defTabSz="914400" rtl="0" eaLnBrk="1" latinLnBrk="0" hangingPunct="1">
      <a:defRPr kumimoji="1" sz="1600" kern="1200">
        <a:solidFill>
          <a:schemeClr val="tx1"/>
        </a:solidFill>
        <a:latin typeface="Arial" panose="020B0604020202020204" pitchFamily="34" charset="0"/>
        <a:ea typeface="ＭＳ ゴシック" panose="020B0609070205080204" pitchFamily="49" charset="-128"/>
        <a:cs typeface="+mn-cs"/>
      </a:defRPr>
    </a:lvl7pPr>
    <a:lvl8pPr marL="3200400" algn="l" defTabSz="914400" rtl="0" eaLnBrk="1" latinLnBrk="0" hangingPunct="1">
      <a:defRPr kumimoji="1" sz="1600" kern="1200">
        <a:solidFill>
          <a:schemeClr val="tx1"/>
        </a:solidFill>
        <a:latin typeface="Arial" panose="020B0604020202020204" pitchFamily="34" charset="0"/>
        <a:ea typeface="ＭＳ ゴシック" panose="020B0609070205080204" pitchFamily="49" charset="-128"/>
        <a:cs typeface="+mn-cs"/>
      </a:defRPr>
    </a:lvl8pPr>
    <a:lvl9pPr marL="3657600" algn="l" defTabSz="914400" rtl="0" eaLnBrk="1" latinLnBrk="0" hangingPunct="1">
      <a:defRPr kumimoji="1" sz="1600" kern="1200">
        <a:solidFill>
          <a:schemeClr val="tx1"/>
        </a:solidFill>
        <a:latin typeface="Arial" panose="020B0604020202020204" pitchFamily="34" charset="0"/>
        <a:ea typeface="ＭＳ ゴシック" panose="020B0609070205080204" pitchFamily="49" charset="-128"/>
        <a:cs typeface="+mn-cs"/>
      </a:defRPr>
    </a:lvl9pPr>
  </p:defaultTextStyle>
  <p:extLst>
    <p:ext uri="{EFAFB233-063F-42B5-8137-9DF3F51BA10A}">
      <p15:sldGuideLst xmlns:p15="http://schemas.microsoft.com/office/powerpoint/2012/main">
        <p15:guide id="1" orient="horz" pos="2181">
          <p15:clr>
            <a:srgbClr val="A4A3A4"/>
          </p15:clr>
        </p15:guide>
        <p15:guide id="2" pos="2880">
          <p15:clr>
            <a:srgbClr val="A4A3A4"/>
          </p15:clr>
        </p15:guide>
      </p15:sldGuideLst>
    </p:ext>
    <p:ext uri="{2D200454-40CA-4A62-9FC3-DE9A4176ACB9}">
      <p15:notesGuideLst xmlns:p15="http://schemas.microsoft.com/office/powerpoint/2012/main">
        <p15:guide id="1" orient="horz" pos="3107" userDrawn="1">
          <p15:clr>
            <a:srgbClr val="A4A3A4"/>
          </p15:clr>
        </p15:guide>
        <p15:guide id="2" pos="212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CC3300"/>
    <a:srgbClr val="00FFFF"/>
    <a:srgbClr val="66FF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2353" autoAdjust="0"/>
    <p:restoredTop sz="94595" autoAdjust="0"/>
  </p:normalViewPr>
  <p:slideViewPr>
    <p:cSldViewPr snapToGrid="0">
      <p:cViewPr varScale="1">
        <p:scale>
          <a:sx n="66" d="100"/>
          <a:sy n="66" d="100"/>
        </p:scale>
        <p:origin x="560" y="44"/>
      </p:cViewPr>
      <p:guideLst>
        <p:guide orient="horz" pos="2181"/>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966"/>
    </p:cViewPr>
  </p:sorterViewPr>
  <p:notesViewPr>
    <p:cSldViewPr snapToGrid="0">
      <p:cViewPr varScale="1">
        <p:scale>
          <a:sx n="56" d="100"/>
          <a:sy n="56" d="100"/>
        </p:scale>
        <p:origin x="-1830" y="-84"/>
      </p:cViewPr>
      <p:guideLst>
        <p:guide orient="horz" pos="3107"/>
        <p:guide pos="2121"/>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9" Type="http://schemas.openxmlformats.org/officeDocument/2006/relationships/font" Target="fonts/font13.fntdata"/><Relationship Id="rId21" Type="http://schemas.openxmlformats.org/officeDocument/2006/relationships/slide" Target="slides/slide20.xml"/><Relationship Id="rId34" Type="http://schemas.openxmlformats.org/officeDocument/2006/relationships/font" Target="fonts/font8.fntdata"/><Relationship Id="rId42"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font" Target="fonts/font3.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6.fntdata"/><Relationship Id="rId37" Type="http://schemas.openxmlformats.org/officeDocument/2006/relationships/font" Target="fonts/font11.fntdata"/><Relationship Id="rId40" Type="http://schemas.openxmlformats.org/officeDocument/2006/relationships/font" Target="fonts/font14.fntdata"/><Relationship Id="rId45"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5.fntdata"/><Relationship Id="rId44"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43"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7.fntdata"/><Relationship Id="rId38" Type="http://schemas.openxmlformats.org/officeDocument/2006/relationships/font" Target="fonts/font12.fntdata"/><Relationship Id="rId20" Type="http://schemas.openxmlformats.org/officeDocument/2006/relationships/slide" Target="slides/slide19.xml"/><Relationship Id="rId41" Type="http://schemas.openxmlformats.org/officeDocument/2006/relationships/font" Target="fonts/font15.fntdata"/></Relationships>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5778" name="Rectangle 2"/>
          <p:cNvSpPr>
            <a:spLocks noGrp="1" noChangeArrowheads="1"/>
          </p:cNvSpPr>
          <p:nvPr>
            <p:ph type="hdr" sz="quarter"/>
          </p:nvPr>
        </p:nvSpPr>
        <p:spPr bwMode="auto">
          <a:xfrm>
            <a:off x="2" y="2"/>
            <a:ext cx="2919413" cy="493713"/>
          </a:xfrm>
          <a:prstGeom prst="rect">
            <a:avLst/>
          </a:prstGeom>
          <a:noFill/>
          <a:ln w="9525">
            <a:noFill/>
            <a:miter lim="800000"/>
            <a:headEnd/>
            <a:tailEnd/>
          </a:ln>
          <a:effectLst/>
        </p:spPr>
        <p:txBody>
          <a:bodyPr vert="horz" wrap="square" lIns="91410" tIns="45704" rIns="91410" bIns="45704" numCol="1" anchor="t"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75779" name="Rectangle 3"/>
          <p:cNvSpPr>
            <a:spLocks noGrp="1" noChangeArrowheads="1"/>
          </p:cNvSpPr>
          <p:nvPr>
            <p:ph type="dt" idx="1"/>
          </p:nvPr>
        </p:nvSpPr>
        <p:spPr bwMode="auto">
          <a:xfrm>
            <a:off x="3814763" y="2"/>
            <a:ext cx="2919412" cy="493713"/>
          </a:xfrm>
          <a:prstGeom prst="rect">
            <a:avLst/>
          </a:prstGeom>
          <a:noFill/>
          <a:ln w="9525">
            <a:noFill/>
            <a:miter lim="800000"/>
            <a:headEnd/>
            <a:tailEnd/>
          </a:ln>
          <a:effectLst/>
        </p:spPr>
        <p:txBody>
          <a:bodyPr vert="horz" wrap="square" lIns="91410" tIns="45704" rIns="91410" bIns="45704" numCol="1" anchor="t" anchorCtr="0" compatLnSpc="1">
            <a:prstTxWarp prst="textNoShape">
              <a:avLst/>
            </a:prstTxWarp>
          </a:bodyPr>
          <a:lstStyle>
            <a:lvl1pPr algn="r" eaLnBrk="1" hangingPunct="1">
              <a:defRPr sz="1200">
                <a:latin typeface="Arial" charset="0"/>
                <a:ea typeface="ＭＳ Ｐゴシック" pitchFamily="50" charset="-128"/>
              </a:defRPr>
            </a:lvl1pPr>
          </a:lstStyle>
          <a:p>
            <a:pPr>
              <a:defRPr/>
            </a:pPr>
            <a:endParaRPr lang="en-US" altLang="ja-JP"/>
          </a:p>
        </p:txBody>
      </p:sp>
      <p:sp>
        <p:nvSpPr>
          <p:cNvPr id="2052" name="Rectangle 4"/>
          <p:cNvSpPr>
            <a:spLocks noGrp="1" noRot="1" noChangeAspect="1" noChangeArrowheads="1" noTextEdit="1"/>
          </p:cNvSpPr>
          <p:nvPr>
            <p:ph type="sldImg" idx="2"/>
          </p:nvPr>
        </p:nvSpPr>
        <p:spPr bwMode="auto">
          <a:xfrm>
            <a:off x="901700" y="739775"/>
            <a:ext cx="4932363" cy="3700463"/>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81" name="Rectangle 5"/>
          <p:cNvSpPr>
            <a:spLocks noGrp="1" noChangeArrowheads="1"/>
          </p:cNvSpPr>
          <p:nvPr>
            <p:ph type="body" sz="quarter" idx="3"/>
          </p:nvPr>
        </p:nvSpPr>
        <p:spPr bwMode="auto">
          <a:xfrm>
            <a:off x="673100" y="4686302"/>
            <a:ext cx="5389563" cy="4440238"/>
          </a:xfrm>
          <a:prstGeom prst="rect">
            <a:avLst/>
          </a:prstGeom>
          <a:noFill/>
          <a:ln w="9525">
            <a:noFill/>
            <a:miter lim="800000"/>
            <a:headEnd/>
            <a:tailEnd/>
          </a:ln>
          <a:effectLst/>
        </p:spPr>
        <p:txBody>
          <a:bodyPr vert="horz" wrap="square" lIns="91410" tIns="45704" rIns="91410" bIns="45704" numCol="1" anchor="t" anchorCtr="0" compatLnSpc="1">
            <a:prstTxWarp prst="textNoShape">
              <a:avLst/>
            </a:prstTxWarp>
          </a:bodyPr>
          <a:lstStyle/>
          <a:p>
            <a:pPr lvl="0"/>
            <a:r>
              <a:rPr lang="ja-JP" altLang="en-US" noProof="0"/>
              <a:t>マスタ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75782" name="Rectangle 6"/>
          <p:cNvSpPr>
            <a:spLocks noGrp="1" noChangeArrowheads="1"/>
          </p:cNvSpPr>
          <p:nvPr>
            <p:ph type="ftr" sz="quarter" idx="4"/>
          </p:nvPr>
        </p:nvSpPr>
        <p:spPr bwMode="auto">
          <a:xfrm>
            <a:off x="2" y="9371013"/>
            <a:ext cx="2919413" cy="493712"/>
          </a:xfrm>
          <a:prstGeom prst="rect">
            <a:avLst/>
          </a:prstGeom>
          <a:noFill/>
          <a:ln w="9525">
            <a:noFill/>
            <a:miter lim="800000"/>
            <a:headEnd/>
            <a:tailEnd/>
          </a:ln>
          <a:effectLst/>
        </p:spPr>
        <p:txBody>
          <a:bodyPr vert="horz" wrap="square" lIns="91410" tIns="45704" rIns="91410" bIns="45704" numCol="1" anchor="b" anchorCtr="0" compatLnSpc="1">
            <a:prstTxWarp prst="textNoShape">
              <a:avLst/>
            </a:prstTxWarp>
          </a:bodyPr>
          <a:lstStyle>
            <a:lvl1pPr eaLnBrk="1" hangingPunct="1">
              <a:defRPr sz="1200">
                <a:latin typeface="Arial" charset="0"/>
                <a:ea typeface="ＭＳ Ｐゴシック" pitchFamily="50" charset="-128"/>
              </a:defRPr>
            </a:lvl1pPr>
          </a:lstStyle>
          <a:p>
            <a:pPr>
              <a:defRPr/>
            </a:pPr>
            <a:endParaRPr lang="en-US" altLang="ja-JP"/>
          </a:p>
        </p:txBody>
      </p:sp>
      <p:sp>
        <p:nvSpPr>
          <p:cNvPr id="75783" name="Rectangle 7"/>
          <p:cNvSpPr>
            <a:spLocks noGrp="1" noChangeArrowheads="1"/>
          </p:cNvSpPr>
          <p:nvPr>
            <p:ph type="sldNum" sz="quarter" idx="5"/>
          </p:nvPr>
        </p:nvSpPr>
        <p:spPr bwMode="auto">
          <a:xfrm>
            <a:off x="3814763" y="9371013"/>
            <a:ext cx="2919412" cy="493712"/>
          </a:xfrm>
          <a:prstGeom prst="rect">
            <a:avLst/>
          </a:prstGeom>
          <a:noFill/>
          <a:ln w="9525">
            <a:noFill/>
            <a:miter lim="800000"/>
            <a:headEnd/>
            <a:tailEnd/>
          </a:ln>
          <a:effectLst/>
        </p:spPr>
        <p:txBody>
          <a:bodyPr vert="horz" wrap="square" lIns="91410" tIns="45704" rIns="91410" bIns="45704" numCol="1" anchor="b" anchorCtr="0" compatLnSpc="1">
            <a:prstTxWarp prst="textNoShape">
              <a:avLst/>
            </a:prstTxWarp>
          </a:bodyPr>
          <a:lstStyle>
            <a:lvl1pPr algn="r" eaLnBrk="1" hangingPunct="1">
              <a:defRPr sz="1200">
                <a:ea typeface="ＭＳ Ｐゴシック" panose="020B0600070205080204" pitchFamily="50" charset="-128"/>
              </a:defRPr>
            </a:lvl1pPr>
          </a:lstStyle>
          <a:p>
            <a:pPr>
              <a:defRPr/>
            </a:pPr>
            <a:fld id="{CBAF4DFD-2B6F-4FD3-96E4-960227A11A71}" type="slidenum">
              <a:rPr lang="en-US" altLang="ja-JP"/>
              <a:pPr>
                <a:defRPr/>
              </a:pPr>
              <a:t>‹#›</a:t>
            </a:fld>
            <a:endParaRPr lang="en-US" altLang="ja-JP"/>
          </a:p>
        </p:txBody>
      </p:sp>
    </p:spTree>
    <p:extLst>
      <p:ext uri="{BB962C8B-B14F-4D97-AF65-F5344CB8AC3E}">
        <p14:creationId xmlns:p14="http://schemas.microsoft.com/office/powerpoint/2010/main" val="322771375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Arial"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698" indent="-28565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612" indent="-22852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9656" indent="-22852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6701" indent="-22852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746"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790"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835"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880"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318C5D21-FF0A-401F-A42A-7A3520659ACC}" type="slidenum">
              <a:rPr lang="en-US" altLang="ja-JP" smtClean="0">
                <a:latin typeface="Times" panose="02020603050405020304" pitchFamily="18" charset="0"/>
                <a:ea typeface="ＭＳ Ｐゴシック" panose="020B0600070205080204" pitchFamily="50" charset="-128"/>
              </a:rPr>
              <a:pPr>
                <a:spcBef>
                  <a:spcPct val="0"/>
                </a:spcBef>
              </a:pPr>
              <a:t>5</a:t>
            </a:fld>
            <a:endParaRPr lang="en-US" altLang="ja-JP">
              <a:latin typeface="Times" panose="02020603050405020304" pitchFamily="18" charset="0"/>
              <a:ea typeface="ＭＳ Ｐゴシック" panose="020B0600070205080204" pitchFamily="50" charset="-128"/>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xfrm>
            <a:off x="898527" y="4686302"/>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16510516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698" indent="-28565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612" indent="-22852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9656" indent="-22852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6701" indent="-22852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746"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790"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835"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880"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BA534BF8-7456-4505-BC79-9A3887435E76}" type="slidenum">
              <a:rPr lang="en-US" altLang="ja-JP" smtClean="0">
                <a:latin typeface="Times" panose="02020603050405020304" pitchFamily="18" charset="0"/>
                <a:ea typeface="ＭＳ Ｐゴシック" panose="020B0600070205080204" pitchFamily="50" charset="-128"/>
              </a:rPr>
              <a:pPr>
                <a:spcBef>
                  <a:spcPct val="0"/>
                </a:spcBef>
              </a:pPr>
              <a:t>6</a:t>
            </a:fld>
            <a:endParaRPr lang="en-US" altLang="ja-JP">
              <a:latin typeface="Times" panose="02020603050405020304" pitchFamily="18" charset="0"/>
              <a:ea typeface="ＭＳ Ｐゴシック" panose="020B0600070205080204" pitchFamily="50" charset="-128"/>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xfrm>
            <a:off x="898527" y="4686302"/>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76216011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698" indent="-28565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612" indent="-22852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9656" indent="-22852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6701" indent="-22852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746"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790"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835"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880"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152A1025-1B0A-45E2-B050-941288BACB14}" type="slidenum">
              <a:rPr lang="en-US" altLang="ja-JP" smtClean="0">
                <a:latin typeface="Times" panose="02020603050405020304" pitchFamily="18" charset="0"/>
                <a:ea typeface="ＭＳ Ｐゴシック" panose="020B0600070205080204" pitchFamily="50" charset="-128"/>
              </a:rPr>
              <a:pPr>
                <a:spcBef>
                  <a:spcPct val="0"/>
                </a:spcBef>
              </a:pPr>
              <a:t>7</a:t>
            </a:fld>
            <a:endParaRPr lang="en-US" altLang="ja-JP">
              <a:latin typeface="Times" panose="02020603050405020304" pitchFamily="18" charset="0"/>
              <a:ea typeface="ＭＳ Ｐゴシック" panose="020B0600070205080204" pitchFamily="50" charset="-128"/>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xfrm>
            <a:off x="898527" y="4686302"/>
            <a:ext cx="4938713" cy="4440238"/>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Times" panose="02020603050405020304" pitchFamily="18" charset="0"/>
            </a:endParaRPr>
          </a:p>
        </p:txBody>
      </p:sp>
    </p:spTree>
    <p:extLst>
      <p:ext uri="{BB962C8B-B14F-4D97-AF65-F5344CB8AC3E}">
        <p14:creationId xmlns:p14="http://schemas.microsoft.com/office/powerpoint/2010/main" val="35475241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kumimoji="1" sz="1200">
                <a:solidFill>
                  <a:schemeClr val="tx1"/>
                </a:solidFill>
                <a:latin typeface="Arial" panose="020B0604020202020204" pitchFamily="34" charset="0"/>
                <a:ea typeface="ＭＳ Ｐ明朝" panose="02020600040205080304" pitchFamily="18" charset="-128"/>
              </a:defRPr>
            </a:lvl1pPr>
            <a:lvl2pPr marL="742698" indent="-285653">
              <a:spcBef>
                <a:spcPct val="30000"/>
              </a:spcBef>
              <a:defRPr kumimoji="1" sz="1200">
                <a:solidFill>
                  <a:schemeClr val="tx1"/>
                </a:solidFill>
                <a:latin typeface="Arial" panose="020B0604020202020204" pitchFamily="34" charset="0"/>
                <a:ea typeface="ＭＳ Ｐ明朝" panose="02020600040205080304" pitchFamily="18" charset="-128"/>
              </a:defRPr>
            </a:lvl2pPr>
            <a:lvl3pPr marL="1142612" indent="-228523">
              <a:spcBef>
                <a:spcPct val="30000"/>
              </a:spcBef>
              <a:defRPr kumimoji="1" sz="1200">
                <a:solidFill>
                  <a:schemeClr val="tx1"/>
                </a:solidFill>
                <a:latin typeface="Arial" panose="020B0604020202020204" pitchFamily="34" charset="0"/>
                <a:ea typeface="ＭＳ Ｐ明朝" panose="02020600040205080304" pitchFamily="18" charset="-128"/>
              </a:defRPr>
            </a:lvl3pPr>
            <a:lvl4pPr marL="1599656" indent="-228523">
              <a:spcBef>
                <a:spcPct val="30000"/>
              </a:spcBef>
              <a:defRPr kumimoji="1" sz="1200">
                <a:solidFill>
                  <a:schemeClr val="tx1"/>
                </a:solidFill>
                <a:latin typeface="Arial" panose="020B0604020202020204" pitchFamily="34" charset="0"/>
                <a:ea typeface="ＭＳ Ｐ明朝" panose="02020600040205080304" pitchFamily="18" charset="-128"/>
              </a:defRPr>
            </a:lvl4pPr>
            <a:lvl5pPr marL="2056701" indent="-228523">
              <a:spcBef>
                <a:spcPct val="30000"/>
              </a:spcBef>
              <a:defRPr kumimoji="1" sz="1200">
                <a:solidFill>
                  <a:schemeClr val="tx1"/>
                </a:solidFill>
                <a:latin typeface="Arial" panose="020B0604020202020204" pitchFamily="34" charset="0"/>
                <a:ea typeface="ＭＳ Ｐ明朝" panose="02020600040205080304" pitchFamily="18" charset="-128"/>
              </a:defRPr>
            </a:lvl5pPr>
            <a:lvl6pPr marL="2513746"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6pPr>
            <a:lvl7pPr marL="2970790"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7pPr>
            <a:lvl8pPr marL="3427835"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8pPr>
            <a:lvl9pPr marL="3884880" indent="-228523" eaLnBrk="0" fontAlgn="base" hangingPunct="0">
              <a:spcBef>
                <a:spcPct val="30000"/>
              </a:spcBef>
              <a:spcAft>
                <a:spcPct val="0"/>
              </a:spcAft>
              <a:defRPr kumimoji="1" sz="1200">
                <a:solidFill>
                  <a:schemeClr val="tx1"/>
                </a:solidFill>
                <a:latin typeface="Arial" panose="020B0604020202020204" pitchFamily="34" charset="0"/>
                <a:ea typeface="ＭＳ Ｐ明朝" panose="02020600040205080304" pitchFamily="18" charset="-128"/>
              </a:defRPr>
            </a:lvl9pPr>
          </a:lstStyle>
          <a:p>
            <a:pPr>
              <a:spcBef>
                <a:spcPct val="0"/>
              </a:spcBef>
            </a:pPr>
            <a:fld id="{91A0C042-90A4-4BEB-82ED-6955F811BD83}" type="slidenum">
              <a:rPr lang="en-US" altLang="ja-JP" smtClean="0">
                <a:ea typeface="ＭＳ Ｐゴシック" panose="020B0600070205080204" pitchFamily="50" charset="-128"/>
              </a:rPr>
              <a:pPr>
                <a:spcBef>
                  <a:spcPct val="0"/>
                </a:spcBef>
              </a:pPr>
              <a:t>23</a:t>
            </a:fld>
            <a:endParaRPr lang="en-US" altLang="ja-JP">
              <a:ea typeface="ＭＳ Ｐゴシック" panose="020B0600070205080204" pitchFamily="50" charset="-128"/>
            </a:endParaRPr>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ja-JP" altLang="ja-JP">
              <a:latin typeface="Arial" panose="020B0604020202020204" pitchFamily="34" charset="0"/>
            </a:endParaRPr>
          </a:p>
        </p:txBody>
      </p:sp>
    </p:spTree>
    <p:extLst>
      <p:ext uri="{BB962C8B-B14F-4D97-AF65-F5344CB8AC3E}">
        <p14:creationId xmlns:p14="http://schemas.microsoft.com/office/powerpoint/2010/main" val="4349102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A8CD68F-4B6C-4462-B562-A751E29B1CFD}" type="slidenum">
              <a:rPr lang="en-US" altLang="ja-JP"/>
              <a:pPr>
                <a:defRPr/>
              </a:pPr>
              <a:t>‹#›</a:t>
            </a:fld>
            <a:endParaRPr lang="en-US" altLang="ja-JP"/>
          </a:p>
        </p:txBody>
      </p:sp>
    </p:spTree>
    <p:extLst>
      <p:ext uri="{BB962C8B-B14F-4D97-AF65-F5344CB8AC3E}">
        <p14:creationId xmlns:p14="http://schemas.microsoft.com/office/powerpoint/2010/main" val="837654486"/>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DF263C25-33E7-4DCF-9E7D-2358AD90185D}" type="slidenum">
              <a:rPr lang="en-US" altLang="ja-JP"/>
              <a:pPr>
                <a:defRPr/>
              </a:pPr>
              <a:t>‹#›</a:t>
            </a:fld>
            <a:endParaRPr lang="en-US" altLang="ja-JP"/>
          </a:p>
        </p:txBody>
      </p:sp>
    </p:spTree>
    <p:extLst>
      <p:ext uri="{BB962C8B-B14F-4D97-AF65-F5344CB8AC3E}">
        <p14:creationId xmlns:p14="http://schemas.microsoft.com/office/powerpoint/2010/main" val="1533469102"/>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9019DE43-6C6A-423E-B41F-0770E83A751D}" type="slidenum">
              <a:rPr lang="en-US" altLang="ja-JP"/>
              <a:pPr>
                <a:defRPr/>
              </a:pPr>
              <a:t>‹#›</a:t>
            </a:fld>
            <a:endParaRPr lang="en-US" altLang="ja-JP"/>
          </a:p>
        </p:txBody>
      </p:sp>
    </p:spTree>
    <p:extLst>
      <p:ext uri="{BB962C8B-B14F-4D97-AF65-F5344CB8AC3E}">
        <p14:creationId xmlns:p14="http://schemas.microsoft.com/office/powerpoint/2010/main" val="1752762629"/>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57628751-4F1F-4E63-B941-52EE4FE5FCC8}" type="slidenum">
              <a:rPr lang="en-US" altLang="ja-JP"/>
              <a:pPr>
                <a:defRPr/>
              </a:pPr>
              <a:t>‹#›</a:t>
            </a:fld>
            <a:endParaRPr lang="en-US" altLang="ja-JP"/>
          </a:p>
        </p:txBody>
      </p:sp>
    </p:spTree>
    <p:extLst>
      <p:ext uri="{BB962C8B-B14F-4D97-AF65-F5344CB8AC3E}">
        <p14:creationId xmlns:p14="http://schemas.microsoft.com/office/powerpoint/2010/main" val="1174072377"/>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6" name="Rectangle 6"/>
          <p:cNvSpPr>
            <a:spLocks noGrp="1" noChangeArrowheads="1"/>
          </p:cNvSpPr>
          <p:nvPr>
            <p:ph type="sldNum" sz="quarter" idx="12"/>
          </p:nvPr>
        </p:nvSpPr>
        <p:spPr>
          <a:ln/>
        </p:spPr>
        <p:txBody>
          <a:bodyPr/>
          <a:lstStyle>
            <a:lvl1pPr>
              <a:defRPr/>
            </a:lvl1pPr>
          </a:lstStyle>
          <a:p>
            <a:pPr>
              <a:defRPr/>
            </a:pPr>
            <a:fld id="{0612C729-191E-453B-B18D-55BF74208DC8}" type="slidenum">
              <a:rPr lang="en-US" altLang="ja-JP"/>
              <a:pPr>
                <a:defRPr/>
              </a:pPr>
              <a:t>‹#›</a:t>
            </a:fld>
            <a:endParaRPr lang="en-US" altLang="ja-JP"/>
          </a:p>
        </p:txBody>
      </p:sp>
    </p:spTree>
    <p:extLst>
      <p:ext uri="{BB962C8B-B14F-4D97-AF65-F5344CB8AC3E}">
        <p14:creationId xmlns:p14="http://schemas.microsoft.com/office/powerpoint/2010/main" val="2322315197"/>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585FAB3B-231E-4B2D-9448-4B6101E68C13}" type="slidenum">
              <a:rPr lang="en-US" altLang="ja-JP"/>
              <a:pPr>
                <a:defRPr/>
              </a:pPr>
              <a:t>‹#›</a:t>
            </a:fld>
            <a:endParaRPr lang="en-US" altLang="ja-JP"/>
          </a:p>
        </p:txBody>
      </p:sp>
    </p:spTree>
    <p:extLst>
      <p:ext uri="{BB962C8B-B14F-4D97-AF65-F5344CB8AC3E}">
        <p14:creationId xmlns:p14="http://schemas.microsoft.com/office/powerpoint/2010/main" val="2238369846"/>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9" name="Rectangle 6"/>
          <p:cNvSpPr>
            <a:spLocks noGrp="1" noChangeArrowheads="1"/>
          </p:cNvSpPr>
          <p:nvPr>
            <p:ph type="sldNum" sz="quarter" idx="12"/>
          </p:nvPr>
        </p:nvSpPr>
        <p:spPr>
          <a:ln/>
        </p:spPr>
        <p:txBody>
          <a:bodyPr/>
          <a:lstStyle>
            <a:lvl1pPr>
              <a:defRPr/>
            </a:lvl1pPr>
          </a:lstStyle>
          <a:p>
            <a:pPr>
              <a:defRPr/>
            </a:pPr>
            <a:fld id="{13087326-750F-484E-B1F4-9A832C4B3A4E}" type="slidenum">
              <a:rPr lang="en-US" altLang="ja-JP"/>
              <a:pPr>
                <a:defRPr/>
              </a:pPr>
              <a:t>‹#›</a:t>
            </a:fld>
            <a:endParaRPr lang="en-US" altLang="ja-JP"/>
          </a:p>
        </p:txBody>
      </p:sp>
    </p:spTree>
    <p:extLst>
      <p:ext uri="{BB962C8B-B14F-4D97-AF65-F5344CB8AC3E}">
        <p14:creationId xmlns:p14="http://schemas.microsoft.com/office/powerpoint/2010/main" val="61734189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5" name="Rectangle 6"/>
          <p:cNvSpPr>
            <a:spLocks noGrp="1" noChangeArrowheads="1"/>
          </p:cNvSpPr>
          <p:nvPr>
            <p:ph type="sldNum" sz="quarter" idx="12"/>
          </p:nvPr>
        </p:nvSpPr>
        <p:spPr>
          <a:ln/>
        </p:spPr>
        <p:txBody>
          <a:bodyPr/>
          <a:lstStyle>
            <a:lvl1pPr>
              <a:defRPr/>
            </a:lvl1pPr>
          </a:lstStyle>
          <a:p>
            <a:pPr>
              <a:defRPr/>
            </a:pPr>
            <a:fld id="{827DA285-9DB5-4AD1-AF46-87FF8985F7D9}" type="slidenum">
              <a:rPr lang="en-US" altLang="ja-JP"/>
              <a:pPr>
                <a:defRPr/>
              </a:pPr>
              <a:t>‹#›</a:t>
            </a:fld>
            <a:endParaRPr lang="en-US" altLang="ja-JP"/>
          </a:p>
        </p:txBody>
      </p:sp>
    </p:spTree>
    <p:extLst>
      <p:ext uri="{BB962C8B-B14F-4D97-AF65-F5344CB8AC3E}">
        <p14:creationId xmlns:p14="http://schemas.microsoft.com/office/powerpoint/2010/main" val="896121809"/>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4" name="Rectangle 6"/>
          <p:cNvSpPr>
            <a:spLocks noGrp="1" noChangeArrowheads="1"/>
          </p:cNvSpPr>
          <p:nvPr>
            <p:ph type="sldNum" sz="quarter" idx="12"/>
          </p:nvPr>
        </p:nvSpPr>
        <p:spPr>
          <a:ln/>
        </p:spPr>
        <p:txBody>
          <a:bodyPr/>
          <a:lstStyle>
            <a:lvl1pPr>
              <a:defRPr/>
            </a:lvl1pPr>
          </a:lstStyle>
          <a:p>
            <a:pPr>
              <a:defRPr/>
            </a:pPr>
            <a:fld id="{80DF30E1-DFE6-4782-B755-44E0F7EDD5FC}" type="slidenum">
              <a:rPr lang="en-US" altLang="ja-JP"/>
              <a:pPr>
                <a:defRPr/>
              </a:pPr>
              <a:t>‹#›</a:t>
            </a:fld>
            <a:endParaRPr lang="en-US" altLang="ja-JP"/>
          </a:p>
        </p:txBody>
      </p:sp>
    </p:spTree>
    <p:extLst>
      <p:ext uri="{BB962C8B-B14F-4D97-AF65-F5344CB8AC3E}">
        <p14:creationId xmlns:p14="http://schemas.microsoft.com/office/powerpoint/2010/main" val="3672975188"/>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6C781B8-5971-45D2-9903-BFA516DEF313}" type="slidenum">
              <a:rPr lang="en-US" altLang="ja-JP"/>
              <a:pPr>
                <a:defRPr/>
              </a:pPr>
              <a:t>‹#›</a:t>
            </a:fld>
            <a:endParaRPr lang="en-US" altLang="ja-JP"/>
          </a:p>
        </p:txBody>
      </p:sp>
    </p:spTree>
    <p:extLst>
      <p:ext uri="{BB962C8B-B14F-4D97-AF65-F5344CB8AC3E}">
        <p14:creationId xmlns:p14="http://schemas.microsoft.com/office/powerpoint/2010/main" val="3345139110"/>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a:p>
        </p:txBody>
      </p:sp>
      <p:sp>
        <p:nvSpPr>
          <p:cNvPr id="7" name="Rectangle 6"/>
          <p:cNvSpPr>
            <a:spLocks noGrp="1" noChangeArrowheads="1"/>
          </p:cNvSpPr>
          <p:nvPr>
            <p:ph type="sldNum" sz="quarter" idx="12"/>
          </p:nvPr>
        </p:nvSpPr>
        <p:spPr>
          <a:ln/>
        </p:spPr>
        <p:txBody>
          <a:bodyPr/>
          <a:lstStyle>
            <a:lvl1pPr>
              <a:defRPr/>
            </a:lvl1pPr>
          </a:lstStyle>
          <a:p>
            <a:pPr>
              <a:defRPr/>
            </a:pPr>
            <a:fld id="{3C3E0A86-82D0-4BEE-8BB3-85D6E036C2A0}" type="slidenum">
              <a:rPr lang="en-US" altLang="ja-JP"/>
              <a:pPr>
                <a:defRPr/>
              </a:pPr>
              <a:t>‹#›</a:t>
            </a:fld>
            <a:endParaRPr lang="en-US" altLang="ja-JP"/>
          </a:p>
        </p:txBody>
      </p:sp>
    </p:spTree>
    <p:extLst>
      <p:ext uri="{BB962C8B-B14F-4D97-AF65-F5344CB8AC3E}">
        <p14:creationId xmlns:p14="http://schemas.microsoft.com/office/powerpoint/2010/main" val="462446300"/>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9830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mn-lt"/>
              </a:defRPr>
            </a:lvl1pPr>
          </a:lstStyle>
          <a:p>
            <a:pPr>
              <a:defRPr/>
            </a:pPr>
            <a:endParaRPr lang="en-US" altLang="ja-JP"/>
          </a:p>
        </p:txBody>
      </p:sp>
      <p:sp>
        <p:nvSpPr>
          <p:cNvPr id="9830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mn-lt"/>
              </a:defRPr>
            </a:lvl1pPr>
          </a:lstStyle>
          <a:p>
            <a:pPr>
              <a:defRPr/>
            </a:pPr>
            <a:endParaRPr lang="en-US" altLang="ja-JP"/>
          </a:p>
        </p:txBody>
      </p:sp>
      <p:sp>
        <p:nvSpPr>
          <p:cNvPr id="9831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atin typeface="Times" panose="02020603050405020304" pitchFamily="18" charset="0"/>
              </a:defRPr>
            </a:lvl1pPr>
          </a:lstStyle>
          <a:p>
            <a:pPr>
              <a:defRPr/>
            </a:pPr>
            <a:fld id="{65075D77-FE5E-45B0-B280-75FF658B7BC3}" type="slidenum">
              <a:rPr lang="en-US" altLang="ja-JP"/>
              <a:pPr>
                <a:defRPr/>
              </a:pPr>
              <a:t>‹#›</a:t>
            </a:fld>
            <a:endParaRPr lang="en-US" altLang="ja-JP"/>
          </a:p>
        </p:txBody>
      </p:sp>
    </p:spTree>
  </p:cSld>
  <p:clrMap bg1="lt1" tx1="dk1" bg2="lt2" tx2="dk2" accent1="accent1" accent2="accent2" accent3="accent3" accent4="accent4" accent5="accent5" accent6="accent6" hlink="hlink" folHlink="folHlink"/>
  <p:sldLayoutIdLst>
    <p:sldLayoutId id="2147483650" r:id="rId1"/>
    <p:sldLayoutId id="2147483651" r:id="rId2"/>
    <p:sldLayoutId id="2147483652" r:id="rId3"/>
    <p:sldLayoutId id="2147483653" r:id="rId4"/>
    <p:sldLayoutId id="2147483654" r:id="rId5"/>
    <p:sldLayoutId id="2147483655" r:id="rId6"/>
    <p:sldLayoutId id="2147483656" r:id="rId7"/>
    <p:sldLayoutId id="2147483657" r:id="rId8"/>
    <p:sldLayoutId id="2147483658" r:id="rId9"/>
    <p:sldLayoutId id="2147483659" r:id="rId10"/>
    <p:sldLayoutId id="2147483660" r:id="rId11"/>
  </p:sldLayoutIdLst>
  <p:transition/>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slideLayout" Target="../slideLayouts/slideLayout7.xml"/><Relationship Id="rId1" Type="http://schemas.openxmlformats.org/officeDocument/2006/relationships/tags" Target="../tags/tag1.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8.xml"/><Relationship Id="rId6" Type="http://schemas.openxmlformats.org/officeDocument/2006/relationships/image" Target="../media/image28.png"/><Relationship Id="rId5" Type="http://schemas.openxmlformats.org/officeDocument/2006/relationships/image" Target="../media/image18.png"/><Relationship Id="rId4" Type="http://schemas.openxmlformats.org/officeDocument/2006/relationships/image" Target="../media/image4.png"/></Relationships>
</file>

<file path=ppt/slides/_rels/slide11.xml.rels><?xml version="1.0" encoding="UTF-8" standalone="yes"?>
<Relationships xmlns="http://schemas.openxmlformats.org/package/2006/relationships"><Relationship Id="rId3" Type="http://schemas.openxmlformats.org/officeDocument/2006/relationships/slide" Target="slide12.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29.emf"/></Relationships>
</file>

<file path=ppt/slides/_rels/slide12.xml.rels><?xml version="1.0" encoding="UTF-8" standalone="yes"?>
<Relationships xmlns="http://schemas.openxmlformats.org/package/2006/relationships"><Relationship Id="rId3" Type="http://schemas.openxmlformats.org/officeDocument/2006/relationships/slide" Target="slide15.xml"/><Relationship Id="rId2" Type="http://schemas.openxmlformats.org/officeDocument/2006/relationships/image" Target="../media/image2.jpeg"/><Relationship Id="rId1" Type="http://schemas.openxmlformats.org/officeDocument/2006/relationships/slideLayout" Target="../slideLayouts/slideLayout1.xml"/><Relationship Id="rId4" Type="http://schemas.openxmlformats.org/officeDocument/2006/relationships/image" Target="../media/image30.png"/></Relationships>
</file>

<file path=ppt/slides/_rels/slide13.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jpeg"/><Relationship Id="rId7" Type="http://schemas.openxmlformats.org/officeDocument/2006/relationships/slide" Target="slide18.xml"/><Relationship Id="rId2" Type="http://schemas.openxmlformats.org/officeDocument/2006/relationships/image" Target="../media/image29.emf"/><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slide" Target="slide24.xml"/><Relationship Id="rId10" Type="http://schemas.openxmlformats.org/officeDocument/2006/relationships/image" Target="../media/image31.png"/><Relationship Id="rId4" Type="http://schemas.openxmlformats.org/officeDocument/2006/relationships/slide" Target="slide15.xml"/><Relationship Id="rId9" Type="http://schemas.openxmlformats.org/officeDocument/2006/relationships/slide" Target="slide13.xml"/></Relationships>
</file>

<file path=ppt/slides/_rels/slide14.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9.emf"/><Relationship Id="rId7" Type="http://schemas.openxmlformats.org/officeDocument/2006/relationships/slide" Target="slide15.xml"/><Relationship Id="rId2" Type="http://schemas.openxmlformats.org/officeDocument/2006/relationships/slideLayout" Target="../slideLayouts/slideLayout1.xml"/><Relationship Id="rId1" Type="http://schemas.openxmlformats.org/officeDocument/2006/relationships/tags" Target="../tags/tag9.xml"/><Relationship Id="rId6" Type="http://schemas.openxmlformats.org/officeDocument/2006/relationships/slide" Target="slide13.xml"/><Relationship Id="rId11" Type="http://schemas.openxmlformats.org/officeDocument/2006/relationships/slide" Target="slide21.xml"/><Relationship Id="rId5" Type="http://schemas.openxmlformats.org/officeDocument/2006/relationships/slide" Target="slide24.xml"/><Relationship Id="rId10" Type="http://schemas.openxmlformats.org/officeDocument/2006/relationships/slide" Target="slide18.xml"/><Relationship Id="rId4" Type="http://schemas.openxmlformats.org/officeDocument/2006/relationships/image" Target="../media/image2.jpeg"/><Relationship Id="rId9" Type="http://schemas.openxmlformats.org/officeDocument/2006/relationships/image" Target="../media/image30.png"/></Relationships>
</file>

<file path=ppt/slides/_rels/slide15.xml.rels><?xml version="1.0" encoding="UTF-8" standalone="yes"?>
<Relationships xmlns="http://schemas.openxmlformats.org/package/2006/relationships"><Relationship Id="rId8" Type="http://schemas.openxmlformats.org/officeDocument/2006/relationships/slide" Target="slide15.xml"/><Relationship Id="rId3" Type="http://schemas.openxmlformats.org/officeDocument/2006/relationships/slide" Target="slide19.xml"/><Relationship Id="rId7" Type="http://schemas.openxmlformats.org/officeDocument/2006/relationships/slide" Target="slide2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image" Target="../media/image30.png"/><Relationship Id="rId4" Type="http://schemas.openxmlformats.org/officeDocument/2006/relationships/slide" Target="slide13.xml"/><Relationship Id="rId9" Type="http://schemas.openxmlformats.org/officeDocument/2006/relationships/image" Target="../media/image32.png"/></Relationships>
</file>

<file path=ppt/slides/_rels/slide16.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slide" Target="slide15.xml"/><Relationship Id="rId7" Type="http://schemas.openxmlformats.org/officeDocument/2006/relationships/slide" Target="slide21.xml"/><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slide" Target="slide18.xml"/><Relationship Id="rId5" Type="http://schemas.openxmlformats.org/officeDocument/2006/relationships/image" Target="../media/image30.png"/><Relationship Id="rId4" Type="http://schemas.openxmlformats.org/officeDocument/2006/relationships/image" Target="../media/image32.png"/></Relationships>
</file>

<file path=ppt/slides/_rels/slide1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slideLayout" Target="../slideLayouts/slideLayout2.xml"/><Relationship Id="rId1" Type="http://schemas.openxmlformats.org/officeDocument/2006/relationships/tags" Target="../tags/tag10.xml"/><Relationship Id="rId5" Type="http://schemas.openxmlformats.org/officeDocument/2006/relationships/slide" Target="slide15.xml"/><Relationship Id="rId4" Type="http://schemas.openxmlformats.org/officeDocument/2006/relationships/image" Target="../media/image2.jpeg"/></Relationships>
</file>

<file path=ppt/slides/_rels/slide18.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jpeg"/><Relationship Id="rId7"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1.xml"/><Relationship Id="rId6" Type="http://schemas.openxmlformats.org/officeDocument/2006/relationships/slide" Target="slide15.xml"/><Relationship Id="rId11" Type="http://schemas.openxmlformats.org/officeDocument/2006/relationships/image" Target="../media/image34.png"/><Relationship Id="rId5" Type="http://schemas.openxmlformats.org/officeDocument/2006/relationships/slide" Target="slide19.xml"/><Relationship Id="rId10" Type="http://schemas.openxmlformats.org/officeDocument/2006/relationships/slide" Target="slide18.xml"/><Relationship Id="rId4" Type="http://schemas.openxmlformats.org/officeDocument/2006/relationships/slide" Target="slide24.xml"/><Relationship Id="rId9" Type="http://schemas.openxmlformats.org/officeDocument/2006/relationships/slide" Target="slide13.xml"/></Relationships>
</file>

<file path=ppt/slides/_rels/slide19.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emf"/><Relationship Id="rId7" Type="http://schemas.openxmlformats.org/officeDocument/2006/relationships/slide" Target="slide18.xml"/><Relationship Id="rId2" Type="http://schemas.openxmlformats.org/officeDocument/2006/relationships/slideLayout" Target="../slideLayouts/slideLayout1.xml"/><Relationship Id="rId1" Type="http://schemas.openxmlformats.org/officeDocument/2006/relationships/tags" Target="../tags/tag11.xml"/><Relationship Id="rId6" Type="http://schemas.openxmlformats.org/officeDocument/2006/relationships/slide" Target="slide21.xml"/><Relationship Id="rId11" Type="http://schemas.openxmlformats.org/officeDocument/2006/relationships/slide" Target="slide15.xml"/><Relationship Id="rId5" Type="http://schemas.openxmlformats.org/officeDocument/2006/relationships/slide" Target="slide24.xml"/><Relationship Id="rId10" Type="http://schemas.openxmlformats.org/officeDocument/2006/relationships/slide" Target="slide13.xml"/><Relationship Id="rId4" Type="http://schemas.openxmlformats.org/officeDocument/2006/relationships/image" Target="../media/image2.jpeg"/><Relationship Id="rId9" Type="http://schemas.openxmlformats.org/officeDocument/2006/relationships/image" Target="../media/image30.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eg"/><Relationship Id="rId7" Type="http://schemas.openxmlformats.org/officeDocument/2006/relationships/image" Target="../media/image6.png"/><Relationship Id="rId2" Type="http://schemas.openxmlformats.org/officeDocument/2006/relationships/slideLayout" Target="../slideLayouts/slideLayout7.xml"/><Relationship Id="rId1" Type="http://schemas.openxmlformats.org/officeDocument/2006/relationships/tags" Target="../tags/tag2.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tags" Target="../tags/tag12.xml"/><Relationship Id="rId5" Type="http://schemas.openxmlformats.org/officeDocument/2006/relationships/slide" Target="slide21.xml"/><Relationship Id="rId4" Type="http://schemas.openxmlformats.org/officeDocument/2006/relationships/slide" Target="slide18.xml"/></Relationships>
</file>

<file path=ppt/slides/_rels/slide21.xml.rels><?xml version="1.0" encoding="UTF-8" standalone="yes"?>
<Relationships xmlns="http://schemas.openxmlformats.org/package/2006/relationships"><Relationship Id="rId8" Type="http://schemas.openxmlformats.org/officeDocument/2006/relationships/slide" Target="slide13.xml"/><Relationship Id="rId3" Type="http://schemas.openxmlformats.org/officeDocument/2006/relationships/image" Target="../media/image2.jpeg"/><Relationship Id="rId7" Type="http://schemas.openxmlformats.org/officeDocument/2006/relationships/image" Target="../media/image30.png"/><Relationship Id="rId2" Type="http://schemas.openxmlformats.org/officeDocument/2006/relationships/image" Target="../media/image29.emf"/><Relationship Id="rId1" Type="http://schemas.openxmlformats.org/officeDocument/2006/relationships/slideLayout" Target="../slideLayouts/slideLayout1.xml"/><Relationship Id="rId6" Type="http://schemas.openxmlformats.org/officeDocument/2006/relationships/slide" Target="slide18.xml"/><Relationship Id="rId11" Type="http://schemas.openxmlformats.org/officeDocument/2006/relationships/image" Target="../media/image35.png"/><Relationship Id="rId5" Type="http://schemas.openxmlformats.org/officeDocument/2006/relationships/slide" Target="slide22.xml"/><Relationship Id="rId10" Type="http://schemas.openxmlformats.org/officeDocument/2006/relationships/slide" Target="slide21.xml"/><Relationship Id="rId4" Type="http://schemas.openxmlformats.org/officeDocument/2006/relationships/slide" Target="slide24.xml"/><Relationship Id="rId9" Type="http://schemas.openxmlformats.org/officeDocument/2006/relationships/slide" Target="slide15.xml"/></Relationships>
</file>

<file path=ppt/slides/_rels/slide22.xml.rels><?xml version="1.0" encoding="UTF-8" standalone="yes"?>
<Relationships xmlns="http://schemas.openxmlformats.org/package/2006/relationships"><Relationship Id="rId8" Type="http://schemas.openxmlformats.org/officeDocument/2006/relationships/slide" Target="slide21.xml"/><Relationship Id="rId3" Type="http://schemas.openxmlformats.org/officeDocument/2006/relationships/image" Target="../media/image29.emf"/><Relationship Id="rId7" Type="http://schemas.openxmlformats.org/officeDocument/2006/relationships/slide" Target="slide23.xml"/><Relationship Id="rId12" Type="http://schemas.openxmlformats.org/officeDocument/2006/relationships/slide" Target="slide18.xml"/><Relationship Id="rId2" Type="http://schemas.openxmlformats.org/officeDocument/2006/relationships/slideLayout" Target="../slideLayouts/slideLayout1.xml"/><Relationship Id="rId1" Type="http://schemas.openxmlformats.org/officeDocument/2006/relationships/tags" Target="../tags/tag13.xml"/><Relationship Id="rId6" Type="http://schemas.openxmlformats.org/officeDocument/2006/relationships/slide" Target="slide24.xml"/><Relationship Id="rId11" Type="http://schemas.openxmlformats.org/officeDocument/2006/relationships/slide" Target="slide15.xml"/><Relationship Id="rId5" Type="http://schemas.openxmlformats.org/officeDocument/2006/relationships/image" Target="../media/image2.jpeg"/><Relationship Id="rId10" Type="http://schemas.openxmlformats.org/officeDocument/2006/relationships/slide" Target="slide13.xml"/><Relationship Id="rId4" Type="http://schemas.openxmlformats.org/officeDocument/2006/relationships/image" Target="../media/image35.png"/><Relationship Id="rId9" Type="http://schemas.openxmlformats.org/officeDocument/2006/relationships/image" Target="../media/image30.png"/></Relationships>
</file>

<file path=ppt/slides/_rels/slide23.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7.xml"/><Relationship Id="rId1" Type="http://schemas.openxmlformats.org/officeDocument/2006/relationships/tags" Target="../tags/tag14.xml"/><Relationship Id="rId6" Type="http://schemas.openxmlformats.org/officeDocument/2006/relationships/slide" Target="slide12.xml"/><Relationship Id="rId5" Type="http://schemas.openxmlformats.org/officeDocument/2006/relationships/image" Target="../media/image2.jpeg"/><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image" Target="../media/image2.jpeg"/><Relationship Id="rId7" Type="http://schemas.openxmlformats.org/officeDocument/2006/relationships/image" Target="../media/image3.png"/><Relationship Id="rId2" Type="http://schemas.openxmlformats.org/officeDocument/2006/relationships/slideLayout" Target="../slideLayouts/slideLayout7.xml"/><Relationship Id="rId1" Type="http://schemas.openxmlformats.org/officeDocument/2006/relationships/tags" Target="../tags/tag3.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2.jpeg"/><Relationship Id="rId7" Type="http://schemas.openxmlformats.org/officeDocument/2006/relationships/image" Target="../media/image13.png"/><Relationship Id="rId2" Type="http://schemas.openxmlformats.org/officeDocument/2006/relationships/slideLayout" Target="../slideLayouts/slideLayout7.xml"/><Relationship Id="rId1" Type="http://schemas.openxmlformats.org/officeDocument/2006/relationships/tags" Target="../tags/tag4.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3.png"/><Relationship Id="rId9"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notesSlide" Target="../notesSlides/notesSlide1.xml"/><Relationship Id="rId7" Type="http://schemas.openxmlformats.org/officeDocument/2006/relationships/image" Target="../media/image17.png"/><Relationship Id="rId2" Type="http://schemas.openxmlformats.org/officeDocument/2006/relationships/slideLayout" Target="../slideLayouts/slideLayout7.xml"/><Relationship Id="rId1" Type="http://schemas.openxmlformats.org/officeDocument/2006/relationships/tags" Target="../tags/tag5.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2.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4.png"/><Relationship Id="rId4" Type="http://schemas.openxmlformats.org/officeDocument/2006/relationships/image" Target="../media/image19.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21.png"/><Relationship Id="rId4" Type="http://schemas.openxmlformats.org/officeDocument/2006/relationships/image" Target="../media/image20.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slideLayout" Target="../slideLayouts/slideLayout7.xml"/><Relationship Id="rId1" Type="http://schemas.openxmlformats.org/officeDocument/2006/relationships/tags" Target="../tags/tag6.xml"/><Relationship Id="rId6" Type="http://schemas.openxmlformats.org/officeDocument/2006/relationships/image" Target="../media/image16.png"/><Relationship Id="rId5" Type="http://schemas.openxmlformats.org/officeDocument/2006/relationships/image" Target="../media/image4.png"/><Relationship Id="rId4" Type="http://schemas.openxmlformats.org/officeDocument/2006/relationships/image" Target="../media/image22.jpeg"/></Relationships>
</file>

<file path=ppt/slides/_rels/slide9.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slideLayout" Target="../slideLayouts/slideLayout7.xml"/><Relationship Id="rId7" Type="http://schemas.openxmlformats.org/officeDocument/2006/relationships/image" Target="../media/image2.jpeg"/><Relationship Id="rId2" Type="http://schemas.openxmlformats.org/officeDocument/2006/relationships/tags" Target="../tags/tag7.xml"/><Relationship Id="rId1" Type="http://schemas.openxmlformats.org/officeDocument/2006/relationships/vmlDrawing" Target="../drawings/vmlDrawing1.vml"/><Relationship Id="rId6" Type="http://schemas.openxmlformats.org/officeDocument/2006/relationships/image" Target="../media/image23.png"/><Relationship Id="rId11" Type="http://schemas.openxmlformats.org/officeDocument/2006/relationships/image" Target="../media/image4.png"/><Relationship Id="rId5" Type="http://schemas.openxmlformats.org/officeDocument/2006/relationships/oleObject" Target="../embeddings/oleObject1.bin"/><Relationship Id="rId10" Type="http://schemas.openxmlformats.org/officeDocument/2006/relationships/image" Target="../media/image27.png"/><Relationship Id="rId4" Type="http://schemas.openxmlformats.org/officeDocument/2006/relationships/image" Target="../media/image24.jpeg"/><Relationship Id="rId9" Type="http://schemas.openxmlformats.org/officeDocument/2006/relationships/image" Target="../media/image26.png"/></Relationships>
</file>

<file path=ppt/slides/slide1.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3074" name="AutoShape 2"/>
          <p:cNvSpPr>
            <a:spLocks noChangeArrowheads="1"/>
          </p:cNvSpPr>
          <p:nvPr/>
        </p:nvSpPr>
        <p:spPr bwMode="auto">
          <a:xfrm>
            <a:off x="1905000" y="990600"/>
            <a:ext cx="5334000" cy="1066800"/>
          </a:xfrm>
          <a:prstGeom prst="roundRect">
            <a:avLst>
              <a:gd name="adj" fmla="val 16667"/>
            </a:avLst>
          </a:prstGeom>
          <a:solidFill>
            <a:srgbClr val="CC0000"/>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075" name="AutoShape 3"/>
          <p:cNvSpPr>
            <a:spLocks noChangeArrowheads="1"/>
          </p:cNvSpPr>
          <p:nvPr/>
        </p:nvSpPr>
        <p:spPr bwMode="auto">
          <a:xfrm>
            <a:off x="2057400" y="1143000"/>
            <a:ext cx="5027613" cy="763588"/>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99332" name="Rectangle 4"/>
          <p:cNvSpPr>
            <a:spLocks noGrp="1" noChangeArrowheads="1"/>
          </p:cNvSpPr>
          <p:nvPr>
            <p:ph type="title" idx="4294967295"/>
          </p:nvPr>
        </p:nvSpPr>
        <p:spPr>
          <a:xfrm>
            <a:off x="685800" y="914400"/>
            <a:ext cx="7772400" cy="1143000"/>
          </a:xfrm>
        </p:spPr>
        <p:txBody>
          <a:bodyPr/>
          <a:lstStyle/>
          <a:p>
            <a:pPr eaLnBrk="1" hangingPunct="1"/>
            <a:r>
              <a:rPr lang="ja-JP" altLang="en-US" sz="3000">
                <a:ea typeface="HGS創英角ｺﾞｼｯｸUB" panose="020B0900000000000000" pitchFamily="50" charset="-128"/>
              </a:rPr>
              <a:t>私たちの生活と財政の役割</a:t>
            </a:r>
            <a:endParaRPr lang="ja-JP" altLang="en-US">
              <a:ea typeface="HGS創英角ｺﾞｼｯｸUB" panose="020B0900000000000000" pitchFamily="50" charset="-128"/>
            </a:endParaRPr>
          </a:p>
        </p:txBody>
      </p:sp>
      <p:sp>
        <p:nvSpPr>
          <p:cNvPr id="3077" name="Rectangle 5"/>
          <p:cNvSpPr>
            <a:spLocks noChangeArrowheads="1"/>
          </p:cNvSpPr>
          <p:nvPr/>
        </p:nvSpPr>
        <p:spPr bwMode="auto">
          <a:xfrm>
            <a:off x="2971800" y="5867400"/>
            <a:ext cx="31242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10000"/>
              </a:lnSpc>
              <a:spcBef>
                <a:spcPct val="0"/>
              </a:spcBef>
              <a:buFontTx/>
              <a:buNone/>
            </a:pPr>
            <a:r>
              <a:rPr lang="ja-JP" altLang="en-US" sz="1200">
                <a:ea typeface="HGS創英角ｺﾞｼｯｸUB" panose="020B0900000000000000" pitchFamily="50" charset="-128"/>
              </a:rPr>
              <a:t>高等学校学習指導要領準拠</a:t>
            </a:r>
            <a:br>
              <a:rPr lang="ja-JP" altLang="en-US" sz="1200">
                <a:ea typeface="HGS創英角ｺﾞｼｯｸUB" panose="020B0900000000000000" pitchFamily="50" charset="-128"/>
              </a:rPr>
            </a:br>
            <a:r>
              <a:rPr lang="ja-JP" altLang="en-US" sz="1200">
                <a:ea typeface="HGS創英角ｺﾞｼｯｸUB" panose="020B0900000000000000" pitchFamily="50" charset="-128"/>
              </a:rPr>
              <a:t>協力：全国公民科・社会科教育研究会</a:t>
            </a:r>
          </a:p>
        </p:txBody>
      </p:sp>
      <p:sp>
        <p:nvSpPr>
          <p:cNvPr id="3078" name="Rectangle 6"/>
          <p:cNvSpPr>
            <a:spLocks noChangeArrowheads="1"/>
          </p:cNvSpPr>
          <p:nvPr/>
        </p:nvSpPr>
        <p:spPr bwMode="auto">
          <a:xfrm>
            <a:off x="3352800" y="2057400"/>
            <a:ext cx="23622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200">
                <a:ea typeface="HGS創英角ｺﾞｼｯｸUB" panose="020B0900000000000000" pitchFamily="50" charset="-128"/>
              </a:rPr>
              <a:t>高校生用租税教育教材</a:t>
            </a:r>
          </a:p>
        </p:txBody>
      </p:sp>
      <p:sp>
        <p:nvSpPr>
          <p:cNvPr id="3079" name="AutoShape 7"/>
          <p:cNvSpPr>
            <a:spLocks noChangeArrowheads="1"/>
          </p:cNvSpPr>
          <p:nvPr/>
        </p:nvSpPr>
        <p:spPr bwMode="auto">
          <a:xfrm>
            <a:off x="304800" y="457200"/>
            <a:ext cx="8534400" cy="6019800"/>
          </a:xfrm>
          <a:prstGeom prst="roundRect">
            <a:avLst>
              <a:gd name="adj" fmla="val 16667"/>
            </a:avLst>
          </a:prstGeom>
          <a:noFill/>
          <a:ln w="25400">
            <a:solidFill>
              <a:srgbClr val="CC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080" name="Line 8">
            <a:hlinkClick r:id="" action="ppaction://hlinkshowjump?jump=nextslide"/>
          </p:cNvPr>
          <p:cNvSpPr>
            <a:spLocks noChangeShapeType="1"/>
          </p:cNvSpPr>
          <p:nvPr/>
        </p:nvSpPr>
        <p:spPr bwMode="auto">
          <a:xfrm>
            <a:off x="8763000" y="228600"/>
            <a:ext cx="228600"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pic>
        <p:nvPicPr>
          <p:cNvPr id="3081" name="Picture 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805113" y="2276475"/>
            <a:ext cx="3535362" cy="3584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3082" name="Group 12"/>
          <p:cNvGrpSpPr>
            <a:grpSpLocks/>
          </p:cNvGrpSpPr>
          <p:nvPr/>
        </p:nvGrpSpPr>
        <p:grpSpPr bwMode="auto">
          <a:xfrm>
            <a:off x="7169150" y="49213"/>
            <a:ext cx="1563688" cy="347662"/>
            <a:chOff x="4516" y="31"/>
            <a:chExt cx="985" cy="219"/>
          </a:xfrm>
        </p:grpSpPr>
        <p:sp>
          <p:nvSpPr>
            <p:cNvPr id="3083" name="AutoShape 11"/>
            <p:cNvSpPr>
              <a:spLocks noChangeArrowheads="1"/>
            </p:cNvSpPr>
            <p:nvPr/>
          </p:nvSpPr>
          <p:spPr bwMode="auto">
            <a:xfrm>
              <a:off x="4516" y="46"/>
              <a:ext cx="985" cy="204"/>
            </a:xfrm>
            <a:prstGeom prst="roundRect">
              <a:avLst>
                <a:gd name="adj" fmla="val 25981"/>
              </a:avLst>
            </a:prstGeom>
            <a:solidFill>
              <a:srgbClr val="969696"/>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084" name="Text Box 10"/>
            <p:cNvSpPr txBox="1">
              <a:spLocks noChangeArrowheads="1"/>
            </p:cNvSpPr>
            <p:nvPr/>
          </p:nvSpPr>
          <p:spPr bwMode="auto">
            <a:xfrm>
              <a:off x="4559" y="31"/>
              <a:ext cx="884" cy="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600">
                  <a:solidFill>
                    <a:schemeClr val="bg1"/>
                  </a:solidFill>
                  <a:latin typeface="Arial" panose="020B0604020202020204" pitchFamily="34" charset="0"/>
                  <a:ea typeface="HG創英角ｺﾞｼｯｸUB" panose="020B0909000000000000" pitchFamily="49" charset="-128"/>
                </a:rPr>
                <a:t>申告書作成編</a:t>
              </a:r>
            </a:p>
          </p:txBody>
        </p:sp>
      </p:grpSp>
    </p:spTree>
    <p:custDataLst>
      <p:tags r:id="rId1"/>
    </p:custDataLst>
  </p:cSld>
  <p:clrMapOvr>
    <a:masterClrMapping/>
  </p:clrMapOvr>
  <p:transition advTm="1269"/>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presetSubtype="0" fill="hold" grpId="0" nodeType="clickEffect">
                                  <p:stCondLst>
                                    <p:cond delay="0"/>
                                  </p:stCondLst>
                                  <p:childTnLst>
                                    <p:set>
                                      <p:cBhvr>
                                        <p:cTn id="6" dur="1" fill="hold">
                                          <p:stCondLst>
                                            <p:cond delay="0"/>
                                          </p:stCondLst>
                                        </p:cTn>
                                        <p:tgtEl>
                                          <p:spTgt spid="99332"/>
                                        </p:tgtEl>
                                        <p:attrNameLst>
                                          <p:attrName>style.visibility</p:attrName>
                                        </p:attrNameLst>
                                      </p:cBhvr>
                                      <p:to>
                                        <p:strVal val="visible"/>
                                      </p:to>
                                    </p:set>
                                    <p:anim calcmode="lin" valueType="num">
                                      <p:cBhvr>
                                        <p:cTn id="7" dur="1000" fill="hold"/>
                                        <p:tgtEl>
                                          <p:spTgt spid="99332"/>
                                        </p:tgtEl>
                                        <p:attrNameLst>
                                          <p:attrName>ppt_w</p:attrName>
                                        </p:attrNameLst>
                                      </p:cBhvr>
                                      <p:tavLst>
                                        <p:tav tm="0">
                                          <p:val>
                                            <p:fltVal val="0"/>
                                          </p:val>
                                        </p:tav>
                                        <p:tav tm="100000">
                                          <p:val>
                                            <p:strVal val="#ppt_w"/>
                                          </p:val>
                                        </p:tav>
                                      </p:tavLst>
                                    </p:anim>
                                    <p:anim calcmode="lin" valueType="num">
                                      <p:cBhvr>
                                        <p:cTn id="8" dur="1000" fill="hold"/>
                                        <p:tgtEl>
                                          <p:spTgt spid="99332"/>
                                        </p:tgtEl>
                                        <p:attrNameLst>
                                          <p:attrName>ppt_h</p:attrName>
                                        </p:attrNameLst>
                                      </p:cBhvr>
                                      <p:tavLst>
                                        <p:tav tm="0">
                                          <p:val>
                                            <p:fltVal val="0"/>
                                          </p:val>
                                        </p:tav>
                                        <p:tav tm="100000">
                                          <p:val>
                                            <p:strVal val="#ppt_h"/>
                                          </p:val>
                                        </p:tav>
                                      </p:tavLst>
                                    </p:anim>
                                    <p:anim calcmode="lin" valueType="num">
                                      <p:cBhvr>
                                        <p:cTn id="9" dur="1000" fill="hold"/>
                                        <p:tgtEl>
                                          <p:spTgt spid="99332"/>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99332"/>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33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3" name="Rectangle 3"/>
          <p:cNvSpPr>
            <a:spLocks noChangeArrowheads="1"/>
          </p:cNvSpPr>
          <p:nvPr/>
        </p:nvSpPr>
        <p:spPr bwMode="auto">
          <a:xfrm>
            <a:off x="388938" y="800100"/>
            <a:ext cx="5838825" cy="973138"/>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「税金」ってなんだろう。</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なぜ「税金」が必要なのだろう。</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なぜ「納税の義務」が憲法で定められているのだろう。</a:t>
            </a:r>
          </a:p>
        </p:txBody>
      </p:sp>
      <p:sp>
        <p:nvSpPr>
          <p:cNvPr id="161796" name="AutoShape 4"/>
          <p:cNvSpPr>
            <a:spLocks noChangeArrowheads="1"/>
          </p:cNvSpPr>
          <p:nvPr/>
        </p:nvSpPr>
        <p:spPr bwMode="auto">
          <a:xfrm>
            <a:off x="2895600" y="3781425"/>
            <a:ext cx="5969000" cy="1371600"/>
          </a:xfrm>
          <a:prstGeom prst="roundRect">
            <a:avLst>
              <a:gd name="adj" fmla="val 10833"/>
            </a:avLst>
          </a:prstGeom>
          <a:solidFill>
            <a:srgbClr val="993300"/>
          </a:solidFill>
          <a:ln>
            <a:noFill/>
          </a:ln>
          <a:extLst>
            <a:ext uri="{91240B29-F687-4F45-9708-019B960494DF}">
              <a14:hiddenLine xmlns:a14="http://schemas.microsoft.com/office/drawing/2010/main" w="63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5365" name="AutoShape 5"/>
          <p:cNvSpPr>
            <a:spLocks noChangeArrowheads="1"/>
          </p:cNvSpPr>
          <p:nvPr/>
        </p:nvSpPr>
        <p:spPr bwMode="auto">
          <a:xfrm>
            <a:off x="684213" y="5734050"/>
            <a:ext cx="7775575" cy="1008063"/>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5366" name="Rectangle 6"/>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9</a:t>
            </a:r>
          </a:p>
        </p:txBody>
      </p:sp>
      <p:sp>
        <p:nvSpPr>
          <p:cNvPr id="15367"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3.</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今までの議論をまとめてみよう</a:t>
            </a:r>
            <a:endParaRPr lang="ja-JP" altLang="en-US" sz="4800"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5368" name="Line 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5369" name="Line 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61802" name="Rectangle 10"/>
          <p:cNvSpPr>
            <a:spLocks noChangeArrowheads="1"/>
          </p:cNvSpPr>
          <p:nvPr/>
        </p:nvSpPr>
        <p:spPr bwMode="auto">
          <a:xfrm>
            <a:off x="1692275" y="2743200"/>
            <a:ext cx="57150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今までの議論から「税の本質」が見えてくる。</a:t>
            </a:r>
          </a:p>
        </p:txBody>
      </p:sp>
      <p:sp>
        <p:nvSpPr>
          <p:cNvPr id="161803" name="Rectangle 11"/>
          <p:cNvSpPr>
            <a:spLocks noChangeArrowheads="1"/>
          </p:cNvSpPr>
          <p:nvPr/>
        </p:nvSpPr>
        <p:spPr bwMode="auto">
          <a:xfrm>
            <a:off x="1187450" y="5876925"/>
            <a:ext cx="695325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55600" indent="-355600">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ja-JP" altLang="en-US" sz="2000">
                <a:solidFill>
                  <a:schemeClr val="hlink"/>
                </a:solidFill>
                <a:latin typeface="HG創英角ﾎﾟｯﾌﾟ体" panose="040B0A09000000000000" pitchFamily="49" charset="-128"/>
                <a:ea typeface="HG創英角ﾎﾟｯﾌﾟ体" panose="040B0A09000000000000" pitchFamily="49" charset="-128"/>
              </a:rPr>
              <a:t>政治への参加と国を支える税金を国民が負担することが、</a:t>
            </a:r>
          </a:p>
          <a:p>
            <a:pPr eaLnBrk="1" hangingPunct="1">
              <a:lnSpc>
                <a:spcPct val="110000"/>
              </a:lnSpc>
              <a:spcBef>
                <a:spcPct val="0"/>
              </a:spcBef>
              <a:buFontTx/>
              <a:buNone/>
            </a:pPr>
            <a:r>
              <a:rPr lang="ja-JP" altLang="en-US" sz="2000">
                <a:solidFill>
                  <a:schemeClr val="hlink"/>
                </a:solidFill>
                <a:latin typeface="HG創英角ﾎﾟｯﾌﾟ体" panose="040B0A09000000000000" pitchFamily="49" charset="-128"/>
                <a:ea typeface="HG創英角ﾎﾟｯﾌﾟ体" panose="040B0A09000000000000" pitchFamily="49" charset="-128"/>
              </a:rPr>
              <a:t>対になっているのが、民主主義の基本である。</a:t>
            </a:r>
          </a:p>
        </p:txBody>
      </p:sp>
      <p:sp>
        <p:nvSpPr>
          <p:cNvPr id="15372" name="AutoShape 12"/>
          <p:cNvSpPr>
            <a:spLocks noChangeArrowheads="1"/>
          </p:cNvSpPr>
          <p:nvPr/>
        </p:nvSpPr>
        <p:spPr bwMode="auto">
          <a:xfrm>
            <a:off x="684213" y="2552700"/>
            <a:ext cx="7775575" cy="762000"/>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5373" name="AutoShape 13"/>
          <p:cNvSpPr>
            <a:spLocks noChangeArrowheads="1"/>
          </p:cNvSpPr>
          <p:nvPr/>
        </p:nvSpPr>
        <p:spPr bwMode="auto">
          <a:xfrm>
            <a:off x="457200" y="2247900"/>
            <a:ext cx="3754438" cy="457200"/>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en-US" altLang="ja-JP" sz="600">
              <a:ea typeface="HG創英角ﾎﾟｯﾌﾟ体" panose="040B0A09000000000000" pitchFamily="49" charset="-128"/>
            </a:endParaRPr>
          </a:p>
          <a:p>
            <a:pPr eaLnBrk="1" hangingPunct="1">
              <a:spcBef>
                <a:spcPct val="0"/>
              </a:spcBef>
              <a:buFontTx/>
              <a:buNone/>
            </a:pPr>
            <a:r>
              <a:rPr lang="ja-JP" altLang="en-US" sz="1600">
                <a:ea typeface="HG創英角ﾎﾟｯﾌﾟ体" panose="040B0A09000000000000" pitchFamily="49" charset="-128"/>
              </a:rPr>
              <a:t>　　今までの議論を振り返ると・・・</a:t>
            </a:r>
          </a:p>
        </p:txBody>
      </p:sp>
      <p:sp>
        <p:nvSpPr>
          <p:cNvPr id="161806" name="Rectangle 14"/>
          <p:cNvSpPr>
            <a:spLocks noChangeArrowheads="1"/>
          </p:cNvSpPr>
          <p:nvPr/>
        </p:nvSpPr>
        <p:spPr bwMode="white">
          <a:xfrm>
            <a:off x="2911475" y="3841750"/>
            <a:ext cx="5959475" cy="119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nchor="ctr">
            <a:spAutoFit/>
          </a:bodyPr>
          <a:lstStyle>
            <a:lvl1pPr marL="182563" indent="-182563" defTabSz="179388">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defTabSz="179388">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defTabSz="179388">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defTabSz="179388">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defTabSz="179388">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defTabSz="179388"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 typeface="Wingdings" panose="05000000000000000000" pitchFamily="2" charset="2"/>
              <a:buNone/>
            </a:pPr>
            <a:r>
              <a:rPr lang="en-US" altLang="ja-JP" sz="800" dirty="0">
                <a:solidFill>
                  <a:schemeClr val="bg1"/>
                </a:solidFill>
                <a:latin typeface="HG創英角ｺﾞｼｯｸUB" panose="020B0909000000000000" pitchFamily="49" charset="-128"/>
                <a:ea typeface="HG創英角ｺﾞｼｯｸUB" panose="020B0909000000000000" pitchFamily="49" charset="-128"/>
              </a:rPr>
              <a:t>●</a:t>
            </a:r>
            <a:r>
              <a:rPr lang="en-US" altLang="ja-JP" sz="10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税は公共サービスの対価</a:t>
            </a:r>
          </a:p>
          <a:p>
            <a:pPr eaLnBrk="1" hangingPunct="1">
              <a:lnSpc>
                <a:spcPct val="120000"/>
              </a:lnSpc>
              <a:spcBef>
                <a:spcPct val="0"/>
              </a:spcBef>
              <a:buFont typeface="Wingdings" panose="05000000000000000000" pitchFamily="2" charset="2"/>
              <a:buNone/>
            </a:pPr>
            <a:r>
              <a:rPr lang="ja-JP" altLang="en-US" sz="800" dirty="0">
                <a:solidFill>
                  <a:schemeClr val="bg1"/>
                </a:solidFill>
                <a:latin typeface="HG創英角ｺﾞｼｯｸUB" panose="020B0909000000000000" pitchFamily="49" charset="-128"/>
                <a:ea typeface="HG創英角ｺﾞｼｯｸUB" panose="020B0909000000000000" pitchFamily="49" charset="-128"/>
              </a:rPr>
              <a:t>●</a:t>
            </a:r>
            <a:r>
              <a:rPr lang="ja-JP" altLang="en-US" sz="10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自らの代表が、国の支出の在り方を決めることと、自らが国を支える税金を負担しなければならないことは表裏一体</a:t>
            </a:r>
          </a:p>
          <a:p>
            <a:pPr eaLnBrk="1" hangingPunct="1">
              <a:lnSpc>
                <a:spcPct val="120000"/>
              </a:lnSpc>
              <a:spcBef>
                <a:spcPct val="0"/>
              </a:spcBef>
              <a:buFont typeface="Wingdings" panose="05000000000000000000" pitchFamily="2" charset="2"/>
              <a:buNone/>
            </a:pPr>
            <a:r>
              <a:rPr lang="ja-JP" altLang="en-US" sz="800" dirty="0">
                <a:solidFill>
                  <a:schemeClr val="bg1"/>
                </a:solidFill>
                <a:latin typeface="HG創英角ｺﾞｼｯｸUB" panose="020B0909000000000000" pitchFamily="49" charset="-128"/>
                <a:ea typeface="HG創英角ｺﾞｼｯｸUB" panose="020B0909000000000000" pitchFamily="49" charset="-128"/>
              </a:rPr>
              <a:t>●</a:t>
            </a:r>
            <a:r>
              <a:rPr lang="ja-JP" altLang="en-US" sz="10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500" dirty="0">
                <a:solidFill>
                  <a:schemeClr val="bg1"/>
                </a:solidFill>
                <a:latin typeface="HG創英角ｺﾞｼｯｸUB" panose="020B0909000000000000" pitchFamily="49" charset="-128"/>
                <a:ea typeface="HG創英角ｺﾞｼｯｸUB" panose="020B0909000000000000" pitchFamily="49" charset="-128"/>
              </a:rPr>
              <a:t>税の使い道を監視する（関心を持つ）ことも納税者として重要</a:t>
            </a:r>
          </a:p>
        </p:txBody>
      </p:sp>
      <p:sp>
        <p:nvSpPr>
          <p:cNvPr id="15375" name="AutoShape 15"/>
          <p:cNvSpPr>
            <a:spLocks noChangeArrowheads="1"/>
          </p:cNvSpPr>
          <p:nvPr/>
        </p:nvSpPr>
        <p:spPr bwMode="auto">
          <a:xfrm>
            <a:off x="457200" y="5380038"/>
            <a:ext cx="2497138" cy="457200"/>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endParaRPr lang="en-US" altLang="ja-JP" sz="600">
              <a:ea typeface="HG創英角ﾎﾟｯﾌﾟ体" panose="040B0A09000000000000" pitchFamily="49" charset="-128"/>
            </a:endParaRPr>
          </a:p>
          <a:p>
            <a:pPr algn="ctr" eaLnBrk="1" hangingPunct="1">
              <a:spcBef>
                <a:spcPct val="0"/>
              </a:spcBef>
              <a:buFontTx/>
              <a:buNone/>
            </a:pPr>
            <a:r>
              <a:rPr lang="ja-JP" altLang="en-US" sz="1600">
                <a:ea typeface="HG創英角ﾎﾟｯﾌﾟ体" panose="040B0A09000000000000" pitchFamily="49" charset="-128"/>
              </a:rPr>
              <a:t>民主主義の基本</a:t>
            </a:r>
          </a:p>
        </p:txBody>
      </p:sp>
      <p:pic>
        <p:nvPicPr>
          <p:cNvPr id="15376" name="Picture 16"/>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467350" y="774700"/>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 name="Group 17"/>
          <p:cNvGrpSpPr>
            <a:grpSpLocks/>
          </p:cNvGrpSpPr>
          <p:nvPr/>
        </p:nvGrpSpPr>
        <p:grpSpPr bwMode="auto">
          <a:xfrm>
            <a:off x="106363" y="3429000"/>
            <a:ext cx="2784475" cy="1812925"/>
            <a:chOff x="67" y="2160"/>
            <a:chExt cx="1754" cy="1142"/>
          </a:xfrm>
        </p:grpSpPr>
        <p:grpSp>
          <p:nvGrpSpPr>
            <p:cNvPr id="15380" name="Group 18"/>
            <p:cNvGrpSpPr>
              <a:grpSpLocks/>
            </p:cNvGrpSpPr>
            <p:nvPr/>
          </p:nvGrpSpPr>
          <p:grpSpPr bwMode="auto">
            <a:xfrm>
              <a:off x="67" y="2160"/>
              <a:ext cx="1316" cy="740"/>
              <a:chOff x="67" y="2160"/>
              <a:chExt cx="1316" cy="740"/>
            </a:xfrm>
          </p:grpSpPr>
          <p:pic>
            <p:nvPicPr>
              <p:cNvPr id="15382" name="Picture 19"/>
              <p:cNvPicPr>
                <a:picLocks noChangeAspect="1" noChangeArrowheads="1"/>
              </p:cNvPicPr>
              <p:nvPr/>
            </p:nvPicPr>
            <p:blipFill>
              <a:blip r:embed="rId5" cstate="print">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67" y="2160"/>
                <a:ext cx="1316" cy="7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83" name="Text Box 20"/>
              <p:cNvSpPr txBox="1">
                <a:spLocks noChangeArrowheads="1"/>
              </p:cNvSpPr>
              <p:nvPr/>
            </p:nvSpPr>
            <p:spPr bwMode="auto">
              <a:xfrm>
                <a:off x="159" y="2356"/>
                <a:ext cx="1124" cy="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400">
                    <a:ea typeface="HG創英角ﾎﾟｯﾌﾟ体" panose="040B0A09000000000000" pitchFamily="49" charset="-128"/>
                  </a:rPr>
                  <a:t>つまり、</a:t>
                </a:r>
              </a:p>
              <a:p>
                <a:pPr eaLnBrk="1" hangingPunct="1">
                  <a:spcBef>
                    <a:spcPct val="0"/>
                  </a:spcBef>
                  <a:buFontTx/>
                  <a:buNone/>
                </a:pPr>
                <a:r>
                  <a:rPr lang="ja-JP" altLang="en-US" sz="1400">
                    <a:ea typeface="HG創英角ﾎﾟｯﾌﾟ体" panose="040B0A09000000000000" pitchFamily="49" charset="-128"/>
                  </a:rPr>
                  <a:t>税の本質とは・・・</a:t>
                </a:r>
              </a:p>
            </p:txBody>
          </p:sp>
        </p:grpSp>
        <p:pic>
          <p:nvPicPr>
            <p:cNvPr id="15381" name="Picture 2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175" y="2496"/>
              <a:ext cx="646" cy="8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61814" name="Picture 2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63" y="2027238"/>
            <a:ext cx="38893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61815" name="Picture 23"/>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50863" y="5164138"/>
            <a:ext cx="388937" cy="566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34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161802"/>
                                        </p:tgtEl>
                                        <p:attrNameLst>
                                          <p:attrName>style.visibility</p:attrName>
                                        </p:attrNameLst>
                                      </p:cBhvr>
                                      <p:to>
                                        <p:strVal val="visible"/>
                                      </p:to>
                                    </p:set>
                                    <p:anim calcmode="lin" valueType="num">
                                      <p:cBhvr>
                                        <p:cTn id="7" dur="500" fill="hold"/>
                                        <p:tgtEl>
                                          <p:spTgt spid="161802"/>
                                        </p:tgtEl>
                                        <p:attrNameLst>
                                          <p:attrName>ppt_w</p:attrName>
                                        </p:attrNameLst>
                                      </p:cBhvr>
                                      <p:tavLst>
                                        <p:tav tm="0">
                                          <p:val>
                                            <p:fltVal val="0"/>
                                          </p:val>
                                        </p:tav>
                                        <p:tav tm="100000">
                                          <p:val>
                                            <p:strVal val="#ppt_w"/>
                                          </p:val>
                                        </p:tav>
                                      </p:tavLst>
                                    </p:anim>
                                    <p:anim calcmode="lin" valueType="num">
                                      <p:cBhvr>
                                        <p:cTn id="8" dur="500" fill="hold"/>
                                        <p:tgtEl>
                                          <p:spTgt spid="161802"/>
                                        </p:tgtEl>
                                        <p:attrNameLst>
                                          <p:attrName>ppt_h</p:attrName>
                                        </p:attrNameLst>
                                      </p:cBhvr>
                                      <p:tavLst>
                                        <p:tav tm="0">
                                          <p:val>
                                            <p:fltVal val="0"/>
                                          </p:val>
                                        </p:tav>
                                        <p:tav tm="100000">
                                          <p:val>
                                            <p:strVal val="#ppt_h"/>
                                          </p:val>
                                        </p:tav>
                                      </p:tavLst>
                                    </p:anim>
                                  </p:childTnLst>
                                </p:cTn>
                              </p:par>
                              <p:par>
                                <p:cTn id="9" presetID="6" presetClass="emph" presetSubtype="0" repeatCount="indefinite" fill="hold" nodeType="withEffect">
                                  <p:stCondLst>
                                    <p:cond delay="0"/>
                                  </p:stCondLst>
                                  <p:endCondLst>
                                    <p:cond evt="onNext" delay="0">
                                      <p:tgtEl>
                                        <p:sldTgt/>
                                      </p:tgtEl>
                                    </p:cond>
                                  </p:endCondLst>
                                  <p:childTnLst>
                                    <p:animScale>
                                      <p:cBhvr>
                                        <p:cTn id="10" dur="500" fill="hold"/>
                                        <p:tgtEl>
                                          <p:spTgt spid="161814"/>
                                        </p:tgtEl>
                                      </p:cBhvr>
                                      <p:by x="80000" y="80000"/>
                                    </p:animScale>
                                  </p:childTnLst>
                                </p:cTn>
                              </p:par>
                            </p:childTnLst>
                          </p:cTn>
                        </p:par>
                      </p:childTnLst>
                    </p:cTn>
                  </p:par>
                  <p:par>
                    <p:cTn id="11" fill="hold" nodeType="clickPar">
                      <p:stCondLst>
                        <p:cond delay="indefinite"/>
                      </p:stCondLst>
                      <p:childTnLst>
                        <p:par>
                          <p:cTn id="12" fill="hold" nodeType="withGroup">
                            <p:stCondLst>
                              <p:cond delay="0"/>
                            </p:stCondLst>
                            <p:childTnLst>
                              <p:par>
                                <p:cTn id="13" presetID="23" presetClass="entr" presetSubtype="16" fill="hold" nodeType="click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17" fill="hold" nodeType="clickPar">
                      <p:stCondLst>
                        <p:cond delay="indefinite"/>
                      </p:stCondLst>
                      <p:childTnLst>
                        <p:par>
                          <p:cTn id="18" fill="hold" nodeType="withGroup">
                            <p:stCondLst>
                              <p:cond delay="0"/>
                            </p:stCondLst>
                            <p:childTnLst>
                              <p:par>
                                <p:cTn id="19" presetID="23" presetClass="entr" presetSubtype="32" fill="hold" grpId="0" nodeType="clickEffect">
                                  <p:stCondLst>
                                    <p:cond delay="0"/>
                                  </p:stCondLst>
                                  <p:childTnLst>
                                    <p:set>
                                      <p:cBhvr>
                                        <p:cTn id="20" dur="1" fill="hold">
                                          <p:stCondLst>
                                            <p:cond delay="0"/>
                                          </p:stCondLst>
                                        </p:cTn>
                                        <p:tgtEl>
                                          <p:spTgt spid="161806"/>
                                        </p:tgtEl>
                                        <p:attrNameLst>
                                          <p:attrName>style.visibility</p:attrName>
                                        </p:attrNameLst>
                                      </p:cBhvr>
                                      <p:to>
                                        <p:strVal val="visible"/>
                                      </p:to>
                                    </p:set>
                                    <p:anim calcmode="lin" valueType="num">
                                      <p:cBhvr>
                                        <p:cTn id="21" dur="500" fill="hold"/>
                                        <p:tgtEl>
                                          <p:spTgt spid="161806"/>
                                        </p:tgtEl>
                                        <p:attrNameLst>
                                          <p:attrName>ppt_w</p:attrName>
                                        </p:attrNameLst>
                                      </p:cBhvr>
                                      <p:tavLst>
                                        <p:tav tm="0">
                                          <p:val>
                                            <p:strVal val="4*#ppt_w"/>
                                          </p:val>
                                        </p:tav>
                                        <p:tav tm="100000">
                                          <p:val>
                                            <p:strVal val="#ppt_w"/>
                                          </p:val>
                                        </p:tav>
                                      </p:tavLst>
                                    </p:anim>
                                    <p:anim calcmode="lin" valueType="num">
                                      <p:cBhvr>
                                        <p:cTn id="22" dur="500" fill="hold"/>
                                        <p:tgtEl>
                                          <p:spTgt spid="161806"/>
                                        </p:tgtEl>
                                        <p:attrNameLst>
                                          <p:attrName>ppt_h</p:attrName>
                                        </p:attrNameLst>
                                      </p:cBhvr>
                                      <p:tavLst>
                                        <p:tav tm="0">
                                          <p:val>
                                            <p:strVal val="4*#ppt_h"/>
                                          </p:val>
                                        </p:tav>
                                        <p:tav tm="100000">
                                          <p:val>
                                            <p:strVal val="#ppt_h"/>
                                          </p:val>
                                        </p:tav>
                                      </p:tavLst>
                                    </p:anim>
                                  </p:childTnLst>
                                </p:cTn>
                              </p:par>
                              <p:par>
                                <p:cTn id="23" presetID="23" presetClass="entr" presetSubtype="16" fill="hold" grpId="0" nodeType="withEffect">
                                  <p:stCondLst>
                                    <p:cond delay="0"/>
                                  </p:stCondLst>
                                  <p:childTnLst>
                                    <p:set>
                                      <p:cBhvr>
                                        <p:cTn id="24" dur="1" fill="hold">
                                          <p:stCondLst>
                                            <p:cond delay="0"/>
                                          </p:stCondLst>
                                        </p:cTn>
                                        <p:tgtEl>
                                          <p:spTgt spid="161796"/>
                                        </p:tgtEl>
                                        <p:attrNameLst>
                                          <p:attrName>style.visibility</p:attrName>
                                        </p:attrNameLst>
                                      </p:cBhvr>
                                      <p:to>
                                        <p:strVal val="visible"/>
                                      </p:to>
                                    </p:set>
                                    <p:anim calcmode="lin" valueType="num">
                                      <p:cBhvr>
                                        <p:cTn id="25" dur="500" fill="hold"/>
                                        <p:tgtEl>
                                          <p:spTgt spid="161796"/>
                                        </p:tgtEl>
                                        <p:attrNameLst>
                                          <p:attrName>ppt_w</p:attrName>
                                        </p:attrNameLst>
                                      </p:cBhvr>
                                      <p:tavLst>
                                        <p:tav tm="0">
                                          <p:val>
                                            <p:fltVal val="0"/>
                                          </p:val>
                                        </p:tav>
                                        <p:tav tm="100000">
                                          <p:val>
                                            <p:strVal val="#ppt_w"/>
                                          </p:val>
                                        </p:tav>
                                      </p:tavLst>
                                    </p:anim>
                                    <p:anim calcmode="lin" valueType="num">
                                      <p:cBhvr>
                                        <p:cTn id="26" dur="500" fill="hold"/>
                                        <p:tgtEl>
                                          <p:spTgt spid="161796"/>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161803"/>
                                        </p:tgtEl>
                                        <p:attrNameLst>
                                          <p:attrName>style.visibility</p:attrName>
                                        </p:attrNameLst>
                                      </p:cBhvr>
                                      <p:to>
                                        <p:strVal val="visible"/>
                                      </p:to>
                                    </p:set>
                                    <p:anim calcmode="lin" valueType="num">
                                      <p:cBhvr>
                                        <p:cTn id="31" dur="500" fill="hold"/>
                                        <p:tgtEl>
                                          <p:spTgt spid="161803"/>
                                        </p:tgtEl>
                                        <p:attrNameLst>
                                          <p:attrName>ppt_w</p:attrName>
                                        </p:attrNameLst>
                                      </p:cBhvr>
                                      <p:tavLst>
                                        <p:tav tm="0">
                                          <p:val>
                                            <p:fltVal val="0"/>
                                          </p:val>
                                        </p:tav>
                                        <p:tav tm="100000">
                                          <p:val>
                                            <p:strVal val="#ppt_w"/>
                                          </p:val>
                                        </p:tav>
                                      </p:tavLst>
                                    </p:anim>
                                    <p:anim calcmode="lin" valueType="num">
                                      <p:cBhvr>
                                        <p:cTn id="32" dur="500" fill="hold"/>
                                        <p:tgtEl>
                                          <p:spTgt spid="161803"/>
                                        </p:tgtEl>
                                        <p:attrNameLst>
                                          <p:attrName>ppt_h</p:attrName>
                                        </p:attrNameLst>
                                      </p:cBhvr>
                                      <p:tavLst>
                                        <p:tav tm="0">
                                          <p:val>
                                            <p:fltVal val="0"/>
                                          </p:val>
                                        </p:tav>
                                        <p:tav tm="100000">
                                          <p:val>
                                            <p:strVal val="#ppt_h"/>
                                          </p:val>
                                        </p:tav>
                                      </p:tavLst>
                                    </p:anim>
                                  </p:childTnLst>
                                </p:cTn>
                              </p:par>
                              <p:par>
                                <p:cTn id="33" presetID="6" presetClass="emph" presetSubtype="0" repeatCount="indefinite" fill="hold" nodeType="withEffect">
                                  <p:stCondLst>
                                    <p:cond delay="0"/>
                                  </p:stCondLst>
                                  <p:endCondLst>
                                    <p:cond evt="onNext" delay="0">
                                      <p:tgtEl>
                                        <p:sldTgt/>
                                      </p:tgtEl>
                                    </p:cond>
                                  </p:endCondLst>
                                  <p:childTnLst>
                                    <p:animScale>
                                      <p:cBhvr>
                                        <p:cTn id="34" dur="500" fill="hold"/>
                                        <p:tgtEl>
                                          <p:spTgt spid="16181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1796" grpId="0" animBg="1"/>
      <p:bldP spid="161802" grpId="0" autoUpdateAnimBg="0"/>
      <p:bldP spid="161803" grpId="0" autoUpdateAnimBg="0"/>
      <p:bldP spid="161806"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2068"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7" name="Line 8">
            <a:hlinkClick r:id="rId3"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6388" name="Rectangle 14"/>
          <p:cNvSpPr>
            <a:spLocks noChangeArrowheads="1"/>
          </p:cNvSpPr>
          <p:nvPr/>
        </p:nvSpPr>
        <p:spPr bwMode="auto">
          <a:xfrm>
            <a:off x="266700" y="858838"/>
            <a:ext cx="8585200" cy="71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buFontTx/>
              <a:buNone/>
            </a:pPr>
            <a:r>
              <a:rPr lang="ja-JP" altLang="en-US" sz="1500">
                <a:ea typeface="HG創英角ｺﾞｼｯｸUB" panose="020B0909000000000000" pitchFamily="49" charset="-128"/>
              </a:rPr>
              <a:t>「給与所得の源泉徴収票」とは、会社が従業員に対して１年間に支払った給与の金額と天引きした所得税及び復興特別所得税の額を、その従業員に知らせるために会社が発行する証明書のことです。</a:t>
            </a:r>
          </a:p>
        </p:txBody>
      </p:sp>
      <p:sp>
        <p:nvSpPr>
          <p:cNvPr id="16389" name="Line 2065">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6390" name="Rectangle 2066"/>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10</a:t>
            </a:r>
          </a:p>
        </p:txBody>
      </p:sp>
      <p:sp>
        <p:nvSpPr>
          <p:cNvPr id="16391" name="Rectangle 2067"/>
          <p:cNvSpPr>
            <a:spLocks noGrp="1" noChangeArrowheads="1"/>
          </p:cNvSpPr>
          <p:nvPr>
            <p:ph type="ctrTitle"/>
          </p:nvPr>
        </p:nvSpPr>
        <p:spPr bwMode="white">
          <a:xfrm>
            <a:off x="76200" y="190500"/>
            <a:ext cx="7772400" cy="360363"/>
          </a:xfrm>
        </p:spPr>
        <p:txBody>
          <a:bodyPr/>
          <a:lstStyle/>
          <a:p>
            <a:pPr algn="l" eaLnBrk="1" hangingPunct="1"/>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1.</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アルバイト代の源泉徴収票を見てみよう</a:t>
            </a:r>
          </a:p>
        </p:txBody>
      </p:sp>
      <p:pic>
        <p:nvPicPr>
          <p:cNvPr id="2" name="図 1"/>
          <p:cNvPicPr>
            <a:picLocks noChangeAspect="1"/>
          </p:cNvPicPr>
          <p:nvPr/>
        </p:nvPicPr>
        <p:blipFill>
          <a:blip r:embed="rId4"/>
          <a:stretch>
            <a:fillRect/>
          </a:stretch>
        </p:blipFill>
        <p:spPr>
          <a:xfrm>
            <a:off x="1442241" y="1642416"/>
            <a:ext cx="6208717" cy="4357381"/>
          </a:xfrm>
          <a:prstGeom prst="rect">
            <a:avLst/>
          </a:prstGeom>
        </p:spPr>
      </p:pic>
    </p:spTree>
  </p:cSld>
  <p:clrMapOvr>
    <a:masterClrMapping/>
  </p:clrMapOvr>
  <p:transition advTm="369"/>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40"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1" name="Rectangle 19">
            <a:hlinkClick r:id="rId3" action="ppaction://hlinksldjump" highlightClick="1"/>
            <a:hlinkHover r:id="" action="ppaction://noaction" highlightClick="1"/>
          </p:cNvPr>
          <p:cNvSpPr>
            <a:spLocks noChangeArrowheads="1"/>
          </p:cNvSpPr>
          <p:nvPr/>
        </p:nvSpPr>
        <p:spPr bwMode="auto">
          <a:xfrm>
            <a:off x="2860675" y="3616325"/>
            <a:ext cx="1671638" cy="116681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7412" name="Line 23">
            <a:hlinkClick r:id="" action="ppaction://hlinkshowjump?jump=nextslide"/>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7413" name="Line 29">
            <a:hlinkClick r:id="" action="ppaction://hlinkshowjump?jump=previousslide"/>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7414" name="Text Box 30"/>
          <p:cNvSpPr txBox="1">
            <a:spLocks noChangeArrowheads="1"/>
          </p:cNvSpPr>
          <p:nvPr/>
        </p:nvSpPr>
        <p:spPr bwMode="auto">
          <a:xfrm>
            <a:off x="109538" y="765175"/>
            <a:ext cx="7566025" cy="276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a:latin typeface="Arial" panose="020B0604020202020204" pitchFamily="34" charset="0"/>
                <a:ea typeface="HG創英角ｺﾞｼｯｸUB" panose="020B0909000000000000" pitchFamily="49" charset="-128"/>
              </a:rPr>
              <a:t>「給与所得の源泉徴収票」と「確定申告書」を使って、所得税及び復興特別所得税を計算してみよう。</a:t>
            </a:r>
          </a:p>
        </p:txBody>
      </p:sp>
      <p:sp>
        <p:nvSpPr>
          <p:cNvPr id="17415" name="Rectangle 38"/>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11</a:t>
            </a:r>
          </a:p>
        </p:txBody>
      </p:sp>
      <p:sp>
        <p:nvSpPr>
          <p:cNvPr id="17416" name="Rectangle 39"/>
          <p:cNvSpPr>
            <a:spLocks noGrp="1" noChangeArrowheads="1"/>
          </p:cNvSpPr>
          <p:nvPr>
            <p:ph type="ctrTitle"/>
          </p:nvPr>
        </p:nvSpPr>
        <p:spPr bwMode="white">
          <a:xfrm>
            <a:off x="79375" y="161925"/>
            <a:ext cx="7772400" cy="403225"/>
          </a:xfrm>
        </p:spPr>
        <p:txBody>
          <a:bodyPr/>
          <a:lstStyle/>
          <a:p>
            <a:pPr algn="l" eaLnBrk="1" hangingPunct="1"/>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a:t>
            </a:r>
          </a:p>
        </p:txBody>
      </p:sp>
      <p:sp>
        <p:nvSpPr>
          <p:cNvPr id="2"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2" name="Rectangle 11"/>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13" name="Rectangle 12"/>
          <p:cNvSpPr>
            <a:spLocks noChangeArrowheads="1"/>
          </p:cNvSpPr>
          <p:nvPr/>
        </p:nvSpPr>
        <p:spPr bwMode="auto">
          <a:xfrm>
            <a:off x="0" y="45720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pic>
        <p:nvPicPr>
          <p:cNvPr id="3" name="図 2">
            <a:extLst>
              <a:ext uri="{FF2B5EF4-FFF2-40B4-BE49-F238E27FC236}">
                <a16:creationId xmlns:a16="http://schemas.microsoft.com/office/drawing/2014/main" id="{24DA25EE-C917-44BD-A4F1-AA8CA5DDBA5F}"/>
              </a:ext>
            </a:extLst>
          </p:cNvPr>
          <p:cNvPicPr>
            <a:picLocks noChangeAspect="1"/>
          </p:cNvPicPr>
          <p:nvPr/>
        </p:nvPicPr>
        <p:blipFill rotWithShape="1">
          <a:blip r:embed="rId4"/>
          <a:srcRect l="30161" r="30130"/>
          <a:stretch/>
        </p:blipFill>
        <p:spPr>
          <a:xfrm>
            <a:off x="2707947" y="1119070"/>
            <a:ext cx="3937000" cy="5577005"/>
          </a:xfrm>
          <a:prstGeom prst="rect">
            <a:avLst/>
          </a:prstGeom>
          <a:ln w="12700">
            <a:solidFill>
              <a:schemeClr val="tx1"/>
            </a:solidFill>
          </a:ln>
        </p:spPr>
      </p:pic>
    </p:spTree>
  </p:cSld>
  <p:clrMapOvr>
    <a:masterClrMapping/>
  </p:clrMapOvr>
  <p:transition advTm="1527"/>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2"/>
          <a:stretch>
            <a:fillRect/>
          </a:stretch>
        </p:blipFill>
        <p:spPr>
          <a:xfrm>
            <a:off x="532761" y="745596"/>
            <a:ext cx="4832357" cy="3391429"/>
          </a:xfrm>
          <a:prstGeom prst="rect">
            <a:avLst/>
          </a:prstGeom>
        </p:spPr>
      </p:pic>
      <p:pic>
        <p:nvPicPr>
          <p:cNvPr id="18436" name="Picture 68"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Line 16">
            <a:hlinkClick r:id="rId4"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8438" name="Line 19">
            <a:hlinkClick r:id="" action="ppaction://hlinkshowjump?jump=previousslide"/>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grpSp>
        <p:nvGrpSpPr>
          <p:cNvPr id="18439" name="Group 20"/>
          <p:cNvGrpSpPr>
            <a:grpSpLocks/>
          </p:cNvGrpSpPr>
          <p:nvPr/>
        </p:nvGrpSpPr>
        <p:grpSpPr bwMode="auto">
          <a:xfrm>
            <a:off x="7773988" y="3562350"/>
            <a:ext cx="698500" cy="352425"/>
            <a:chOff x="4897" y="2535"/>
            <a:chExt cx="440" cy="222"/>
          </a:xfrm>
        </p:grpSpPr>
        <p:sp>
          <p:nvSpPr>
            <p:cNvPr id="18453" name="Text Box 21"/>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Arial" panose="020B0604020202020204" pitchFamily="34" charset="0"/>
                </a:rPr>
                <a:t>申告書へ</a:t>
              </a:r>
            </a:p>
          </p:txBody>
        </p:sp>
        <p:sp>
          <p:nvSpPr>
            <p:cNvPr id="18454" name="AutoShape 22">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grpSp>
        <p:nvGrpSpPr>
          <p:cNvPr id="18441" name="Group 42"/>
          <p:cNvGrpSpPr>
            <a:grpSpLocks/>
          </p:cNvGrpSpPr>
          <p:nvPr/>
        </p:nvGrpSpPr>
        <p:grpSpPr bwMode="auto">
          <a:xfrm>
            <a:off x="244475" y="4308475"/>
            <a:ext cx="987425" cy="360363"/>
            <a:chOff x="170" y="2223"/>
            <a:chExt cx="596" cy="175"/>
          </a:xfrm>
        </p:grpSpPr>
        <p:sp>
          <p:nvSpPr>
            <p:cNvPr id="18451" name="Text Box 43">
              <a:hlinkClick r:id="rId5" action="ppaction://hlinksldjump"/>
            </p:cNvPr>
            <p:cNvSpPr txBox="1">
              <a:spLocks noChangeArrowheads="1"/>
            </p:cNvSpPr>
            <p:nvPr/>
          </p:nvSpPr>
          <p:spPr bwMode="auto">
            <a:xfrm>
              <a:off x="170" y="2223"/>
              <a:ext cx="5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Arial" panose="020B0604020202020204" pitchFamily="34" charset="0"/>
                </a:rPr>
                <a:t>源泉徴収票へ</a:t>
              </a:r>
            </a:p>
          </p:txBody>
        </p:sp>
        <p:sp>
          <p:nvSpPr>
            <p:cNvPr id="18452" name="Line 44">
              <a:hlinkClick r:id="rId5" action="ppaction://hlinksldjump"/>
            </p:cNvPr>
            <p:cNvSpPr>
              <a:spLocks noChangeShapeType="1"/>
            </p:cNvSpPr>
            <p:nvPr/>
          </p:nvSpPr>
          <p:spPr bwMode="auto">
            <a:xfrm>
              <a:off x="390" y="2398"/>
              <a:ext cx="144"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sp>
        <p:nvSpPr>
          <p:cNvPr id="18442" name="Rectangle 66"/>
          <p:cNvSpPr>
            <a:spLocks noGrp="1" noChangeArrowheads="1"/>
          </p:cNvSpPr>
          <p:nvPr>
            <p:ph type="ctrTitle"/>
          </p:nvPr>
        </p:nvSpPr>
        <p:spPr bwMode="white">
          <a:xfrm>
            <a:off x="79375" y="142875"/>
            <a:ext cx="8594725" cy="461963"/>
          </a:xfrm>
        </p:spPr>
        <p:txBody>
          <a:bodyPr/>
          <a:lstStyle/>
          <a:p>
            <a:pPr algn="l" eaLnBrk="1" hangingPunct="1"/>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2000" dirty="0">
                <a:solidFill>
                  <a:schemeClr val="bg1"/>
                </a:solidFill>
                <a:latin typeface="HG創英角ｺﾞｼｯｸUB" panose="020B0909000000000000" pitchFamily="49" charset="-128"/>
                <a:ea typeface="HG創英角ｺﾞｼｯｸUB" panose="020B0909000000000000" pitchFamily="49" charset="-128"/>
              </a:rPr>
              <a:t>①収入金額等</a:t>
            </a:r>
          </a:p>
        </p:txBody>
      </p:sp>
      <p:sp>
        <p:nvSpPr>
          <p:cNvPr id="18443" name="Rectangle 67"/>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12</a:t>
            </a:r>
          </a:p>
        </p:txBody>
      </p:sp>
      <p:sp>
        <p:nvSpPr>
          <p:cNvPr id="4" name="Rectangle 4"/>
          <p:cNvSpPr>
            <a:spLocks noChangeArrowheads="1"/>
          </p:cNvSpPr>
          <p:nvPr/>
        </p:nvSpPr>
        <p:spPr bwMode="auto">
          <a:xfrm>
            <a:off x="0" y="-1"/>
            <a:ext cx="20404982"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sp>
        <p:nvSpPr>
          <p:cNvPr id="6" name="Rectangle 6"/>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ja-JP" altLang="en-US"/>
          </a:p>
        </p:txBody>
      </p:sp>
      <p:sp>
        <p:nvSpPr>
          <p:cNvPr id="8" name="Rectangle 8"/>
          <p:cNvSpPr>
            <a:spLocks noChangeArrowheads="1"/>
          </p:cNvSpPr>
          <p:nvPr/>
        </p:nvSpPr>
        <p:spPr bwMode="auto">
          <a:xfrm>
            <a:off x="5740589" y="2698609"/>
            <a:ext cx="10952265"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24" name="図 23">
            <a:extLst>
              <a:ext uri="{FF2B5EF4-FFF2-40B4-BE49-F238E27FC236}">
                <a16:creationId xmlns:a16="http://schemas.microsoft.com/office/drawing/2014/main" id="{97EEDC86-D8B6-4614-95D3-5ABDA32EB0F4}"/>
              </a:ext>
            </a:extLst>
          </p:cNvPr>
          <p:cNvPicPr>
            <a:picLocks noChangeAspect="1"/>
          </p:cNvPicPr>
          <p:nvPr/>
        </p:nvPicPr>
        <p:blipFill rotWithShape="1">
          <a:blip r:embed="rId6"/>
          <a:srcRect l="30161" r="30130"/>
          <a:stretch/>
        </p:blipFill>
        <p:spPr>
          <a:xfrm>
            <a:off x="7240575" y="3952875"/>
            <a:ext cx="1751025" cy="2480435"/>
          </a:xfrm>
          <a:prstGeom prst="rect">
            <a:avLst/>
          </a:prstGeom>
          <a:ln w="12700">
            <a:solidFill>
              <a:schemeClr val="tx1"/>
            </a:solidFill>
          </a:ln>
        </p:spPr>
      </p:pic>
      <p:grpSp>
        <p:nvGrpSpPr>
          <p:cNvPr id="25" name="グループ化 25">
            <a:extLst>
              <a:ext uri="{FF2B5EF4-FFF2-40B4-BE49-F238E27FC236}">
                <a16:creationId xmlns:a16="http://schemas.microsoft.com/office/drawing/2014/main" id="{FC42B5FF-BDCC-430C-AB36-BF16050131D0}"/>
              </a:ext>
            </a:extLst>
          </p:cNvPr>
          <p:cNvGrpSpPr>
            <a:grpSpLocks/>
          </p:cNvGrpSpPr>
          <p:nvPr/>
        </p:nvGrpSpPr>
        <p:grpSpPr bwMode="auto">
          <a:xfrm>
            <a:off x="7340063" y="4410072"/>
            <a:ext cx="1539504" cy="1889036"/>
            <a:chOff x="7249215" y="4184261"/>
            <a:chExt cx="1551793" cy="1764216"/>
          </a:xfrm>
        </p:grpSpPr>
        <p:sp>
          <p:nvSpPr>
            <p:cNvPr id="26" name="Rectangle 25">
              <a:hlinkClick r:id="rId4" action="ppaction://hlinksldjump" highlightClick="1"/>
              <a:hlinkHover r:id="" action="ppaction://noaction" highlightClick="1"/>
              <a:extLst>
                <a:ext uri="{FF2B5EF4-FFF2-40B4-BE49-F238E27FC236}">
                  <a16:creationId xmlns:a16="http://schemas.microsoft.com/office/drawing/2014/main" id="{233ADFAA-894D-41EB-8704-59E94800ED51}"/>
                </a:ext>
              </a:extLst>
            </p:cNvPr>
            <p:cNvSpPr>
              <a:spLocks noChangeArrowheads="1"/>
            </p:cNvSpPr>
            <p:nvPr/>
          </p:nvSpPr>
          <p:spPr bwMode="auto">
            <a:xfrm>
              <a:off x="7249215" y="4715270"/>
              <a:ext cx="783807" cy="585305"/>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7" name="Rectangle 24">
              <a:hlinkClick r:id="rId7" action="ppaction://hlinksldjump" highlightClick="1"/>
              <a:hlinkHover r:id="" action="ppaction://noaction" highlightClick="1"/>
              <a:extLst>
                <a:ext uri="{FF2B5EF4-FFF2-40B4-BE49-F238E27FC236}">
                  <a16:creationId xmlns:a16="http://schemas.microsoft.com/office/drawing/2014/main" id="{8205D35C-95BA-49C6-9570-2EC0721E2B24}"/>
                </a:ext>
              </a:extLst>
            </p:cNvPr>
            <p:cNvSpPr>
              <a:spLocks noChangeAspect="1" noChangeArrowheads="1"/>
            </p:cNvSpPr>
            <p:nvPr/>
          </p:nvSpPr>
          <p:spPr bwMode="auto">
            <a:xfrm>
              <a:off x="7249215" y="5300575"/>
              <a:ext cx="783013" cy="647902"/>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8" name="Rectangle 26">
              <a:hlinkClick r:id="rId8" action="ppaction://hlinksldjump" highlightClick="1"/>
              <a:hlinkHover r:id="" action="ppaction://noaction" highlightClick="1"/>
              <a:extLst>
                <a:ext uri="{FF2B5EF4-FFF2-40B4-BE49-F238E27FC236}">
                  <a16:creationId xmlns:a16="http://schemas.microsoft.com/office/drawing/2014/main" id="{1024A2B7-129D-4846-B070-FC9296EAE8DA}"/>
                </a:ext>
              </a:extLst>
            </p:cNvPr>
            <p:cNvSpPr>
              <a:spLocks noChangeAspect="1" noChangeArrowheads="1"/>
            </p:cNvSpPr>
            <p:nvPr/>
          </p:nvSpPr>
          <p:spPr bwMode="auto">
            <a:xfrm>
              <a:off x="8038401" y="4184261"/>
              <a:ext cx="762607" cy="868722"/>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0" name="Rectangle 41">
              <a:hlinkClick r:id="rId9" action="ppaction://hlinksldjump"/>
              <a:extLst>
                <a:ext uri="{FF2B5EF4-FFF2-40B4-BE49-F238E27FC236}">
                  <a16:creationId xmlns:a16="http://schemas.microsoft.com/office/drawing/2014/main" id="{7BBA73F5-1CBD-481E-810F-31C13FFD4B3E}"/>
                </a:ext>
              </a:extLst>
            </p:cNvPr>
            <p:cNvSpPr>
              <a:spLocks noChangeAspect="1" noChangeArrowheads="1"/>
            </p:cNvSpPr>
            <p:nvPr/>
          </p:nvSpPr>
          <p:spPr bwMode="auto">
            <a:xfrm>
              <a:off x="7249215" y="4213013"/>
              <a:ext cx="783807" cy="506956"/>
            </a:xfrm>
            <a:prstGeom prst="rect">
              <a:avLst/>
            </a:prstGeom>
            <a:solidFill>
              <a:schemeClr val="bg1">
                <a:alpha val="0"/>
              </a:schemeClr>
            </a:solidFill>
            <a:ln w="381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pic>
        <p:nvPicPr>
          <p:cNvPr id="3" name="図 2">
            <a:extLst>
              <a:ext uri="{FF2B5EF4-FFF2-40B4-BE49-F238E27FC236}">
                <a16:creationId xmlns:a16="http://schemas.microsoft.com/office/drawing/2014/main" id="{625F8B82-8B4A-4141-91D1-76C47DF0CBE3}"/>
              </a:ext>
            </a:extLst>
          </p:cNvPr>
          <p:cNvPicPr>
            <a:picLocks noChangeAspect="1"/>
          </p:cNvPicPr>
          <p:nvPr/>
        </p:nvPicPr>
        <p:blipFill rotWithShape="1">
          <a:blip r:embed="rId10"/>
          <a:srcRect l="11550" t="32175" r="44420" b="9861"/>
          <a:stretch/>
        </p:blipFill>
        <p:spPr>
          <a:xfrm>
            <a:off x="1496630" y="3182659"/>
            <a:ext cx="4243959" cy="3142605"/>
          </a:xfrm>
          <a:prstGeom prst="rect">
            <a:avLst/>
          </a:prstGeom>
          <a:ln w="19050">
            <a:solidFill>
              <a:schemeClr val="tx1"/>
            </a:solidFill>
          </a:ln>
        </p:spPr>
      </p:pic>
    </p:spTree>
  </p:cSld>
  <p:clrMapOvr>
    <a:masterClrMapping/>
  </p:clrMapOvr>
  <p:transition advTm="483">
    <p:wheel spokes="2"/>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図 24"/>
          <p:cNvPicPr>
            <a:picLocks noChangeAspect="1"/>
          </p:cNvPicPr>
          <p:nvPr/>
        </p:nvPicPr>
        <p:blipFill>
          <a:blip r:embed="rId3"/>
          <a:stretch>
            <a:fillRect/>
          </a:stretch>
        </p:blipFill>
        <p:spPr>
          <a:xfrm>
            <a:off x="615609" y="756445"/>
            <a:ext cx="4832357" cy="3391429"/>
          </a:xfrm>
          <a:prstGeom prst="rect">
            <a:avLst/>
          </a:prstGeom>
        </p:spPr>
      </p:pic>
      <p:pic>
        <p:nvPicPr>
          <p:cNvPr id="19460" name="Picture 105"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19461" name="Group 64"/>
          <p:cNvGrpSpPr>
            <a:grpSpLocks/>
          </p:cNvGrpSpPr>
          <p:nvPr/>
        </p:nvGrpSpPr>
        <p:grpSpPr bwMode="auto">
          <a:xfrm>
            <a:off x="244731" y="4295775"/>
            <a:ext cx="936625" cy="360363"/>
            <a:chOff x="154" y="2223"/>
            <a:chExt cx="596" cy="175"/>
          </a:xfrm>
        </p:grpSpPr>
        <p:sp>
          <p:nvSpPr>
            <p:cNvPr id="19481" name="Text Box 65">
              <a:hlinkClick r:id="rId5" action="ppaction://hlinksldjump"/>
            </p:cNvPr>
            <p:cNvSpPr txBox="1">
              <a:spLocks noChangeArrowheads="1"/>
            </p:cNvSpPr>
            <p:nvPr/>
          </p:nvSpPr>
          <p:spPr bwMode="auto">
            <a:xfrm>
              <a:off x="154" y="2223"/>
              <a:ext cx="5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Arial" panose="020B0604020202020204" pitchFamily="34" charset="0"/>
                </a:rPr>
                <a:t>源泉徴収票へ</a:t>
              </a:r>
            </a:p>
          </p:txBody>
        </p:sp>
        <p:sp>
          <p:nvSpPr>
            <p:cNvPr id="19482" name="Line 66">
              <a:hlinkClick r:id="rId5" action="ppaction://hlinksldjump"/>
            </p:cNvPr>
            <p:cNvSpPr>
              <a:spLocks noChangeShapeType="1"/>
            </p:cNvSpPr>
            <p:nvPr/>
          </p:nvSpPr>
          <p:spPr bwMode="auto">
            <a:xfrm>
              <a:off x="390" y="2398"/>
              <a:ext cx="144"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sp>
        <p:nvSpPr>
          <p:cNvPr id="19462" name="Line 11">
            <a:hlinkClick r:id="rId6"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9463" name="Line 12">
            <a:hlinkClick r:id="rId7"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19464" name="Group 86"/>
          <p:cNvGrpSpPr>
            <a:grpSpLocks/>
          </p:cNvGrpSpPr>
          <p:nvPr/>
        </p:nvGrpSpPr>
        <p:grpSpPr bwMode="auto">
          <a:xfrm>
            <a:off x="7773988" y="3567113"/>
            <a:ext cx="698500" cy="352425"/>
            <a:chOff x="4897" y="2535"/>
            <a:chExt cx="440" cy="222"/>
          </a:xfrm>
        </p:grpSpPr>
        <p:sp>
          <p:nvSpPr>
            <p:cNvPr id="19479" name="Text Box 87"/>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申告書へ</a:t>
              </a:r>
            </a:p>
          </p:txBody>
        </p:sp>
        <p:sp>
          <p:nvSpPr>
            <p:cNvPr id="19480" name="AutoShape 88">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19466" name="Rectangle 103"/>
          <p:cNvSpPr>
            <a:spLocks noGrp="1" noChangeArrowheads="1"/>
          </p:cNvSpPr>
          <p:nvPr>
            <p:ph type="ctrTitle"/>
          </p:nvPr>
        </p:nvSpPr>
        <p:spPr bwMode="white">
          <a:xfrm>
            <a:off x="79375" y="95250"/>
            <a:ext cx="8712200" cy="554038"/>
          </a:xfrm>
        </p:spPr>
        <p:txBody>
          <a:bodyPr/>
          <a:lstStyle/>
          <a:p>
            <a:pPr algn="l" eaLnBrk="1" hangingPunct="1"/>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2000" dirty="0">
                <a:solidFill>
                  <a:schemeClr val="bg1"/>
                </a:solidFill>
                <a:latin typeface="HG創英角ｺﾞｼｯｸUB" panose="020B0909000000000000" pitchFamily="49" charset="-128"/>
                <a:ea typeface="HG創英角ｺﾞｼｯｸUB" panose="020B0909000000000000" pitchFamily="49" charset="-128"/>
              </a:rPr>
              <a:t>①収入金額等</a:t>
            </a:r>
          </a:p>
        </p:txBody>
      </p:sp>
      <p:sp>
        <p:nvSpPr>
          <p:cNvPr id="19467" name="Rectangle 104"/>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13</a:t>
            </a:r>
          </a:p>
        </p:txBody>
      </p:sp>
      <p:sp>
        <p:nvSpPr>
          <p:cNvPr id="36873" name="Rectangle 9"/>
          <p:cNvSpPr>
            <a:spLocks noChangeArrowheads="1"/>
          </p:cNvSpPr>
          <p:nvPr/>
        </p:nvSpPr>
        <p:spPr bwMode="auto">
          <a:xfrm>
            <a:off x="1590675" y="1931989"/>
            <a:ext cx="971550" cy="328612"/>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pic>
        <p:nvPicPr>
          <p:cNvPr id="26" name="図 25">
            <a:extLst>
              <a:ext uri="{FF2B5EF4-FFF2-40B4-BE49-F238E27FC236}">
                <a16:creationId xmlns:a16="http://schemas.microsoft.com/office/drawing/2014/main" id="{BADAECC3-8C3D-49AF-9967-E20C43C5CABA}"/>
              </a:ext>
            </a:extLst>
          </p:cNvPr>
          <p:cNvPicPr>
            <a:picLocks noChangeAspect="1"/>
          </p:cNvPicPr>
          <p:nvPr/>
        </p:nvPicPr>
        <p:blipFill rotWithShape="1">
          <a:blip r:embed="rId8"/>
          <a:srcRect l="11550" t="32175" r="44420" b="9861"/>
          <a:stretch/>
        </p:blipFill>
        <p:spPr>
          <a:xfrm>
            <a:off x="1804067" y="2575354"/>
            <a:ext cx="5006479" cy="3707242"/>
          </a:xfrm>
          <a:prstGeom prst="rect">
            <a:avLst/>
          </a:prstGeom>
          <a:ln w="19050">
            <a:solidFill>
              <a:schemeClr val="tx1"/>
            </a:solidFill>
          </a:ln>
        </p:spPr>
      </p:pic>
      <p:sp>
        <p:nvSpPr>
          <p:cNvPr id="36885" name="Rectangle 21"/>
          <p:cNvSpPr>
            <a:spLocks noChangeArrowheads="1"/>
          </p:cNvSpPr>
          <p:nvPr/>
        </p:nvSpPr>
        <p:spPr bwMode="auto">
          <a:xfrm>
            <a:off x="2217906" y="3877562"/>
            <a:ext cx="4600668" cy="420109"/>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6886" name="Text Box 22"/>
          <p:cNvSpPr txBox="1">
            <a:spLocks noChangeArrowheads="1"/>
          </p:cNvSpPr>
          <p:nvPr/>
        </p:nvSpPr>
        <p:spPr bwMode="auto">
          <a:xfrm>
            <a:off x="4969982" y="3883445"/>
            <a:ext cx="1827327"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2000" dirty="0">
                <a:latin typeface="Arial" panose="020B0604020202020204" pitchFamily="34" charset="0"/>
                <a:ea typeface="ＭＳ ゴシック" panose="020B0609070205080204" pitchFamily="49" charset="-128"/>
              </a:rPr>
              <a:t>８８４０００</a:t>
            </a:r>
          </a:p>
        </p:txBody>
      </p:sp>
      <p:sp>
        <p:nvSpPr>
          <p:cNvPr id="36889" name="Line 25"/>
          <p:cNvSpPr>
            <a:spLocks noChangeShapeType="1"/>
          </p:cNvSpPr>
          <p:nvPr/>
        </p:nvSpPr>
        <p:spPr bwMode="auto">
          <a:xfrm>
            <a:off x="2063750" y="2260601"/>
            <a:ext cx="2508250" cy="1589087"/>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pic>
        <p:nvPicPr>
          <p:cNvPr id="27" name="図 26">
            <a:extLst>
              <a:ext uri="{FF2B5EF4-FFF2-40B4-BE49-F238E27FC236}">
                <a16:creationId xmlns:a16="http://schemas.microsoft.com/office/drawing/2014/main" id="{5E4D8A16-6A76-410C-A833-E24369E54E63}"/>
              </a:ext>
            </a:extLst>
          </p:cNvPr>
          <p:cNvPicPr>
            <a:picLocks noChangeAspect="1"/>
          </p:cNvPicPr>
          <p:nvPr/>
        </p:nvPicPr>
        <p:blipFill rotWithShape="1">
          <a:blip r:embed="rId9"/>
          <a:srcRect l="30161" r="30130"/>
          <a:stretch/>
        </p:blipFill>
        <p:spPr>
          <a:xfrm>
            <a:off x="7240575" y="3952875"/>
            <a:ext cx="1751025" cy="2480435"/>
          </a:xfrm>
          <a:prstGeom prst="rect">
            <a:avLst/>
          </a:prstGeom>
          <a:ln w="12700">
            <a:solidFill>
              <a:schemeClr val="tx1"/>
            </a:solidFill>
          </a:ln>
        </p:spPr>
      </p:pic>
      <p:grpSp>
        <p:nvGrpSpPr>
          <p:cNvPr id="32" name="グループ化 25">
            <a:extLst>
              <a:ext uri="{FF2B5EF4-FFF2-40B4-BE49-F238E27FC236}">
                <a16:creationId xmlns:a16="http://schemas.microsoft.com/office/drawing/2014/main" id="{E0CD1251-4853-461D-84CA-587DB4F47309}"/>
              </a:ext>
            </a:extLst>
          </p:cNvPr>
          <p:cNvGrpSpPr>
            <a:grpSpLocks/>
          </p:cNvGrpSpPr>
          <p:nvPr/>
        </p:nvGrpSpPr>
        <p:grpSpPr bwMode="auto">
          <a:xfrm>
            <a:off x="7340063" y="4410072"/>
            <a:ext cx="1539504" cy="1889036"/>
            <a:chOff x="7249215" y="4184261"/>
            <a:chExt cx="1551793" cy="1764216"/>
          </a:xfrm>
        </p:grpSpPr>
        <p:sp>
          <p:nvSpPr>
            <p:cNvPr id="33" name="Rectangle 25">
              <a:hlinkClick r:id="rId7" action="ppaction://hlinksldjump" highlightClick="1"/>
              <a:hlinkHover r:id="" action="ppaction://noaction" highlightClick="1"/>
              <a:extLst>
                <a:ext uri="{FF2B5EF4-FFF2-40B4-BE49-F238E27FC236}">
                  <a16:creationId xmlns:a16="http://schemas.microsoft.com/office/drawing/2014/main" id="{52DBF650-E929-4E9C-B8B6-BAD738ED6E2D}"/>
                </a:ext>
              </a:extLst>
            </p:cNvPr>
            <p:cNvSpPr>
              <a:spLocks noChangeArrowheads="1"/>
            </p:cNvSpPr>
            <p:nvPr/>
          </p:nvSpPr>
          <p:spPr bwMode="auto">
            <a:xfrm>
              <a:off x="7249215" y="4715270"/>
              <a:ext cx="783807" cy="585305"/>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4" name="Rectangle 24">
              <a:hlinkClick r:id="rId10" action="ppaction://hlinksldjump" highlightClick="1"/>
              <a:hlinkHover r:id="" action="ppaction://noaction" highlightClick="1"/>
              <a:extLst>
                <a:ext uri="{FF2B5EF4-FFF2-40B4-BE49-F238E27FC236}">
                  <a16:creationId xmlns:a16="http://schemas.microsoft.com/office/drawing/2014/main" id="{143837CB-0859-4D98-B235-FAF95FD9E098}"/>
                </a:ext>
              </a:extLst>
            </p:cNvPr>
            <p:cNvSpPr>
              <a:spLocks noChangeAspect="1" noChangeArrowheads="1"/>
            </p:cNvSpPr>
            <p:nvPr/>
          </p:nvSpPr>
          <p:spPr bwMode="auto">
            <a:xfrm>
              <a:off x="7249215" y="5300575"/>
              <a:ext cx="783013" cy="647902"/>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5" name="Rectangle 26">
              <a:hlinkClick r:id="rId11" action="ppaction://hlinksldjump" highlightClick="1"/>
              <a:hlinkHover r:id="" action="ppaction://noaction" highlightClick="1"/>
              <a:extLst>
                <a:ext uri="{FF2B5EF4-FFF2-40B4-BE49-F238E27FC236}">
                  <a16:creationId xmlns:a16="http://schemas.microsoft.com/office/drawing/2014/main" id="{B3340DCD-17F6-410D-B94B-91D64CBFCE59}"/>
                </a:ext>
              </a:extLst>
            </p:cNvPr>
            <p:cNvSpPr>
              <a:spLocks noChangeAspect="1" noChangeArrowheads="1"/>
            </p:cNvSpPr>
            <p:nvPr/>
          </p:nvSpPr>
          <p:spPr bwMode="auto">
            <a:xfrm>
              <a:off x="8038401" y="4184261"/>
              <a:ext cx="762607" cy="868722"/>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6" name="Rectangle 41">
              <a:hlinkClick r:id="rId6" action="ppaction://hlinksldjump"/>
              <a:extLst>
                <a:ext uri="{FF2B5EF4-FFF2-40B4-BE49-F238E27FC236}">
                  <a16:creationId xmlns:a16="http://schemas.microsoft.com/office/drawing/2014/main" id="{6CC858FD-AB74-4B49-A259-D7C7F3613893}"/>
                </a:ext>
              </a:extLst>
            </p:cNvPr>
            <p:cNvSpPr>
              <a:spLocks noChangeAspect="1" noChangeArrowheads="1"/>
            </p:cNvSpPr>
            <p:nvPr/>
          </p:nvSpPr>
          <p:spPr bwMode="auto">
            <a:xfrm>
              <a:off x="7249215" y="4213013"/>
              <a:ext cx="783807" cy="506956"/>
            </a:xfrm>
            <a:prstGeom prst="rect">
              <a:avLst/>
            </a:prstGeom>
            <a:solidFill>
              <a:schemeClr val="bg1">
                <a:alpha val="0"/>
              </a:schemeClr>
            </a:solidFill>
            <a:ln w="381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Tree>
    <p:custDataLst>
      <p:tags r:id="rId1"/>
    </p:custDataLst>
  </p:cSld>
  <p:clrMapOvr>
    <a:masterClrMapping/>
  </p:clrMapOvr>
  <p:transition advTm="1266">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36873"/>
                                        </p:tgtEl>
                                        <p:attrNameLst>
                                          <p:attrName>style.visibility</p:attrName>
                                        </p:attrNameLst>
                                      </p:cBhvr>
                                      <p:to>
                                        <p:strVal val="visible"/>
                                      </p:to>
                                    </p:set>
                                    <p:anim calcmode="lin" valueType="num">
                                      <p:cBhvr>
                                        <p:cTn id="7" dur="500" fill="hold"/>
                                        <p:tgtEl>
                                          <p:spTgt spid="36873"/>
                                        </p:tgtEl>
                                        <p:attrNameLst>
                                          <p:attrName>ppt_w</p:attrName>
                                        </p:attrNameLst>
                                      </p:cBhvr>
                                      <p:tavLst>
                                        <p:tav tm="0">
                                          <p:val>
                                            <p:fltVal val="0"/>
                                          </p:val>
                                        </p:tav>
                                        <p:tav tm="100000">
                                          <p:val>
                                            <p:strVal val="#ppt_w"/>
                                          </p:val>
                                        </p:tav>
                                      </p:tavLst>
                                    </p:anim>
                                    <p:anim calcmode="lin" valueType="num">
                                      <p:cBhvr>
                                        <p:cTn id="8" dur="500" fill="hold"/>
                                        <p:tgtEl>
                                          <p:spTgt spid="36873"/>
                                        </p:tgtEl>
                                        <p:attrNameLst>
                                          <p:attrName>ppt_h</p:attrName>
                                        </p:attrNameLst>
                                      </p:cBhvr>
                                      <p:tavLst>
                                        <p:tav tm="0">
                                          <p:val>
                                            <p:fltVal val="0"/>
                                          </p:val>
                                        </p:tav>
                                        <p:tav tm="100000">
                                          <p:val>
                                            <p:strVal val="#ppt_h"/>
                                          </p:val>
                                        </p:tav>
                                      </p:tavLst>
                                    </p:anim>
                                    <p:animEffect transition="in" filter="fade">
                                      <p:cBhvr>
                                        <p:cTn id="9" dur="500"/>
                                        <p:tgtEl>
                                          <p:spTgt spid="36873"/>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6889"/>
                                        </p:tgtEl>
                                        <p:attrNameLst>
                                          <p:attrName>style.visibility</p:attrName>
                                        </p:attrNameLst>
                                      </p:cBhvr>
                                      <p:to>
                                        <p:strVal val="visible"/>
                                      </p:to>
                                    </p:set>
                                    <p:anim calcmode="lin" valueType="num">
                                      <p:cBhvr>
                                        <p:cTn id="14" dur="500" fill="hold"/>
                                        <p:tgtEl>
                                          <p:spTgt spid="36889"/>
                                        </p:tgtEl>
                                        <p:attrNameLst>
                                          <p:attrName>ppt_w</p:attrName>
                                        </p:attrNameLst>
                                      </p:cBhvr>
                                      <p:tavLst>
                                        <p:tav tm="0">
                                          <p:val>
                                            <p:fltVal val="0"/>
                                          </p:val>
                                        </p:tav>
                                        <p:tav tm="100000">
                                          <p:val>
                                            <p:strVal val="#ppt_w"/>
                                          </p:val>
                                        </p:tav>
                                      </p:tavLst>
                                    </p:anim>
                                    <p:anim calcmode="lin" valueType="num">
                                      <p:cBhvr>
                                        <p:cTn id="15" dur="500" fill="hold"/>
                                        <p:tgtEl>
                                          <p:spTgt spid="36889"/>
                                        </p:tgtEl>
                                        <p:attrNameLst>
                                          <p:attrName>ppt_h</p:attrName>
                                        </p:attrNameLst>
                                      </p:cBhvr>
                                      <p:tavLst>
                                        <p:tav tm="0">
                                          <p:val>
                                            <p:fltVal val="0"/>
                                          </p:val>
                                        </p:tav>
                                        <p:tav tm="100000">
                                          <p:val>
                                            <p:strVal val="#ppt_h"/>
                                          </p:val>
                                        </p:tav>
                                      </p:tavLst>
                                    </p:anim>
                                    <p:animEffect transition="in" filter="fade">
                                      <p:cBhvr>
                                        <p:cTn id="16" dur="500"/>
                                        <p:tgtEl>
                                          <p:spTgt spid="36889"/>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36885"/>
                                        </p:tgtEl>
                                        <p:attrNameLst>
                                          <p:attrName>style.visibility</p:attrName>
                                        </p:attrNameLst>
                                      </p:cBhvr>
                                      <p:to>
                                        <p:strVal val="visible"/>
                                      </p:to>
                                    </p:set>
                                    <p:anim calcmode="lin" valueType="num">
                                      <p:cBhvr>
                                        <p:cTn id="19" dur="500" fill="hold"/>
                                        <p:tgtEl>
                                          <p:spTgt spid="36885"/>
                                        </p:tgtEl>
                                        <p:attrNameLst>
                                          <p:attrName>ppt_w</p:attrName>
                                        </p:attrNameLst>
                                      </p:cBhvr>
                                      <p:tavLst>
                                        <p:tav tm="0">
                                          <p:val>
                                            <p:fltVal val="0"/>
                                          </p:val>
                                        </p:tav>
                                        <p:tav tm="100000">
                                          <p:val>
                                            <p:strVal val="#ppt_w"/>
                                          </p:val>
                                        </p:tav>
                                      </p:tavLst>
                                    </p:anim>
                                    <p:anim calcmode="lin" valueType="num">
                                      <p:cBhvr>
                                        <p:cTn id="20" dur="500" fill="hold"/>
                                        <p:tgtEl>
                                          <p:spTgt spid="36885"/>
                                        </p:tgtEl>
                                        <p:attrNameLst>
                                          <p:attrName>ppt_h</p:attrName>
                                        </p:attrNameLst>
                                      </p:cBhvr>
                                      <p:tavLst>
                                        <p:tav tm="0">
                                          <p:val>
                                            <p:fltVal val="0"/>
                                          </p:val>
                                        </p:tav>
                                        <p:tav tm="100000">
                                          <p:val>
                                            <p:strVal val="#ppt_h"/>
                                          </p:val>
                                        </p:tav>
                                      </p:tavLst>
                                    </p:anim>
                                    <p:animEffect transition="in" filter="fade">
                                      <p:cBhvr>
                                        <p:cTn id="21" dur="500"/>
                                        <p:tgtEl>
                                          <p:spTgt spid="36885"/>
                                        </p:tgtEl>
                                      </p:cBhvr>
                                    </p:animEffect>
                                  </p:childTnLst>
                                </p:cTn>
                              </p:par>
                              <p:par>
                                <p:cTn id="22" presetID="29" presetClass="entr" presetSubtype="0" fill="hold" grpId="0" nodeType="withEffect">
                                  <p:stCondLst>
                                    <p:cond delay="0"/>
                                  </p:stCondLst>
                                  <p:childTnLst>
                                    <p:set>
                                      <p:cBhvr>
                                        <p:cTn id="23" dur="1" fill="hold">
                                          <p:stCondLst>
                                            <p:cond delay="0"/>
                                          </p:stCondLst>
                                        </p:cTn>
                                        <p:tgtEl>
                                          <p:spTgt spid="36886"/>
                                        </p:tgtEl>
                                        <p:attrNameLst>
                                          <p:attrName>style.visibility</p:attrName>
                                        </p:attrNameLst>
                                      </p:cBhvr>
                                      <p:to>
                                        <p:strVal val="visible"/>
                                      </p:to>
                                    </p:set>
                                    <p:anim calcmode="lin" valueType="num">
                                      <p:cBhvr>
                                        <p:cTn id="24" dur="500" fill="hold"/>
                                        <p:tgtEl>
                                          <p:spTgt spid="36886"/>
                                        </p:tgtEl>
                                        <p:attrNameLst>
                                          <p:attrName>ppt_x</p:attrName>
                                        </p:attrNameLst>
                                      </p:cBhvr>
                                      <p:tavLst>
                                        <p:tav tm="0">
                                          <p:val>
                                            <p:strVal val="#ppt_x-.2"/>
                                          </p:val>
                                        </p:tav>
                                        <p:tav tm="100000">
                                          <p:val>
                                            <p:strVal val="#ppt_x"/>
                                          </p:val>
                                        </p:tav>
                                      </p:tavLst>
                                    </p:anim>
                                    <p:anim calcmode="lin" valueType="num">
                                      <p:cBhvr>
                                        <p:cTn id="25" dur="500" fill="hold"/>
                                        <p:tgtEl>
                                          <p:spTgt spid="36886"/>
                                        </p:tgtEl>
                                        <p:attrNameLst>
                                          <p:attrName>ppt_y</p:attrName>
                                        </p:attrNameLst>
                                      </p:cBhvr>
                                      <p:tavLst>
                                        <p:tav tm="0">
                                          <p:val>
                                            <p:strVal val="#ppt_y"/>
                                          </p:val>
                                        </p:tav>
                                        <p:tav tm="100000">
                                          <p:val>
                                            <p:strVal val="#ppt_y"/>
                                          </p:val>
                                        </p:tav>
                                      </p:tavLst>
                                    </p:anim>
                                    <p:animEffect transition="in" filter="wipe(right)" prLst="gradientSize: 0.1">
                                      <p:cBhvr>
                                        <p:cTn id="26" dur="500"/>
                                        <p:tgtEl>
                                          <p:spTgt spid="3688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873" grpId="0" animBg="1"/>
      <p:bldP spid="36885" grpId="0" animBg="1"/>
      <p:bldP spid="36886" grpId="0"/>
      <p:bldP spid="36889"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3" name="Picture 85"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4" name="Line 10">
            <a:hlinkClick r:id="rId3"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0485" name="Line 17">
            <a:hlinkClick r:id="rId4"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grpSp>
        <p:nvGrpSpPr>
          <p:cNvPr id="20486" name="Group 64"/>
          <p:cNvGrpSpPr>
            <a:grpSpLocks/>
          </p:cNvGrpSpPr>
          <p:nvPr/>
        </p:nvGrpSpPr>
        <p:grpSpPr bwMode="auto">
          <a:xfrm>
            <a:off x="7773988" y="3571875"/>
            <a:ext cx="698500" cy="352425"/>
            <a:chOff x="4897" y="2535"/>
            <a:chExt cx="440" cy="222"/>
          </a:xfrm>
        </p:grpSpPr>
        <p:sp>
          <p:nvSpPr>
            <p:cNvPr id="20497" name="Text Box 65"/>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申告書へ</a:t>
              </a:r>
            </a:p>
          </p:txBody>
        </p:sp>
        <p:sp>
          <p:nvSpPr>
            <p:cNvPr id="20498" name="AutoShape 66">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20488" name="Rectangle 83"/>
          <p:cNvSpPr>
            <a:spLocks noGrp="1" noChangeArrowheads="1"/>
          </p:cNvSpPr>
          <p:nvPr>
            <p:ph type="ctrTitle"/>
          </p:nvPr>
        </p:nvSpPr>
        <p:spPr bwMode="white">
          <a:xfrm>
            <a:off x="79375" y="161925"/>
            <a:ext cx="8702675" cy="422275"/>
          </a:xfrm>
        </p:spPr>
        <p:txBody>
          <a:bodyPr/>
          <a:lstStyle/>
          <a:p>
            <a:pPr algn="l" eaLnBrk="1" hangingPunct="1"/>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2000" dirty="0">
                <a:solidFill>
                  <a:schemeClr val="bg1"/>
                </a:solidFill>
                <a:latin typeface="HG創英角ｺﾞｼｯｸUB" panose="020B0909000000000000" pitchFamily="49" charset="-128"/>
                <a:ea typeface="HG創英角ｺﾞｼｯｸUB" panose="020B0909000000000000" pitchFamily="49" charset="-128"/>
              </a:rPr>
              <a:t>②所得金額</a:t>
            </a:r>
          </a:p>
        </p:txBody>
      </p:sp>
      <p:sp>
        <p:nvSpPr>
          <p:cNvPr id="20489" name="Rectangle 84"/>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14</a:t>
            </a:r>
          </a:p>
        </p:txBody>
      </p:sp>
      <p:sp>
        <p:nvSpPr>
          <p:cNvPr id="3" name="Rectangle 2"/>
          <p:cNvSpPr>
            <a:spLocks noChangeArrowheads="1"/>
          </p:cNvSpPr>
          <p:nvPr/>
        </p:nvSpPr>
        <p:spPr bwMode="auto">
          <a:xfrm>
            <a:off x="1578474" y="1732257"/>
            <a:ext cx="11099597" cy="45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endParaRPr lang="ja-JP" altLang="en-US"/>
          </a:p>
        </p:txBody>
      </p:sp>
      <p:pic>
        <p:nvPicPr>
          <p:cNvPr id="18" name="図 17">
            <a:extLst>
              <a:ext uri="{FF2B5EF4-FFF2-40B4-BE49-F238E27FC236}">
                <a16:creationId xmlns:a16="http://schemas.microsoft.com/office/drawing/2014/main" id="{B8897B15-70BA-475A-93F8-21AC077F33C8}"/>
              </a:ext>
            </a:extLst>
          </p:cNvPr>
          <p:cNvPicPr>
            <a:picLocks noChangeAspect="1"/>
          </p:cNvPicPr>
          <p:nvPr/>
        </p:nvPicPr>
        <p:blipFill rotWithShape="1">
          <a:blip r:embed="rId5"/>
          <a:srcRect l="30161" r="30130"/>
          <a:stretch/>
        </p:blipFill>
        <p:spPr>
          <a:xfrm>
            <a:off x="7240575" y="3969488"/>
            <a:ext cx="1751025" cy="2480435"/>
          </a:xfrm>
          <a:prstGeom prst="rect">
            <a:avLst/>
          </a:prstGeom>
          <a:ln w="12700">
            <a:solidFill>
              <a:schemeClr val="tx1"/>
            </a:solidFill>
          </a:ln>
        </p:spPr>
      </p:pic>
      <p:grpSp>
        <p:nvGrpSpPr>
          <p:cNvPr id="19" name="グループ化 25">
            <a:extLst>
              <a:ext uri="{FF2B5EF4-FFF2-40B4-BE49-F238E27FC236}">
                <a16:creationId xmlns:a16="http://schemas.microsoft.com/office/drawing/2014/main" id="{6E3380BC-C0B0-4681-B929-1E6BDE83F37B}"/>
              </a:ext>
            </a:extLst>
          </p:cNvPr>
          <p:cNvGrpSpPr>
            <a:grpSpLocks/>
          </p:cNvGrpSpPr>
          <p:nvPr/>
        </p:nvGrpSpPr>
        <p:grpSpPr bwMode="auto">
          <a:xfrm>
            <a:off x="7340063" y="4426685"/>
            <a:ext cx="1539504" cy="1889036"/>
            <a:chOff x="7249215" y="4184261"/>
            <a:chExt cx="1551793" cy="1764216"/>
          </a:xfrm>
        </p:grpSpPr>
        <p:sp>
          <p:nvSpPr>
            <p:cNvPr id="22" name="Rectangle 24">
              <a:hlinkClick r:id="rId6" action="ppaction://hlinksldjump" highlightClick="1"/>
              <a:hlinkHover r:id="" action="ppaction://noaction" highlightClick="1"/>
              <a:extLst>
                <a:ext uri="{FF2B5EF4-FFF2-40B4-BE49-F238E27FC236}">
                  <a16:creationId xmlns:a16="http://schemas.microsoft.com/office/drawing/2014/main" id="{CB41616D-3188-4CC6-8F64-9DDD65ECBC92}"/>
                </a:ext>
              </a:extLst>
            </p:cNvPr>
            <p:cNvSpPr>
              <a:spLocks noChangeAspect="1" noChangeArrowheads="1"/>
            </p:cNvSpPr>
            <p:nvPr/>
          </p:nvSpPr>
          <p:spPr bwMode="auto">
            <a:xfrm>
              <a:off x="7249215" y="5300575"/>
              <a:ext cx="783013" cy="647902"/>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3" name="Rectangle 26">
              <a:hlinkClick r:id="rId7" action="ppaction://hlinksldjump" highlightClick="1"/>
              <a:hlinkHover r:id="" action="ppaction://noaction" highlightClick="1"/>
              <a:extLst>
                <a:ext uri="{FF2B5EF4-FFF2-40B4-BE49-F238E27FC236}">
                  <a16:creationId xmlns:a16="http://schemas.microsoft.com/office/drawing/2014/main" id="{E4F8FF69-4BF4-41F7-9CFA-202B10346F6F}"/>
                </a:ext>
              </a:extLst>
            </p:cNvPr>
            <p:cNvSpPr>
              <a:spLocks noChangeAspect="1" noChangeArrowheads="1"/>
            </p:cNvSpPr>
            <p:nvPr/>
          </p:nvSpPr>
          <p:spPr bwMode="auto">
            <a:xfrm>
              <a:off x="8038401" y="4184261"/>
              <a:ext cx="762607" cy="868722"/>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4" name="Rectangle 41">
              <a:hlinkClick r:id="rId4" action="ppaction://hlinksldjump"/>
              <a:extLst>
                <a:ext uri="{FF2B5EF4-FFF2-40B4-BE49-F238E27FC236}">
                  <a16:creationId xmlns:a16="http://schemas.microsoft.com/office/drawing/2014/main" id="{13239282-6B80-4ED1-BBEB-11AEDB3EE581}"/>
                </a:ext>
              </a:extLst>
            </p:cNvPr>
            <p:cNvSpPr>
              <a:spLocks noChangeAspect="1" noChangeArrowheads="1"/>
            </p:cNvSpPr>
            <p:nvPr/>
          </p:nvSpPr>
          <p:spPr bwMode="auto">
            <a:xfrm>
              <a:off x="7249215" y="4206393"/>
              <a:ext cx="783807" cy="506956"/>
            </a:xfrm>
            <a:prstGeom prst="rect">
              <a:avLst/>
            </a:prstGeom>
            <a:solidFill>
              <a:schemeClr val="bg1">
                <a:alpha val="0"/>
              </a:schemeClr>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0" name="Rectangle 25">
              <a:hlinkClick r:id="rId8" action="ppaction://hlinksldjump" highlightClick="1"/>
              <a:hlinkHover r:id="" action="ppaction://noaction" highlightClick="1"/>
              <a:extLst>
                <a:ext uri="{FF2B5EF4-FFF2-40B4-BE49-F238E27FC236}">
                  <a16:creationId xmlns:a16="http://schemas.microsoft.com/office/drawing/2014/main" id="{F86CDA52-B939-42BD-8DEC-983AA8345B70}"/>
                </a:ext>
              </a:extLst>
            </p:cNvPr>
            <p:cNvSpPr>
              <a:spLocks noChangeArrowheads="1"/>
            </p:cNvSpPr>
            <p:nvPr/>
          </p:nvSpPr>
          <p:spPr bwMode="auto">
            <a:xfrm>
              <a:off x="7249215" y="4719969"/>
              <a:ext cx="783807" cy="580606"/>
            </a:xfrm>
            <a:prstGeom prst="rect">
              <a:avLst/>
            </a:prstGeom>
            <a:solidFill>
              <a:schemeClr val="bg1">
                <a:alpha val="0"/>
              </a:schemeClr>
            </a:solidFill>
            <a:ln w="254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pic>
        <p:nvPicPr>
          <p:cNvPr id="2" name="図 1">
            <a:extLst>
              <a:ext uri="{FF2B5EF4-FFF2-40B4-BE49-F238E27FC236}">
                <a16:creationId xmlns:a16="http://schemas.microsoft.com/office/drawing/2014/main" id="{9C4926B0-D134-4D1A-BE45-E05BE1A22729}"/>
              </a:ext>
            </a:extLst>
          </p:cNvPr>
          <p:cNvPicPr>
            <a:picLocks noChangeAspect="1"/>
          </p:cNvPicPr>
          <p:nvPr/>
        </p:nvPicPr>
        <p:blipFill rotWithShape="1">
          <a:blip r:embed="rId9"/>
          <a:srcRect l="11860" t="27847" r="44535" b="9284"/>
          <a:stretch/>
        </p:blipFill>
        <p:spPr>
          <a:xfrm>
            <a:off x="1498144" y="1513045"/>
            <a:ext cx="5171126" cy="4193859"/>
          </a:xfrm>
          <a:prstGeom prst="rect">
            <a:avLst/>
          </a:prstGeom>
          <a:ln w="28575">
            <a:solidFill>
              <a:schemeClr val="tx1"/>
            </a:solidFill>
          </a:ln>
        </p:spPr>
      </p:pic>
    </p:spTree>
  </p:cSld>
  <p:clrMapOvr>
    <a:masterClrMapping/>
  </p:clrMapOvr>
  <p:transition advTm="607">
    <p:wheel spokes="2"/>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7" name="Picture 80" descr="高校の帯"/>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1508" name="Line 7">
            <a:hlinkClick r:id="rId3"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1509" name="Line 8">
            <a:hlinkClick r:id="" action="ppaction://hlinkshowjump?jump=nextslide"/>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21510" name="Group 63"/>
          <p:cNvGrpSpPr>
            <a:grpSpLocks/>
          </p:cNvGrpSpPr>
          <p:nvPr/>
        </p:nvGrpSpPr>
        <p:grpSpPr bwMode="auto">
          <a:xfrm>
            <a:off x="7773988" y="3571875"/>
            <a:ext cx="698500" cy="352425"/>
            <a:chOff x="4897" y="2535"/>
            <a:chExt cx="440" cy="222"/>
          </a:xfrm>
        </p:grpSpPr>
        <p:sp>
          <p:nvSpPr>
            <p:cNvPr id="21526" name="Text Box 64"/>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Arial" panose="020B0604020202020204" pitchFamily="34" charset="0"/>
                </a:rPr>
                <a:t>申告書へ</a:t>
              </a:r>
            </a:p>
          </p:txBody>
        </p:sp>
        <p:sp>
          <p:nvSpPr>
            <p:cNvPr id="21527" name="AutoShape 65">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21512" name="Rectangle 78"/>
          <p:cNvSpPr>
            <a:spLocks noGrp="1" noChangeArrowheads="1"/>
          </p:cNvSpPr>
          <p:nvPr>
            <p:ph type="ctrTitle"/>
          </p:nvPr>
        </p:nvSpPr>
        <p:spPr bwMode="white">
          <a:xfrm>
            <a:off x="79375" y="155575"/>
            <a:ext cx="8769350" cy="417513"/>
          </a:xfrm>
        </p:spPr>
        <p:txBody>
          <a:bodyPr/>
          <a:lstStyle/>
          <a:p>
            <a:pPr algn="l" eaLnBrk="1" hangingPunct="1"/>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2000" dirty="0">
                <a:solidFill>
                  <a:schemeClr val="bg1"/>
                </a:solidFill>
                <a:latin typeface="HG創英角ｺﾞｼｯｸUB" panose="020B0909000000000000" pitchFamily="49" charset="-128"/>
                <a:ea typeface="HG創英角ｺﾞｼｯｸUB" panose="020B0909000000000000" pitchFamily="49" charset="-128"/>
              </a:rPr>
              <a:t>②所得金額</a:t>
            </a:r>
          </a:p>
        </p:txBody>
      </p:sp>
      <p:sp>
        <p:nvSpPr>
          <p:cNvPr id="21513" name="Rectangle 79"/>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15</a:t>
            </a:r>
          </a:p>
        </p:txBody>
      </p:sp>
      <p:pic>
        <p:nvPicPr>
          <p:cNvPr id="22" name="図 21">
            <a:extLst>
              <a:ext uri="{FF2B5EF4-FFF2-40B4-BE49-F238E27FC236}">
                <a16:creationId xmlns:a16="http://schemas.microsoft.com/office/drawing/2014/main" id="{6289B5D8-BEFE-4F18-8581-05D10EAA4BB8}"/>
              </a:ext>
            </a:extLst>
          </p:cNvPr>
          <p:cNvPicPr>
            <a:picLocks noChangeAspect="1"/>
          </p:cNvPicPr>
          <p:nvPr/>
        </p:nvPicPr>
        <p:blipFill rotWithShape="1">
          <a:blip r:embed="rId4"/>
          <a:srcRect l="11860" t="27847" r="44535" b="9284"/>
          <a:stretch/>
        </p:blipFill>
        <p:spPr>
          <a:xfrm>
            <a:off x="1476760" y="1474945"/>
            <a:ext cx="5171126" cy="4193859"/>
          </a:xfrm>
          <a:prstGeom prst="rect">
            <a:avLst/>
          </a:prstGeom>
          <a:ln w="28575">
            <a:solidFill>
              <a:schemeClr val="tx1"/>
            </a:solidFill>
          </a:ln>
        </p:spPr>
      </p:pic>
      <p:grpSp>
        <p:nvGrpSpPr>
          <p:cNvPr id="28" name="グループ化 24">
            <a:extLst>
              <a:ext uri="{FF2B5EF4-FFF2-40B4-BE49-F238E27FC236}">
                <a16:creationId xmlns:a16="http://schemas.microsoft.com/office/drawing/2014/main" id="{BD433568-0FFF-47DC-B6F3-E10478366C6D}"/>
              </a:ext>
            </a:extLst>
          </p:cNvPr>
          <p:cNvGrpSpPr>
            <a:grpSpLocks/>
          </p:cNvGrpSpPr>
          <p:nvPr/>
        </p:nvGrpSpPr>
        <p:grpSpPr bwMode="auto">
          <a:xfrm>
            <a:off x="1821672" y="3227832"/>
            <a:ext cx="4815294" cy="2422581"/>
            <a:chOff x="2011160" y="3907575"/>
            <a:chExt cx="4676613" cy="3087103"/>
          </a:xfrm>
        </p:grpSpPr>
        <p:sp>
          <p:nvSpPr>
            <p:cNvPr id="29" name="Rectangle 24">
              <a:extLst>
                <a:ext uri="{FF2B5EF4-FFF2-40B4-BE49-F238E27FC236}">
                  <a16:creationId xmlns:a16="http://schemas.microsoft.com/office/drawing/2014/main" id="{C7A46834-8D83-4C08-9782-E7FFE8A30631}"/>
                </a:ext>
              </a:extLst>
            </p:cNvPr>
            <p:cNvSpPr>
              <a:spLocks noChangeArrowheads="1"/>
            </p:cNvSpPr>
            <p:nvPr/>
          </p:nvSpPr>
          <p:spPr bwMode="auto">
            <a:xfrm>
              <a:off x="2020039" y="3907575"/>
              <a:ext cx="4667734" cy="406694"/>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6" name="Rectangle 25">
              <a:extLst>
                <a:ext uri="{FF2B5EF4-FFF2-40B4-BE49-F238E27FC236}">
                  <a16:creationId xmlns:a16="http://schemas.microsoft.com/office/drawing/2014/main" id="{5B8EF1EC-99EF-471E-8465-2F7C2BB00044}"/>
                </a:ext>
              </a:extLst>
            </p:cNvPr>
            <p:cNvSpPr>
              <a:spLocks noChangeArrowheads="1"/>
            </p:cNvSpPr>
            <p:nvPr/>
          </p:nvSpPr>
          <p:spPr bwMode="auto">
            <a:xfrm>
              <a:off x="2011160" y="6587984"/>
              <a:ext cx="4667735" cy="406694"/>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7" name="Text Box 27">
              <a:extLst>
                <a:ext uri="{FF2B5EF4-FFF2-40B4-BE49-F238E27FC236}">
                  <a16:creationId xmlns:a16="http://schemas.microsoft.com/office/drawing/2014/main" id="{5DC19D6B-915F-4C2D-9231-324671C71E47}"/>
                </a:ext>
              </a:extLst>
            </p:cNvPr>
            <p:cNvSpPr txBox="1">
              <a:spLocks noChangeArrowheads="1"/>
            </p:cNvSpPr>
            <p:nvPr/>
          </p:nvSpPr>
          <p:spPr bwMode="auto">
            <a:xfrm>
              <a:off x="4864441" y="6561944"/>
              <a:ext cx="1804543" cy="35020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2000" dirty="0">
                  <a:latin typeface="Arial" panose="020B0604020202020204" pitchFamily="34" charset="0"/>
                  <a:ea typeface="ＭＳ ゴシック" panose="020B0609070205080204" pitchFamily="49" charset="-128"/>
                </a:rPr>
                <a:t>３３４０００</a:t>
              </a:r>
            </a:p>
          </p:txBody>
        </p:sp>
      </p:grpSp>
      <p:sp>
        <p:nvSpPr>
          <p:cNvPr id="38" name="Text Box 27">
            <a:extLst>
              <a:ext uri="{FF2B5EF4-FFF2-40B4-BE49-F238E27FC236}">
                <a16:creationId xmlns:a16="http://schemas.microsoft.com/office/drawing/2014/main" id="{5F6EDB1D-5544-4988-824C-5CF6B11FEFA1}"/>
              </a:ext>
            </a:extLst>
          </p:cNvPr>
          <p:cNvSpPr txBox="1">
            <a:spLocks noChangeArrowheads="1"/>
          </p:cNvSpPr>
          <p:nvPr/>
        </p:nvSpPr>
        <p:spPr bwMode="auto">
          <a:xfrm>
            <a:off x="4724400" y="3192399"/>
            <a:ext cx="1910096" cy="400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2000" dirty="0">
                <a:latin typeface="Arial" panose="020B0604020202020204" pitchFamily="34" charset="0"/>
                <a:ea typeface="ＭＳ ゴシック" panose="020B0609070205080204" pitchFamily="49" charset="-128"/>
              </a:rPr>
              <a:t>３３４０００</a:t>
            </a:r>
          </a:p>
        </p:txBody>
      </p:sp>
      <p:pic>
        <p:nvPicPr>
          <p:cNvPr id="42" name="図 41">
            <a:extLst>
              <a:ext uri="{FF2B5EF4-FFF2-40B4-BE49-F238E27FC236}">
                <a16:creationId xmlns:a16="http://schemas.microsoft.com/office/drawing/2014/main" id="{83B8E188-E309-4ECB-89DC-79F2FA6223ED}"/>
              </a:ext>
            </a:extLst>
          </p:cNvPr>
          <p:cNvPicPr>
            <a:picLocks noChangeAspect="1"/>
          </p:cNvPicPr>
          <p:nvPr/>
        </p:nvPicPr>
        <p:blipFill rotWithShape="1">
          <a:blip r:embed="rId5"/>
          <a:srcRect l="30161" r="30130"/>
          <a:stretch/>
        </p:blipFill>
        <p:spPr>
          <a:xfrm>
            <a:off x="7240575" y="3924300"/>
            <a:ext cx="1751025" cy="2480435"/>
          </a:xfrm>
          <a:prstGeom prst="rect">
            <a:avLst/>
          </a:prstGeom>
          <a:ln w="12700">
            <a:solidFill>
              <a:schemeClr val="tx1"/>
            </a:solidFill>
          </a:ln>
        </p:spPr>
      </p:pic>
      <p:grpSp>
        <p:nvGrpSpPr>
          <p:cNvPr id="43" name="グループ化 25">
            <a:extLst>
              <a:ext uri="{FF2B5EF4-FFF2-40B4-BE49-F238E27FC236}">
                <a16:creationId xmlns:a16="http://schemas.microsoft.com/office/drawing/2014/main" id="{6B748A70-94E2-478B-BF53-BA25B1B2F345}"/>
              </a:ext>
            </a:extLst>
          </p:cNvPr>
          <p:cNvGrpSpPr>
            <a:grpSpLocks/>
          </p:cNvGrpSpPr>
          <p:nvPr/>
        </p:nvGrpSpPr>
        <p:grpSpPr bwMode="auto">
          <a:xfrm>
            <a:off x="7340063" y="4381497"/>
            <a:ext cx="1539504" cy="1889036"/>
            <a:chOff x="7249215" y="4184261"/>
            <a:chExt cx="1551793" cy="1764216"/>
          </a:xfrm>
        </p:grpSpPr>
        <p:sp>
          <p:nvSpPr>
            <p:cNvPr id="44" name="Rectangle 24">
              <a:hlinkClick r:id="rId6" action="ppaction://hlinksldjump" highlightClick="1"/>
              <a:hlinkHover r:id="" action="ppaction://noaction" highlightClick="1"/>
              <a:extLst>
                <a:ext uri="{FF2B5EF4-FFF2-40B4-BE49-F238E27FC236}">
                  <a16:creationId xmlns:a16="http://schemas.microsoft.com/office/drawing/2014/main" id="{FB5FD83F-A72A-4386-88B3-A6391422FB10}"/>
                </a:ext>
              </a:extLst>
            </p:cNvPr>
            <p:cNvSpPr>
              <a:spLocks noChangeAspect="1" noChangeArrowheads="1"/>
            </p:cNvSpPr>
            <p:nvPr/>
          </p:nvSpPr>
          <p:spPr bwMode="auto">
            <a:xfrm>
              <a:off x="7249215" y="5300575"/>
              <a:ext cx="783013" cy="647902"/>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5" name="Rectangle 26">
              <a:hlinkClick r:id="rId7" action="ppaction://hlinksldjump" highlightClick="1"/>
              <a:hlinkHover r:id="" action="ppaction://noaction" highlightClick="1"/>
              <a:extLst>
                <a:ext uri="{FF2B5EF4-FFF2-40B4-BE49-F238E27FC236}">
                  <a16:creationId xmlns:a16="http://schemas.microsoft.com/office/drawing/2014/main" id="{B9811C34-FD03-43D5-9A35-CF47E8F96BFA}"/>
                </a:ext>
              </a:extLst>
            </p:cNvPr>
            <p:cNvSpPr>
              <a:spLocks noChangeAspect="1" noChangeArrowheads="1"/>
            </p:cNvSpPr>
            <p:nvPr/>
          </p:nvSpPr>
          <p:spPr bwMode="auto">
            <a:xfrm>
              <a:off x="8038401" y="4184261"/>
              <a:ext cx="762607" cy="868722"/>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6" name="Rectangle 41">
              <a:hlinkClick r:id="rId8" action="ppaction://hlinksldjump"/>
              <a:extLst>
                <a:ext uri="{FF2B5EF4-FFF2-40B4-BE49-F238E27FC236}">
                  <a16:creationId xmlns:a16="http://schemas.microsoft.com/office/drawing/2014/main" id="{EEC2343E-9A7B-495D-AF6A-1C1F25DE4833}"/>
                </a:ext>
              </a:extLst>
            </p:cNvPr>
            <p:cNvSpPr>
              <a:spLocks noChangeAspect="1" noChangeArrowheads="1"/>
            </p:cNvSpPr>
            <p:nvPr/>
          </p:nvSpPr>
          <p:spPr bwMode="auto">
            <a:xfrm>
              <a:off x="7249215" y="4206393"/>
              <a:ext cx="783807" cy="506956"/>
            </a:xfrm>
            <a:prstGeom prst="rect">
              <a:avLst/>
            </a:prstGeom>
            <a:solidFill>
              <a:schemeClr val="bg1">
                <a:alpha val="0"/>
              </a:schemeClr>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7" name="Rectangle 25">
              <a:hlinkClick r:id="rId3" action="ppaction://hlinksldjump" highlightClick="1"/>
              <a:hlinkHover r:id="" action="ppaction://noaction" highlightClick="1"/>
              <a:extLst>
                <a:ext uri="{FF2B5EF4-FFF2-40B4-BE49-F238E27FC236}">
                  <a16:creationId xmlns:a16="http://schemas.microsoft.com/office/drawing/2014/main" id="{E2000012-3567-42BC-A01A-2DD1E460C7F2}"/>
                </a:ext>
              </a:extLst>
            </p:cNvPr>
            <p:cNvSpPr>
              <a:spLocks noChangeArrowheads="1"/>
            </p:cNvSpPr>
            <p:nvPr/>
          </p:nvSpPr>
          <p:spPr bwMode="auto">
            <a:xfrm>
              <a:off x="7249215" y="4719969"/>
              <a:ext cx="783807" cy="580606"/>
            </a:xfrm>
            <a:prstGeom prst="rect">
              <a:avLst/>
            </a:prstGeom>
            <a:solidFill>
              <a:schemeClr val="bg1">
                <a:alpha val="0"/>
              </a:schemeClr>
            </a:solidFill>
            <a:ln w="254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Tree>
  </p:cSld>
  <p:clrMapOvr>
    <a:masterClrMapping/>
  </p:clrMapOvr>
  <p:transition advTm="578">
    <p:zoom dir="in"/>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図 21"/>
          <p:cNvPicPr/>
          <p:nvPr/>
        </p:nvPicPr>
        <p:blipFill>
          <a:blip r:embed="rId3"/>
          <a:stretch>
            <a:fillRect/>
          </a:stretch>
        </p:blipFill>
        <p:spPr>
          <a:xfrm>
            <a:off x="5027613" y="1771650"/>
            <a:ext cx="3754884" cy="4146473"/>
          </a:xfrm>
          <a:prstGeom prst="rect">
            <a:avLst/>
          </a:prstGeom>
        </p:spPr>
      </p:pic>
      <p:pic>
        <p:nvPicPr>
          <p:cNvPr id="22530" name="Picture 50"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86" name="Rectangle 22"/>
          <p:cNvSpPr>
            <a:spLocks noChangeArrowheads="1"/>
          </p:cNvSpPr>
          <p:nvPr/>
        </p:nvSpPr>
        <p:spPr bwMode="auto">
          <a:xfrm>
            <a:off x="871538" y="3003550"/>
            <a:ext cx="3629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latin typeface="HG創英角ｺﾞｼｯｸUB" panose="020B0909000000000000" pitchFamily="49" charset="-128"/>
                <a:ea typeface="HG創英角ｺﾞｼｯｸUB" panose="020B0909000000000000" pitchFamily="49" charset="-128"/>
              </a:rPr>
              <a:t>	</a:t>
            </a:r>
            <a:r>
              <a:rPr lang="ja-JP" altLang="en-US" sz="1800">
                <a:latin typeface="HG創英角ｺﾞｼｯｸUB" panose="020B0909000000000000" pitchFamily="49" charset="-128"/>
                <a:ea typeface="HG創英角ｺﾞｼｯｸUB" panose="020B0909000000000000" pitchFamily="49" charset="-128"/>
              </a:rPr>
              <a:t>８８４，０００</a:t>
            </a:r>
          </a:p>
        </p:txBody>
      </p:sp>
      <p:sp>
        <p:nvSpPr>
          <p:cNvPr id="22533" name="Rectangle 11"/>
          <p:cNvSpPr>
            <a:spLocks noChangeArrowheads="1"/>
          </p:cNvSpPr>
          <p:nvPr/>
        </p:nvSpPr>
        <p:spPr bwMode="auto">
          <a:xfrm>
            <a:off x="385763" y="873125"/>
            <a:ext cx="4814887"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buFontTx/>
              <a:buNone/>
            </a:pPr>
            <a:r>
              <a:rPr lang="ja-JP" altLang="en-US" sz="1500">
                <a:latin typeface="HG創英角ｺﾞｼｯｸUB" panose="020B0909000000000000" pitchFamily="49" charset="-128"/>
                <a:ea typeface="HG創英角ｺﾞｼｯｸUB" panose="020B0909000000000000" pitchFamily="49" charset="-128"/>
              </a:rPr>
              <a:t>給与の必要経費は法律で決まっています。</a:t>
            </a:r>
          </a:p>
          <a:p>
            <a:pPr eaLnBrk="1" hangingPunct="1">
              <a:buFontTx/>
              <a:buNone/>
            </a:pPr>
            <a:r>
              <a:rPr lang="ja-JP" altLang="en-US" sz="1500" b="1">
                <a:solidFill>
                  <a:srgbClr val="CC3300"/>
                </a:solidFill>
                <a:latin typeface="HG創英角ｺﾞｼｯｸUB" panose="020B0909000000000000" pitchFamily="49" charset="-128"/>
                <a:ea typeface="HG創英角ｺﾞｼｯｸUB" panose="020B0909000000000000" pitchFamily="49" charset="-128"/>
              </a:rPr>
              <a:t>給与所得控除額</a:t>
            </a:r>
            <a:r>
              <a:rPr lang="ja-JP" altLang="en-US" sz="1500">
                <a:latin typeface="HG創英角ｺﾞｼｯｸUB" panose="020B0909000000000000" pitchFamily="49" charset="-128"/>
                <a:ea typeface="HG創英角ｺﾞｼｯｸUB" panose="020B0909000000000000" pitchFamily="49" charset="-128"/>
              </a:rPr>
              <a:t>といい、この額を差し引いて</a:t>
            </a:r>
            <a:endParaRPr lang="en-US" altLang="ja-JP" sz="1500">
              <a:latin typeface="HG創英角ｺﾞｼｯｸUB" panose="020B0909000000000000" pitchFamily="49" charset="-128"/>
              <a:ea typeface="HG創英角ｺﾞｼｯｸUB" panose="020B0909000000000000" pitchFamily="49" charset="-128"/>
            </a:endParaRPr>
          </a:p>
          <a:p>
            <a:pPr eaLnBrk="1" hangingPunct="1">
              <a:buFontTx/>
              <a:buNone/>
            </a:pPr>
            <a:r>
              <a:rPr lang="ja-JP" altLang="en-US" sz="1500">
                <a:latin typeface="HG創英角ｺﾞｼｯｸUB" panose="020B0909000000000000" pitchFamily="49" charset="-128"/>
                <a:ea typeface="HG創英角ｺﾞｼｯｸUB" panose="020B0909000000000000" pitchFamily="49" charset="-128"/>
              </a:rPr>
              <a:t>計算します。</a:t>
            </a:r>
          </a:p>
        </p:txBody>
      </p:sp>
      <p:sp>
        <p:nvSpPr>
          <p:cNvPr id="22534" name="Text Box 12"/>
          <p:cNvSpPr txBox="1">
            <a:spLocks noChangeArrowheads="1"/>
          </p:cNvSpPr>
          <p:nvPr/>
        </p:nvSpPr>
        <p:spPr bwMode="auto">
          <a:xfrm>
            <a:off x="5402263" y="1404938"/>
            <a:ext cx="1784350"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rPr>
              <a:t>簡易給与所得表</a:t>
            </a:r>
          </a:p>
        </p:txBody>
      </p:sp>
      <p:sp>
        <p:nvSpPr>
          <p:cNvPr id="62477" name="Rectangle 13"/>
          <p:cNvSpPr>
            <a:spLocks noChangeArrowheads="1"/>
          </p:cNvSpPr>
          <p:nvPr/>
        </p:nvSpPr>
        <p:spPr bwMode="auto">
          <a:xfrm>
            <a:off x="7405687" y="4473574"/>
            <a:ext cx="1343025" cy="127915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62488" name="Rectangle 24"/>
          <p:cNvSpPr>
            <a:spLocks noChangeArrowheads="1"/>
          </p:cNvSpPr>
          <p:nvPr/>
        </p:nvSpPr>
        <p:spPr bwMode="auto">
          <a:xfrm>
            <a:off x="881063" y="4076700"/>
            <a:ext cx="3629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a:latin typeface="HG創英角ｺﾞｼｯｸUB" panose="020B0909000000000000" pitchFamily="49" charset="-128"/>
                <a:ea typeface="HG創英角ｺﾞｼｯｸUB" panose="020B0909000000000000" pitchFamily="49" charset="-128"/>
              </a:rPr>
              <a:t>	</a:t>
            </a:r>
            <a:r>
              <a:rPr lang="ja-JP" altLang="en-US" sz="1800" dirty="0">
                <a:latin typeface="HG創英角ｺﾞｼｯｸUB" panose="020B0909000000000000" pitchFamily="49" charset="-128"/>
                <a:ea typeface="HG創英角ｺﾞｼｯｸUB" panose="020B0909000000000000" pitchFamily="49" charset="-128"/>
              </a:rPr>
              <a:t>５５０，０００</a:t>
            </a:r>
          </a:p>
        </p:txBody>
      </p:sp>
      <p:sp>
        <p:nvSpPr>
          <p:cNvPr id="62490" name="Rectangle 26"/>
          <p:cNvSpPr>
            <a:spLocks noChangeArrowheads="1"/>
          </p:cNvSpPr>
          <p:nvPr/>
        </p:nvSpPr>
        <p:spPr bwMode="auto">
          <a:xfrm>
            <a:off x="887413" y="5259388"/>
            <a:ext cx="3629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a:latin typeface="HG創英角ｺﾞｼｯｸUB" panose="020B0909000000000000" pitchFamily="49" charset="-128"/>
                <a:ea typeface="HG創英角ｺﾞｼｯｸUB" panose="020B0909000000000000" pitchFamily="49" charset="-128"/>
              </a:rPr>
              <a:t>	</a:t>
            </a:r>
            <a:r>
              <a:rPr lang="ja-JP" altLang="en-US" sz="1800" dirty="0">
                <a:latin typeface="HG創英角ｺﾞｼｯｸUB" panose="020B0909000000000000" pitchFamily="49" charset="-128"/>
                <a:ea typeface="HG創英角ｺﾞｼｯｸUB" panose="020B0909000000000000" pitchFamily="49" charset="-128"/>
              </a:rPr>
              <a:t>３３４，０００</a:t>
            </a:r>
          </a:p>
        </p:txBody>
      </p:sp>
      <p:sp>
        <p:nvSpPr>
          <p:cNvPr id="62491" name="Rectangle 27"/>
          <p:cNvSpPr>
            <a:spLocks noChangeArrowheads="1"/>
          </p:cNvSpPr>
          <p:nvPr/>
        </p:nvSpPr>
        <p:spPr bwMode="auto">
          <a:xfrm>
            <a:off x="1285875" y="4038600"/>
            <a:ext cx="2643188" cy="4349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62492" name="Line 28"/>
          <p:cNvSpPr>
            <a:spLocks noChangeShapeType="1"/>
          </p:cNvSpPr>
          <p:nvPr/>
        </p:nvSpPr>
        <p:spPr bwMode="auto">
          <a:xfrm flipH="1" flipV="1">
            <a:off x="3929062" y="4243388"/>
            <a:ext cx="3442839" cy="393700"/>
          </a:xfrm>
          <a:prstGeom prst="line">
            <a:avLst/>
          </a:prstGeom>
          <a:noFill/>
          <a:ln w="5715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0" name="Text Box 29"/>
          <p:cNvSpPr txBox="1">
            <a:spLocks noChangeArrowheads="1"/>
          </p:cNvSpPr>
          <p:nvPr/>
        </p:nvSpPr>
        <p:spPr bwMode="auto">
          <a:xfrm>
            <a:off x="385763" y="1771650"/>
            <a:ext cx="3519487"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500">
                <a:latin typeface="HG創英角ｺﾞｼｯｸUB" panose="020B0909000000000000" pitchFamily="49" charset="-128"/>
                <a:ea typeface="HG創英角ｺﾞｼｯｸUB" panose="020B0909000000000000" pitchFamily="49" charset="-128"/>
              </a:rPr>
              <a:t>収入金額－給与所得控除額＝所得金額</a:t>
            </a:r>
          </a:p>
        </p:txBody>
      </p:sp>
      <p:sp>
        <p:nvSpPr>
          <p:cNvPr id="22541" name="Rectangle 32"/>
          <p:cNvSpPr>
            <a:spLocks noChangeArrowheads="1"/>
          </p:cNvSpPr>
          <p:nvPr/>
        </p:nvSpPr>
        <p:spPr bwMode="auto">
          <a:xfrm>
            <a:off x="871538" y="2517775"/>
            <a:ext cx="1098550" cy="366713"/>
          </a:xfrm>
          <a:prstGeom prst="rect">
            <a:avLst/>
          </a:prstGeom>
          <a:solidFill>
            <a:srgbClr val="339966"/>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chemeClr val="bg1"/>
                </a:solidFill>
                <a:latin typeface="Arial" panose="020B0604020202020204" pitchFamily="34" charset="0"/>
                <a:ea typeface="HG創英角ｺﾞｼｯｸUB" panose="020B0909000000000000" pitchFamily="49" charset="-128"/>
              </a:rPr>
              <a:t>収入金額</a:t>
            </a:r>
          </a:p>
        </p:txBody>
      </p:sp>
      <p:sp>
        <p:nvSpPr>
          <p:cNvPr id="22542" name="Rectangle 33"/>
          <p:cNvSpPr>
            <a:spLocks noChangeArrowheads="1"/>
          </p:cNvSpPr>
          <p:nvPr/>
        </p:nvSpPr>
        <p:spPr bwMode="auto">
          <a:xfrm>
            <a:off x="887413" y="3551238"/>
            <a:ext cx="2103437" cy="369887"/>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ea typeface="HG創英角ｺﾞｼｯｸUB" panose="020B0909000000000000" pitchFamily="49" charset="-128"/>
              </a:rPr>
              <a:t>給与所得控除額</a:t>
            </a:r>
          </a:p>
        </p:txBody>
      </p:sp>
      <p:sp>
        <p:nvSpPr>
          <p:cNvPr id="22543" name="Rectangle 34"/>
          <p:cNvSpPr>
            <a:spLocks noChangeArrowheads="1"/>
          </p:cNvSpPr>
          <p:nvPr/>
        </p:nvSpPr>
        <p:spPr bwMode="auto">
          <a:xfrm>
            <a:off x="895350" y="4838700"/>
            <a:ext cx="1098550" cy="366713"/>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chemeClr val="bg1"/>
                </a:solidFill>
                <a:latin typeface="Arial" panose="020B0604020202020204" pitchFamily="34" charset="0"/>
                <a:ea typeface="HG創英角ｺﾞｼｯｸUB" panose="020B0909000000000000" pitchFamily="49" charset="-128"/>
              </a:rPr>
              <a:t>所得金額</a:t>
            </a:r>
          </a:p>
        </p:txBody>
      </p:sp>
      <p:sp>
        <p:nvSpPr>
          <p:cNvPr id="22544" name="Line 35">
            <a:hlinkClick r:id="rId5"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2545" name="Line 36">
            <a:hlinkClick r:id="" action="ppaction://hlinkshowjump?jump=nextslide"/>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2546" name="Line 39"/>
          <p:cNvSpPr>
            <a:spLocks noChangeShapeType="1"/>
          </p:cNvSpPr>
          <p:nvPr/>
        </p:nvSpPr>
        <p:spPr bwMode="auto">
          <a:xfrm>
            <a:off x="895350" y="4667250"/>
            <a:ext cx="3033713"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22547" name="Rectangle 48"/>
          <p:cNvSpPr>
            <a:spLocks noGrp="1" noChangeArrowheads="1"/>
          </p:cNvSpPr>
          <p:nvPr>
            <p:ph type="title"/>
          </p:nvPr>
        </p:nvSpPr>
        <p:spPr bwMode="white">
          <a:xfrm>
            <a:off x="79375" y="-9525"/>
            <a:ext cx="8258175" cy="695325"/>
          </a:xfrm>
        </p:spPr>
        <p:txBody>
          <a:bodyPr/>
          <a:lstStyle/>
          <a:p>
            <a:pPr algn="l" eaLnBrk="1" hangingPunct="1"/>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br>
              <a:rPr lang="en-US" altLang="ja-JP" sz="2400" dirty="0">
                <a:solidFill>
                  <a:schemeClr val="bg1"/>
                </a:solidFill>
                <a:latin typeface="HG創英角ｺﾞｼｯｸUB" panose="020B0909000000000000" pitchFamily="49" charset="-128"/>
                <a:ea typeface="HG創英角ｺﾞｼｯｸUB" panose="020B0909000000000000" pitchFamily="49" charset="-128"/>
              </a:rPr>
            </a:b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600" dirty="0">
                <a:solidFill>
                  <a:schemeClr val="bg1"/>
                </a:solidFill>
                <a:latin typeface="HG創英角ｺﾞｼｯｸUB" panose="020B0909000000000000" pitchFamily="49" charset="-128"/>
                <a:ea typeface="HG創英角ｺﾞｼｯｸUB" panose="020B0909000000000000" pitchFamily="49" charset="-128"/>
              </a:rPr>
              <a:t>～１回目の控除（必要経費など）～</a:t>
            </a:r>
          </a:p>
        </p:txBody>
      </p:sp>
      <p:sp>
        <p:nvSpPr>
          <p:cNvPr id="22548" name="Rectangle 49"/>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16</a:t>
            </a:r>
          </a:p>
        </p:txBody>
      </p:sp>
    </p:spTree>
    <p:custDataLst>
      <p:tags r:id="rId1"/>
    </p:custDataLst>
  </p:cSld>
  <p:clrMapOvr>
    <a:masterClrMapping/>
  </p:clrMapOvr>
  <p:transition advTm="2097"/>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2486"/>
                                        </p:tgtEl>
                                        <p:attrNameLst>
                                          <p:attrName>style.visibility</p:attrName>
                                        </p:attrNameLst>
                                      </p:cBhvr>
                                      <p:to>
                                        <p:strVal val="visible"/>
                                      </p:to>
                                    </p:set>
                                    <p:anim calcmode="lin" valueType="num">
                                      <p:cBhvr>
                                        <p:cTn id="7" dur="500" fill="hold"/>
                                        <p:tgtEl>
                                          <p:spTgt spid="62486"/>
                                        </p:tgtEl>
                                        <p:attrNameLst>
                                          <p:attrName>ppt_w</p:attrName>
                                        </p:attrNameLst>
                                      </p:cBhvr>
                                      <p:tavLst>
                                        <p:tav tm="0">
                                          <p:val>
                                            <p:fltVal val="0"/>
                                          </p:val>
                                        </p:tav>
                                        <p:tav tm="100000">
                                          <p:val>
                                            <p:strVal val="#ppt_w"/>
                                          </p:val>
                                        </p:tav>
                                      </p:tavLst>
                                    </p:anim>
                                    <p:anim calcmode="lin" valueType="num">
                                      <p:cBhvr>
                                        <p:cTn id="8" dur="500" fill="hold"/>
                                        <p:tgtEl>
                                          <p:spTgt spid="62486"/>
                                        </p:tgtEl>
                                        <p:attrNameLst>
                                          <p:attrName>ppt_h</p:attrName>
                                        </p:attrNameLst>
                                      </p:cBhvr>
                                      <p:tavLst>
                                        <p:tav tm="0">
                                          <p:val>
                                            <p:fltVal val="0"/>
                                          </p:val>
                                        </p:tav>
                                        <p:tav tm="100000">
                                          <p:val>
                                            <p:strVal val="#ppt_h"/>
                                          </p:val>
                                        </p:tav>
                                      </p:tavLst>
                                    </p:anim>
                                    <p:animEffect transition="in" filter="fade">
                                      <p:cBhvr>
                                        <p:cTn id="9" dur="500"/>
                                        <p:tgtEl>
                                          <p:spTgt spid="6248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2477"/>
                                        </p:tgtEl>
                                        <p:attrNameLst>
                                          <p:attrName>style.visibility</p:attrName>
                                        </p:attrNameLst>
                                      </p:cBhvr>
                                      <p:to>
                                        <p:strVal val="visible"/>
                                      </p:to>
                                    </p:set>
                                    <p:anim calcmode="lin" valueType="num">
                                      <p:cBhvr>
                                        <p:cTn id="14" dur="500" fill="hold"/>
                                        <p:tgtEl>
                                          <p:spTgt spid="62477"/>
                                        </p:tgtEl>
                                        <p:attrNameLst>
                                          <p:attrName>ppt_w</p:attrName>
                                        </p:attrNameLst>
                                      </p:cBhvr>
                                      <p:tavLst>
                                        <p:tav tm="0">
                                          <p:val>
                                            <p:fltVal val="0"/>
                                          </p:val>
                                        </p:tav>
                                        <p:tav tm="100000">
                                          <p:val>
                                            <p:strVal val="#ppt_w"/>
                                          </p:val>
                                        </p:tav>
                                      </p:tavLst>
                                    </p:anim>
                                    <p:anim calcmode="lin" valueType="num">
                                      <p:cBhvr>
                                        <p:cTn id="15" dur="500" fill="hold"/>
                                        <p:tgtEl>
                                          <p:spTgt spid="62477"/>
                                        </p:tgtEl>
                                        <p:attrNameLst>
                                          <p:attrName>ppt_h</p:attrName>
                                        </p:attrNameLst>
                                      </p:cBhvr>
                                      <p:tavLst>
                                        <p:tav tm="0">
                                          <p:val>
                                            <p:fltVal val="0"/>
                                          </p:val>
                                        </p:tav>
                                        <p:tav tm="100000">
                                          <p:val>
                                            <p:strVal val="#ppt_h"/>
                                          </p:val>
                                        </p:tav>
                                      </p:tavLst>
                                    </p:anim>
                                    <p:animEffect transition="in" filter="fade">
                                      <p:cBhvr>
                                        <p:cTn id="16" dur="500"/>
                                        <p:tgtEl>
                                          <p:spTgt spid="62477"/>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2492"/>
                                        </p:tgtEl>
                                        <p:attrNameLst>
                                          <p:attrName>style.visibility</p:attrName>
                                        </p:attrNameLst>
                                      </p:cBhvr>
                                      <p:to>
                                        <p:strVal val="visible"/>
                                      </p:to>
                                    </p:set>
                                    <p:anim calcmode="lin" valueType="num">
                                      <p:cBhvr>
                                        <p:cTn id="19" dur="500" fill="hold"/>
                                        <p:tgtEl>
                                          <p:spTgt spid="62492"/>
                                        </p:tgtEl>
                                        <p:attrNameLst>
                                          <p:attrName>ppt_w</p:attrName>
                                        </p:attrNameLst>
                                      </p:cBhvr>
                                      <p:tavLst>
                                        <p:tav tm="0">
                                          <p:val>
                                            <p:fltVal val="0"/>
                                          </p:val>
                                        </p:tav>
                                        <p:tav tm="100000">
                                          <p:val>
                                            <p:strVal val="#ppt_w"/>
                                          </p:val>
                                        </p:tav>
                                      </p:tavLst>
                                    </p:anim>
                                    <p:anim calcmode="lin" valueType="num">
                                      <p:cBhvr>
                                        <p:cTn id="20" dur="500" fill="hold"/>
                                        <p:tgtEl>
                                          <p:spTgt spid="62492"/>
                                        </p:tgtEl>
                                        <p:attrNameLst>
                                          <p:attrName>ppt_h</p:attrName>
                                        </p:attrNameLst>
                                      </p:cBhvr>
                                      <p:tavLst>
                                        <p:tav tm="0">
                                          <p:val>
                                            <p:fltVal val="0"/>
                                          </p:val>
                                        </p:tav>
                                        <p:tav tm="100000">
                                          <p:val>
                                            <p:strVal val="#ppt_h"/>
                                          </p:val>
                                        </p:tav>
                                      </p:tavLst>
                                    </p:anim>
                                    <p:animEffect transition="in" filter="fade">
                                      <p:cBhvr>
                                        <p:cTn id="21" dur="500"/>
                                        <p:tgtEl>
                                          <p:spTgt spid="62492"/>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62488"/>
                                        </p:tgtEl>
                                        <p:attrNameLst>
                                          <p:attrName>style.visibility</p:attrName>
                                        </p:attrNameLst>
                                      </p:cBhvr>
                                      <p:to>
                                        <p:strVal val="visible"/>
                                      </p:to>
                                    </p:set>
                                    <p:anim calcmode="lin" valueType="num">
                                      <p:cBhvr>
                                        <p:cTn id="24" dur="500" fill="hold"/>
                                        <p:tgtEl>
                                          <p:spTgt spid="62488"/>
                                        </p:tgtEl>
                                        <p:attrNameLst>
                                          <p:attrName>ppt_w</p:attrName>
                                        </p:attrNameLst>
                                      </p:cBhvr>
                                      <p:tavLst>
                                        <p:tav tm="0">
                                          <p:val>
                                            <p:fltVal val="0"/>
                                          </p:val>
                                        </p:tav>
                                        <p:tav tm="100000">
                                          <p:val>
                                            <p:strVal val="#ppt_w"/>
                                          </p:val>
                                        </p:tav>
                                      </p:tavLst>
                                    </p:anim>
                                    <p:anim calcmode="lin" valueType="num">
                                      <p:cBhvr>
                                        <p:cTn id="25" dur="500" fill="hold"/>
                                        <p:tgtEl>
                                          <p:spTgt spid="62488"/>
                                        </p:tgtEl>
                                        <p:attrNameLst>
                                          <p:attrName>ppt_h</p:attrName>
                                        </p:attrNameLst>
                                      </p:cBhvr>
                                      <p:tavLst>
                                        <p:tav tm="0">
                                          <p:val>
                                            <p:fltVal val="0"/>
                                          </p:val>
                                        </p:tav>
                                        <p:tav tm="100000">
                                          <p:val>
                                            <p:strVal val="#ppt_h"/>
                                          </p:val>
                                        </p:tav>
                                      </p:tavLst>
                                    </p:anim>
                                    <p:animEffect transition="in" filter="fade">
                                      <p:cBhvr>
                                        <p:cTn id="26" dur="500"/>
                                        <p:tgtEl>
                                          <p:spTgt spid="62488"/>
                                        </p:tgtEl>
                                      </p:cBhvr>
                                    </p:animEffect>
                                  </p:childTnLst>
                                </p:cTn>
                              </p:par>
                              <p:par>
                                <p:cTn id="27" presetID="53" presetClass="entr" presetSubtype="0" fill="hold" grpId="0" nodeType="withEffect">
                                  <p:stCondLst>
                                    <p:cond delay="0"/>
                                  </p:stCondLst>
                                  <p:childTnLst>
                                    <p:set>
                                      <p:cBhvr>
                                        <p:cTn id="28" dur="1" fill="hold">
                                          <p:stCondLst>
                                            <p:cond delay="0"/>
                                          </p:stCondLst>
                                        </p:cTn>
                                        <p:tgtEl>
                                          <p:spTgt spid="62491"/>
                                        </p:tgtEl>
                                        <p:attrNameLst>
                                          <p:attrName>style.visibility</p:attrName>
                                        </p:attrNameLst>
                                      </p:cBhvr>
                                      <p:to>
                                        <p:strVal val="visible"/>
                                      </p:to>
                                    </p:set>
                                    <p:anim calcmode="lin" valueType="num">
                                      <p:cBhvr>
                                        <p:cTn id="29" dur="500" fill="hold"/>
                                        <p:tgtEl>
                                          <p:spTgt spid="62491"/>
                                        </p:tgtEl>
                                        <p:attrNameLst>
                                          <p:attrName>ppt_w</p:attrName>
                                        </p:attrNameLst>
                                      </p:cBhvr>
                                      <p:tavLst>
                                        <p:tav tm="0">
                                          <p:val>
                                            <p:fltVal val="0"/>
                                          </p:val>
                                        </p:tav>
                                        <p:tav tm="100000">
                                          <p:val>
                                            <p:strVal val="#ppt_w"/>
                                          </p:val>
                                        </p:tav>
                                      </p:tavLst>
                                    </p:anim>
                                    <p:anim calcmode="lin" valueType="num">
                                      <p:cBhvr>
                                        <p:cTn id="30" dur="500" fill="hold"/>
                                        <p:tgtEl>
                                          <p:spTgt spid="62491"/>
                                        </p:tgtEl>
                                        <p:attrNameLst>
                                          <p:attrName>ppt_h</p:attrName>
                                        </p:attrNameLst>
                                      </p:cBhvr>
                                      <p:tavLst>
                                        <p:tav tm="0">
                                          <p:val>
                                            <p:fltVal val="0"/>
                                          </p:val>
                                        </p:tav>
                                        <p:tav tm="100000">
                                          <p:val>
                                            <p:strVal val="#ppt_h"/>
                                          </p:val>
                                        </p:tav>
                                      </p:tavLst>
                                    </p:anim>
                                    <p:animEffect transition="in" filter="fade">
                                      <p:cBhvr>
                                        <p:cTn id="31" dur="500"/>
                                        <p:tgtEl>
                                          <p:spTgt spid="62491"/>
                                        </p:tgtEl>
                                      </p:cBhvr>
                                    </p:animEffect>
                                  </p:childTnLst>
                                </p:cTn>
                              </p:par>
                            </p:childTnLst>
                          </p:cTn>
                        </p:par>
                      </p:childTnLst>
                    </p:cTn>
                  </p:par>
                  <p:par>
                    <p:cTn id="32" fill="hold" nodeType="clickPar">
                      <p:stCondLst>
                        <p:cond delay="indefinite"/>
                      </p:stCondLst>
                      <p:childTnLst>
                        <p:par>
                          <p:cTn id="33" fill="hold" nodeType="withGroup">
                            <p:stCondLst>
                              <p:cond delay="0"/>
                            </p:stCondLst>
                            <p:childTnLst>
                              <p:par>
                                <p:cTn id="34" presetID="53" presetClass="entr" presetSubtype="0" fill="hold" grpId="0" nodeType="clickEffect">
                                  <p:stCondLst>
                                    <p:cond delay="0"/>
                                  </p:stCondLst>
                                  <p:childTnLst>
                                    <p:set>
                                      <p:cBhvr>
                                        <p:cTn id="35" dur="1" fill="hold">
                                          <p:stCondLst>
                                            <p:cond delay="0"/>
                                          </p:stCondLst>
                                        </p:cTn>
                                        <p:tgtEl>
                                          <p:spTgt spid="62490"/>
                                        </p:tgtEl>
                                        <p:attrNameLst>
                                          <p:attrName>style.visibility</p:attrName>
                                        </p:attrNameLst>
                                      </p:cBhvr>
                                      <p:to>
                                        <p:strVal val="visible"/>
                                      </p:to>
                                    </p:set>
                                    <p:anim calcmode="lin" valueType="num">
                                      <p:cBhvr>
                                        <p:cTn id="36" dur="500" fill="hold"/>
                                        <p:tgtEl>
                                          <p:spTgt spid="62490"/>
                                        </p:tgtEl>
                                        <p:attrNameLst>
                                          <p:attrName>ppt_w</p:attrName>
                                        </p:attrNameLst>
                                      </p:cBhvr>
                                      <p:tavLst>
                                        <p:tav tm="0">
                                          <p:val>
                                            <p:fltVal val="0"/>
                                          </p:val>
                                        </p:tav>
                                        <p:tav tm="100000">
                                          <p:val>
                                            <p:strVal val="#ppt_w"/>
                                          </p:val>
                                        </p:tav>
                                      </p:tavLst>
                                    </p:anim>
                                    <p:anim calcmode="lin" valueType="num">
                                      <p:cBhvr>
                                        <p:cTn id="37" dur="500" fill="hold"/>
                                        <p:tgtEl>
                                          <p:spTgt spid="62490"/>
                                        </p:tgtEl>
                                        <p:attrNameLst>
                                          <p:attrName>ppt_h</p:attrName>
                                        </p:attrNameLst>
                                      </p:cBhvr>
                                      <p:tavLst>
                                        <p:tav tm="0">
                                          <p:val>
                                            <p:fltVal val="0"/>
                                          </p:val>
                                        </p:tav>
                                        <p:tav tm="100000">
                                          <p:val>
                                            <p:strVal val="#ppt_h"/>
                                          </p:val>
                                        </p:tav>
                                      </p:tavLst>
                                    </p:anim>
                                    <p:animEffect transition="in" filter="fade">
                                      <p:cBhvr>
                                        <p:cTn id="38" dur="500"/>
                                        <p:tgtEl>
                                          <p:spTgt spid="624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2486" grpId="0"/>
      <p:bldP spid="62477" grpId="0" animBg="1"/>
      <p:bldP spid="62488" grpId="0"/>
      <p:bldP spid="62490" grpId="0"/>
      <p:bldP spid="62491" grpId="0" animBg="1"/>
      <p:bldP spid="62492"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p:cNvPicPr>
            <a:picLocks noChangeAspect="1"/>
          </p:cNvPicPr>
          <p:nvPr/>
        </p:nvPicPr>
        <p:blipFill>
          <a:blip r:embed="rId2"/>
          <a:stretch>
            <a:fillRect/>
          </a:stretch>
        </p:blipFill>
        <p:spPr>
          <a:xfrm>
            <a:off x="358765" y="644864"/>
            <a:ext cx="4832357" cy="3391429"/>
          </a:xfrm>
          <a:prstGeom prst="rect">
            <a:avLst/>
          </a:prstGeom>
        </p:spPr>
      </p:pic>
      <p:pic>
        <p:nvPicPr>
          <p:cNvPr id="23556" name="Picture 57"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3557" name="Group 32"/>
          <p:cNvGrpSpPr>
            <a:grpSpLocks/>
          </p:cNvGrpSpPr>
          <p:nvPr/>
        </p:nvGrpSpPr>
        <p:grpSpPr bwMode="auto">
          <a:xfrm>
            <a:off x="663575" y="4283075"/>
            <a:ext cx="936625" cy="360363"/>
            <a:chOff x="170" y="2223"/>
            <a:chExt cx="596" cy="175"/>
          </a:xfrm>
        </p:grpSpPr>
        <p:sp>
          <p:nvSpPr>
            <p:cNvPr id="23573" name="Text Box 33">
              <a:hlinkClick r:id="rId4" action="ppaction://hlinksldjump"/>
            </p:cNvPr>
            <p:cNvSpPr txBox="1">
              <a:spLocks noChangeArrowheads="1"/>
            </p:cNvSpPr>
            <p:nvPr/>
          </p:nvSpPr>
          <p:spPr bwMode="auto">
            <a:xfrm>
              <a:off x="170" y="2223"/>
              <a:ext cx="5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源泉徴収票へ</a:t>
              </a:r>
            </a:p>
          </p:txBody>
        </p:sp>
        <p:sp>
          <p:nvSpPr>
            <p:cNvPr id="23574" name="Line 34">
              <a:hlinkClick r:id="rId4" action="ppaction://hlinksldjump"/>
            </p:cNvPr>
            <p:cNvSpPr>
              <a:spLocks noChangeShapeType="1"/>
            </p:cNvSpPr>
            <p:nvPr/>
          </p:nvSpPr>
          <p:spPr bwMode="auto">
            <a:xfrm>
              <a:off x="390" y="2398"/>
              <a:ext cx="144"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sp>
        <p:nvSpPr>
          <p:cNvPr id="23558" name="Line 4">
            <a:hlinkClick r:id="rId5"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3559" name="Line 6">
            <a:hlinkClick r:id="rId6"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grpSp>
        <p:nvGrpSpPr>
          <p:cNvPr id="23560" name="Group 40"/>
          <p:cNvGrpSpPr>
            <a:grpSpLocks/>
          </p:cNvGrpSpPr>
          <p:nvPr/>
        </p:nvGrpSpPr>
        <p:grpSpPr bwMode="auto">
          <a:xfrm>
            <a:off x="7773988" y="3571875"/>
            <a:ext cx="698500" cy="352425"/>
            <a:chOff x="4897" y="2535"/>
            <a:chExt cx="440" cy="222"/>
          </a:xfrm>
        </p:grpSpPr>
        <p:sp>
          <p:nvSpPr>
            <p:cNvPr id="23571" name="Text Box 41"/>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申告書へ</a:t>
              </a:r>
            </a:p>
          </p:txBody>
        </p:sp>
        <p:sp>
          <p:nvSpPr>
            <p:cNvPr id="23572" name="AutoShape 42">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23562" name="Rectangle 56"/>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17</a:t>
            </a:r>
          </a:p>
        </p:txBody>
      </p:sp>
      <p:sp>
        <p:nvSpPr>
          <p:cNvPr id="23564" name="Rectangle 47"/>
          <p:cNvSpPr txBox="1">
            <a:spLocks noChangeArrowheads="1"/>
          </p:cNvSpPr>
          <p:nvPr/>
        </p:nvSpPr>
        <p:spPr bwMode="white">
          <a:xfrm>
            <a:off x="79375" y="-4763"/>
            <a:ext cx="7772400" cy="6286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br>
              <a:rPr lang="en-US" altLang="ja-JP" sz="2400" dirty="0">
                <a:solidFill>
                  <a:schemeClr val="bg1"/>
                </a:solidFill>
                <a:latin typeface="HG創英角ｺﾞｼｯｸUB" panose="020B0909000000000000" pitchFamily="49" charset="-128"/>
                <a:ea typeface="HG創英角ｺﾞｼｯｸUB" panose="020B0909000000000000" pitchFamily="49" charset="-128"/>
              </a:rPr>
            </a:b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600" dirty="0">
                <a:solidFill>
                  <a:schemeClr val="bg1"/>
                </a:solidFill>
                <a:latin typeface="HG創英角ｺﾞｼｯｸUB" panose="020B0909000000000000" pitchFamily="49" charset="-128"/>
                <a:ea typeface="HG創英角ｺﾞｼｯｸUB" panose="020B0909000000000000" pitchFamily="49" charset="-128"/>
              </a:rPr>
              <a:t> ③所得から差し引かれる金額</a:t>
            </a:r>
          </a:p>
        </p:txBody>
      </p:sp>
      <p:pic>
        <p:nvPicPr>
          <p:cNvPr id="22" name="図 21">
            <a:extLst>
              <a:ext uri="{FF2B5EF4-FFF2-40B4-BE49-F238E27FC236}">
                <a16:creationId xmlns:a16="http://schemas.microsoft.com/office/drawing/2014/main" id="{00415D0F-7071-421D-A669-AC805E54DD6D}"/>
              </a:ext>
            </a:extLst>
          </p:cNvPr>
          <p:cNvPicPr>
            <a:picLocks noChangeAspect="1"/>
          </p:cNvPicPr>
          <p:nvPr/>
        </p:nvPicPr>
        <p:blipFill rotWithShape="1">
          <a:blip r:embed="rId7"/>
          <a:srcRect l="30161" r="30130"/>
          <a:stretch/>
        </p:blipFill>
        <p:spPr>
          <a:xfrm>
            <a:off x="7249719" y="3962400"/>
            <a:ext cx="1751025" cy="2480435"/>
          </a:xfrm>
          <a:prstGeom prst="rect">
            <a:avLst/>
          </a:prstGeom>
          <a:ln w="12700">
            <a:solidFill>
              <a:schemeClr val="tx1"/>
            </a:solidFill>
          </a:ln>
        </p:spPr>
      </p:pic>
      <p:grpSp>
        <p:nvGrpSpPr>
          <p:cNvPr id="23" name="グループ化 25">
            <a:extLst>
              <a:ext uri="{FF2B5EF4-FFF2-40B4-BE49-F238E27FC236}">
                <a16:creationId xmlns:a16="http://schemas.microsoft.com/office/drawing/2014/main" id="{B81419C0-38F2-434D-98E3-8077E4DD50DB}"/>
              </a:ext>
            </a:extLst>
          </p:cNvPr>
          <p:cNvGrpSpPr>
            <a:grpSpLocks/>
          </p:cNvGrpSpPr>
          <p:nvPr/>
        </p:nvGrpSpPr>
        <p:grpSpPr bwMode="auto">
          <a:xfrm>
            <a:off x="7349207" y="4419597"/>
            <a:ext cx="1539504" cy="1889036"/>
            <a:chOff x="7249215" y="4184261"/>
            <a:chExt cx="1551793" cy="1764216"/>
          </a:xfrm>
        </p:grpSpPr>
        <p:sp>
          <p:nvSpPr>
            <p:cNvPr id="26" name="Rectangle 26">
              <a:hlinkClick r:id="rId8" action="ppaction://hlinksldjump" highlightClick="1"/>
              <a:hlinkHover r:id="" action="ppaction://noaction" highlightClick="1"/>
              <a:extLst>
                <a:ext uri="{FF2B5EF4-FFF2-40B4-BE49-F238E27FC236}">
                  <a16:creationId xmlns:a16="http://schemas.microsoft.com/office/drawing/2014/main" id="{44BE05B1-3EB9-4F74-AD5A-83A1D55724CB}"/>
                </a:ext>
              </a:extLst>
            </p:cNvPr>
            <p:cNvSpPr>
              <a:spLocks noChangeAspect="1" noChangeArrowheads="1"/>
            </p:cNvSpPr>
            <p:nvPr/>
          </p:nvSpPr>
          <p:spPr bwMode="auto">
            <a:xfrm>
              <a:off x="8038401" y="4184261"/>
              <a:ext cx="762607" cy="868722"/>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7" name="Rectangle 41">
              <a:hlinkClick r:id="rId9" action="ppaction://hlinksldjump"/>
              <a:extLst>
                <a:ext uri="{FF2B5EF4-FFF2-40B4-BE49-F238E27FC236}">
                  <a16:creationId xmlns:a16="http://schemas.microsoft.com/office/drawing/2014/main" id="{0ED58DBA-7E51-42F4-8266-D672724A55AB}"/>
                </a:ext>
              </a:extLst>
            </p:cNvPr>
            <p:cNvSpPr>
              <a:spLocks noChangeAspect="1" noChangeArrowheads="1"/>
            </p:cNvSpPr>
            <p:nvPr/>
          </p:nvSpPr>
          <p:spPr bwMode="auto">
            <a:xfrm>
              <a:off x="7249215" y="4206393"/>
              <a:ext cx="783807" cy="506956"/>
            </a:xfrm>
            <a:prstGeom prst="rect">
              <a:avLst/>
            </a:prstGeom>
            <a:solidFill>
              <a:schemeClr val="bg1">
                <a:alpha val="0"/>
              </a:schemeClr>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8" name="Rectangle 25">
              <a:hlinkClick r:id="rId6" action="ppaction://hlinksldjump" highlightClick="1"/>
              <a:hlinkHover r:id="" action="ppaction://noaction" highlightClick="1"/>
              <a:extLst>
                <a:ext uri="{FF2B5EF4-FFF2-40B4-BE49-F238E27FC236}">
                  <a16:creationId xmlns:a16="http://schemas.microsoft.com/office/drawing/2014/main" id="{AEE5FE33-CA7C-44DF-89C3-FEA02B2870BC}"/>
                </a:ext>
              </a:extLst>
            </p:cNvPr>
            <p:cNvSpPr>
              <a:spLocks noChangeArrowheads="1"/>
            </p:cNvSpPr>
            <p:nvPr/>
          </p:nvSpPr>
          <p:spPr bwMode="auto">
            <a:xfrm>
              <a:off x="7249215" y="4719969"/>
              <a:ext cx="783807" cy="571589"/>
            </a:xfrm>
            <a:prstGeom prst="rect">
              <a:avLst/>
            </a:prstGeom>
            <a:solidFill>
              <a:schemeClr val="bg1">
                <a:alpha val="0"/>
              </a:schemeClr>
            </a:solidFill>
            <a:ln w="25400">
              <a:solidFill>
                <a:srgbClr val="FF0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dirty="0">
                <a:latin typeface="Arial" panose="020B0604020202020204" pitchFamily="34" charset="0"/>
                <a:ea typeface="ＭＳ ゴシック" panose="020B0609070205080204" pitchFamily="49" charset="-128"/>
              </a:endParaRPr>
            </a:p>
          </p:txBody>
        </p:sp>
        <p:sp>
          <p:nvSpPr>
            <p:cNvPr id="24" name="Rectangle 24">
              <a:hlinkClick r:id="rId10" action="ppaction://hlinksldjump" highlightClick="1"/>
              <a:hlinkHover r:id="" action="ppaction://noaction" highlightClick="1"/>
              <a:extLst>
                <a:ext uri="{FF2B5EF4-FFF2-40B4-BE49-F238E27FC236}">
                  <a16:creationId xmlns:a16="http://schemas.microsoft.com/office/drawing/2014/main" id="{0ADBB3B0-050E-4A6E-8CF3-3610BD8D995D}"/>
                </a:ext>
              </a:extLst>
            </p:cNvPr>
            <p:cNvSpPr>
              <a:spLocks noChangeAspect="1" noChangeArrowheads="1"/>
            </p:cNvSpPr>
            <p:nvPr/>
          </p:nvSpPr>
          <p:spPr bwMode="auto">
            <a:xfrm>
              <a:off x="7249215" y="5300575"/>
              <a:ext cx="783013" cy="647902"/>
            </a:xfrm>
            <a:prstGeom prst="rect">
              <a:avLst/>
            </a:prstGeom>
            <a:solidFill>
              <a:schemeClr val="bg1">
                <a:alpha val="0"/>
              </a:schemeClr>
            </a:solidFill>
            <a:ln w="254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pic>
        <p:nvPicPr>
          <p:cNvPr id="2" name="図 1">
            <a:extLst>
              <a:ext uri="{FF2B5EF4-FFF2-40B4-BE49-F238E27FC236}">
                <a16:creationId xmlns:a16="http://schemas.microsoft.com/office/drawing/2014/main" id="{42952361-B955-445E-9B7A-306ABFA01F58}"/>
              </a:ext>
            </a:extLst>
          </p:cNvPr>
          <p:cNvPicPr>
            <a:picLocks noChangeAspect="1"/>
          </p:cNvPicPr>
          <p:nvPr/>
        </p:nvPicPr>
        <p:blipFill rotWithShape="1">
          <a:blip r:embed="rId11"/>
          <a:srcRect l="11586" t="19823" r="44714" b="6745"/>
          <a:stretch/>
        </p:blipFill>
        <p:spPr>
          <a:xfrm>
            <a:off x="2203665" y="2434790"/>
            <a:ext cx="4276572" cy="4042210"/>
          </a:xfrm>
          <a:prstGeom prst="rect">
            <a:avLst/>
          </a:prstGeom>
          <a:ln w="28575">
            <a:solidFill>
              <a:schemeClr val="tx1"/>
            </a:solidFill>
          </a:ln>
        </p:spPr>
      </p:pic>
    </p:spTree>
  </p:cSld>
  <p:clrMapOvr>
    <a:masterClrMapping/>
  </p:clrMapOvr>
  <p:transition advTm="651">
    <p:wheel spokes="2"/>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図 27"/>
          <p:cNvPicPr>
            <a:picLocks noChangeAspect="1"/>
          </p:cNvPicPr>
          <p:nvPr/>
        </p:nvPicPr>
        <p:blipFill>
          <a:blip r:embed="rId3"/>
          <a:stretch>
            <a:fillRect/>
          </a:stretch>
        </p:blipFill>
        <p:spPr>
          <a:xfrm>
            <a:off x="358765" y="644864"/>
            <a:ext cx="4832357" cy="3391429"/>
          </a:xfrm>
          <a:prstGeom prst="rect">
            <a:avLst/>
          </a:prstGeom>
        </p:spPr>
      </p:pic>
      <p:pic>
        <p:nvPicPr>
          <p:cNvPr id="24580" name="Picture 58"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4581" name="Group 34"/>
          <p:cNvGrpSpPr>
            <a:grpSpLocks/>
          </p:cNvGrpSpPr>
          <p:nvPr/>
        </p:nvGrpSpPr>
        <p:grpSpPr bwMode="auto">
          <a:xfrm>
            <a:off x="650875" y="4295775"/>
            <a:ext cx="946150" cy="360363"/>
            <a:chOff x="170" y="2223"/>
            <a:chExt cx="596" cy="175"/>
          </a:xfrm>
        </p:grpSpPr>
        <p:sp>
          <p:nvSpPr>
            <p:cNvPr id="24604" name="Text Box 35">
              <a:hlinkClick r:id="rId5" action="ppaction://hlinksldjump"/>
            </p:cNvPr>
            <p:cNvSpPr txBox="1">
              <a:spLocks noChangeArrowheads="1"/>
            </p:cNvSpPr>
            <p:nvPr/>
          </p:nvSpPr>
          <p:spPr bwMode="auto">
            <a:xfrm>
              <a:off x="170" y="2223"/>
              <a:ext cx="5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Arial" panose="020B0604020202020204" pitchFamily="34" charset="0"/>
                </a:rPr>
                <a:t>源泉徴収票へ</a:t>
              </a:r>
            </a:p>
          </p:txBody>
        </p:sp>
        <p:sp>
          <p:nvSpPr>
            <p:cNvPr id="24605" name="Line 36">
              <a:hlinkClick r:id="rId5" action="ppaction://hlinksldjump"/>
            </p:cNvPr>
            <p:cNvSpPr>
              <a:spLocks noChangeShapeType="1"/>
            </p:cNvSpPr>
            <p:nvPr/>
          </p:nvSpPr>
          <p:spPr bwMode="auto">
            <a:xfrm>
              <a:off x="390" y="2398"/>
              <a:ext cx="144"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sp>
        <p:nvSpPr>
          <p:cNvPr id="24582" name="Line 4">
            <a:hlinkClick r:id="rId6"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4583" name="Line 6">
            <a:hlinkClick r:id="rId7"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grpSp>
        <p:nvGrpSpPr>
          <p:cNvPr id="24584" name="Group 38"/>
          <p:cNvGrpSpPr>
            <a:grpSpLocks/>
          </p:cNvGrpSpPr>
          <p:nvPr/>
        </p:nvGrpSpPr>
        <p:grpSpPr bwMode="auto">
          <a:xfrm>
            <a:off x="7773988" y="3571875"/>
            <a:ext cx="698500" cy="352425"/>
            <a:chOff x="4897" y="2535"/>
            <a:chExt cx="440" cy="222"/>
          </a:xfrm>
        </p:grpSpPr>
        <p:sp>
          <p:nvSpPr>
            <p:cNvPr id="24602" name="Text Box 39"/>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申告書へ</a:t>
              </a:r>
            </a:p>
          </p:txBody>
        </p:sp>
        <p:sp>
          <p:nvSpPr>
            <p:cNvPr id="24603" name="AutoShape 40">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24586" name="Rectangle 57"/>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18</a:t>
            </a:r>
          </a:p>
        </p:txBody>
      </p:sp>
      <p:sp>
        <p:nvSpPr>
          <p:cNvPr id="24594" name="Rectangle 47"/>
          <p:cNvSpPr txBox="1">
            <a:spLocks noChangeArrowheads="1"/>
          </p:cNvSpPr>
          <p:nvPr/>
        </p:nvSpPr>
        <p:spPr bwMode="white">
          <a:xfrm>
            <a:off x="79375" y="-9525"/>
            <a:ext cx="7772400" cy="6286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br>
              <a:rPr lang="en-US" altLang="ja-JP" sz="2400" dirty="0">
                <a:solidFill>
                  <a:schemeClr val="bg1"/>
                </a:solidFill>
                <a:latin typeface="HG創英角ｺﾞｼｯｸUB" panose="020B0909000000000000" pitchFamily="49" charset="-128"/>
                <a:ea typeface="HG創英角ｺﾞｼｯｸUB" panose="020B0909000000000000" pitchFamily="49" charset="-128"/>
              </a:rPr>
            </a:b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600" dirty="0">
                <a:solidFill>
                  <a:schemeClr val="bg1"/>
                </a:solidFill>
                <a:latin typeface="HG創英角ｺﾞｼｯｸUB" panose="020B0909000000000000" pitchFamily="49" charset="-128"/>
                <a:ea typeface="HG創英角ｺﾞｼｯｸUB" panose="020B0909000000000000" pitchFamily="49" charset="-128"/>
              </a:rPr>
              <a:t> ③所得から差し引かれる金額</a:t>
            </a:r>
          </a:p>
        </p:txBody>
      </p:sp>
      <p:pic>
        <p:nvPicPr>
          <p:cNvPr id="23" name="図 22">
            <a:extLst>
              <a:ext uri="{FF2B5EF4-FFF2-40B4-BE49-F238E27FC236}">
                <a16:creationId xmlns:a16="http://schemas.microsoft.com/office/drawing/2014/main" id="{923157E6-8CDB-4953-9651-DAEF02BE0F75}"/>
              </a:ext>
            </a:extLst>
          </p:cNvPr>
          <p:cNvPicPr>
            <a:picLocks noChangeAspect="1"/>
          </p:cNvPicPr>
          <p:nvPr/>
        </p:nvPicPr>
        <p:blipFill rotWithShape="1">
          <a:blip r:embed="rId8"/>
          <a:srcRect l="11586" t="19823" r="44714" b="6745"/>
          <a:stretch/>
        </p:blipFill>
        <p:spPr>
          <a:xfrm>
            <a:off x="2050847" y="2591789"/>
            <a:ext cx="4276572" cy="4042210"/>
          </a:xfrm>
          <a:prstGeom prst="rect">
            <a:avLst/>
          </a:prstGeom>
          <a:ln w="28575">
            <a:solidFill>
              <a:schemeClr val="tx1"/>
            </a:solidFill>
          </a:ln>
        </p:spPr>
      </p:pic>
      <p:sp>
        <p:nvSpPr>
          <p:cNvPr id="25" name="Text Box 27">
            <a:extLst>
              <a:ext uri="{FF2B5EF4-FFF2-40B4-BE49-F238E27FC236}">
                <a16:creationId xmlns:a16="http://schemas.microsoft.com/office/drawing/2014/main" id="{53C0A827-E51E-4A47-9E3B-DE27829AA33B}"/>
              </a:ext>
            </a:extLst>
          </p:cNvPr>
          <p:cNvSpPr txBox="1">
            <a:spLocks noChangeArrowheads="1"/>
          </p:cNvSpPr>
          <p:nvPr/>
        </p:nvSpPr>
        <p:spPr bwMode="auto">
          <a:xfrm>
            <a:off x="4713480" y="5137721"/>
            <a:ext cx="1726838" cy="397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2000" dirty="0">
                <a:latin typeface="Arial" panose="020B0604020202020204" pitchFamily="34" charset="0"/>
                <a:ea typeface="ＭＳ ゴシック" panose="020B0609070205080204" pitchFamily="49" charset="-128"/>
              </a:rPr>
              <a:t>７５００００</a:t>
            </a:r>
          </a:p>
        </p:txBody>
      </p:sp>
      <p:sp>
        <p:nvSpPr>
          <p:cNvPr id="26" name="Text Box 25">
            <a:extLst>
              <a:ext uri="{FF2B5EF4-FFF2-40B4-BE49-F238E27FC236}">
                <a16:creationId xmlns:a16="http://schemas.microsoft.com/office/drawing/2014/main" id="{74EF2079-E6F8-4EFD-B74C-9976745AC089}"/>
              </a:ext>
            </a:extLst>
          </p:cNvPr>
          <p:cNvSpPr txBox="1">
            <a:spLocks noChangeArrowheads="1"/>
          </p:cNvSpPr>
          <p:nvPr/>
        </p:nvSpPr>
        <p:spPr bwMode="auto">
          <a:xfrm>
            <a:off x="4721358" y="4846158"/>
            <a:ext cx="693738"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2000" dirty="0">
                <a:latin typeface="Arial" panose="020B0604020202020204" pitchFamily="34" charset="0"/>
                <a:ea typeface="ＭＳ ゴシック" panose="020B0609070205080204" pitchFamily="49" charset="-128"/>
              </a:rPr>
              <a:t>４８</a:t>
            </a:r>
          </a:p>
        </p:txBody>
      </p:sp>
      <p:sp>
        <p:nvSpPr>
          <p:cNvPr id="27" name="Rectangle 24">
            <a:extLst>
              <a:ext uri="{FF2B5EF4-FFF2-40B4-BE49-F238E27FC236}">
                <a16:creationId xmlns:a16="http://schemas.microsoft.com/office/drawing/2014/main" id="{02395F8C-94B1-4950-867C-829EAC46995A}"/>
              </a:ext>
            </a:extLst>
          </p:cNvPr>
          <p:cNvSpPr>
            <a:spLocks noChangeArrowheads="1"/>
          </p:cNvSpPr>
          <p:nvPr/>
        </p:nvSpPr>
        <p:spPr bwMode="auto">
          <a:xfrm>
            <a:off x="2387307" y="4868850"/>
            <a:ext cx="3957637" cy="609203"/>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9" name="Text Box 23">
            <a:extLst>
              <a:ext uri="{FF2B5EF4-FFF2-40B4-BE49-F238E27FC236}">
                <a16:creationId xmlns:a16="http://schemas.microsoft.com/office/drawing/2014/main" id="{B2346AE7-CDD8-4017-A466-9B7F731BDBA1}"/>
              </a:ext>
            </a:extLst>
          </p:cNvPr>
          <p:cNvSpPr txBox="1">
            <a:spLocks noChangeArrowheads="1"/>
          </p:cNvSpPr>
          <p:nvPr/>
        </p:nvSpPr>
        <p:spPr bwMode="auto">
          <a:xfrm>
            <a:off x="4721357" y="3977855"/>
            <a:ext cx="693739"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2000" dirty="0">
                <a:latin typeface="Arial" panose="020B0604020202020204" pitchFamily="34" charset="0"/>
                <a:ea typeface="ＭＳ ゴシック" panose="020B0609070205080204" pitchFamily="49" charset="-128"/>
              </a:rPr>
              <a:t>２７</a:t>
            </a:r>
          </a:p>
        </p:txBody>
      </p:sp>
      <p:sp>
        <p:nvSpPr>
          <p:cNvPr id="30" name="Rectangle 21">
            <a:extLst>
              <a:ext uri="{FF2B5EF4-FFF2-40B4-BE49-F238E27FC236}">
                <a16:creationId xmlns:a16="http://schemas.microsoft.com/office/drawing/2014/main" id="{485C7114-A111-4D7B-A4C1-17A8E3F87194}"/>
              </a:ext>
            </a:extLst>
          </p:cNvPr>
          <p:cNvSpPr>
            <a:spLocks noChangeArrowheads="1"/>
          </p:cNvSpPr>
          <p:nvPr/>
        </p:nvSpPr>
        <p:spPr bwMode="auto">
          <a:xfrm>
            <a:off x="2358732" y="4006043"/>
            <a:ext cx="3970469" cy="319088"/>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1" name="Text Box 27">
            <a:extLst>
              <a:ext uri="{FF2B5EF4-FFF2-40B4-BE49-F238E27FC236}">
                <a16:creationId xmlns:a16="http://schemas.microsoft.com/office/drawing/2014/main" id="{58D25381-C6B2-4FAE-BA8C-81D6B9DA5D4F}"/>
              </a:ext>
            </a:extLst>
          </p:cNvPr>
          <p:cNvSpPr txBox="1">
            <a:spLocks noChangeArrowheads="1"/>
          </p:cNvSpPr>
          <p:nvPr/>
        </p:nvSpPr>
        <p:spPr bwMode="auto">
          <a:xfrm>
            <a:off x="4696758" y="6288286"/>
            <a:ext cx="1716127"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2000" dirty="0">
                <a:latin typeface="Arial" panose="020B0604020202020204" pitchFamily="34" charset="0"/>
                <a:ea typeface="ＭＳ ゴシック" panose="020B0609070205080204" pitchFamily="49" charset="-128"/>
              </a:rPr>
              <a:t>７５００００</a:t>
            </a:r>
          </a:p>
        </p:txBody>
      </p:sp>
      <p:sp>
        <p:nvSpPr>
          <p:cNvPr id="55322" name="Rectangle 26"/>
          <p:cNvSpPr>
            <a:spLocks noChangeArrowheads="1"/>
          </p:cNvSpPr>
          <p:nvPr/>
        </p:nvSpPr>
        <p:spPr bwMode="auto">
          <a:xfrm>
            <a:off x="2347878" y="6326894"/>
            <a:ext cx="3986213" cy="317500"/>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pic>
        <p:nvPicPr>
          <p:cNvPr id="32" name="図 31">
            <a:extLst>
              <a:ext uri="{FF2B5EF4-FFF2-40B4-BE49-F238E27FC236}">
                <a16:creationId xmlns:a16="http://schemas.microsoft.com/office/drawing/2014/main" id="{D5A4A173-4B1E-4C39-86F7-27570782F0FF}"/>
              </a:ext>
            </a:extLst>
          </p:cNvPr>
          <p:cNvPicPr>
            <a:picLocks noChangeAspect="1"/>
          </p:cNvPicPr>
          <p:nvPr/>
        </p:nvPicPr>
        <p:blipFill rotWithShape="1">
          <a:blip r:embed="rId9"/>
          <a:srcRect l="30161" r="30130"/>
          <a:stretch/>
        </p:blipFill>
        <p:spPr>
          <a:xfrm>
            <a:off x="7249719" y="3962400"/>
            <a:ext cx="1751025" cy="2480435"/>
          </a:xfrm>
          <a:prstGeom prst="rect">
            <a:avLst/>
          </a:prstGeom>
          <a:ln w="12700">
            <a:solidFill>
              <a:schemeClr val="tx1"/>
            </a:solidFill>
          </a:ln>
        </p:spPr>
      </p:pic>
      <p:grpSp>
        <p:nvGrpSpPr>
          <p:cNvPr id="33" name="グループ化 25">
            <a:extLst>
              <a:ext uri="{FF2B5EF4-FFF2-40B4-BE49-F238E27FC236}">
                <a16:creationId xmlns:a16="http://schemas.microsoft.com/office/drawing/2014/main" id="{116F3764-543F-4F5F-8343-EB527E6E1643}"/>
              </a:ext>
            </a:extLst>
          </p:cNvPr>
          <p:cNvGrpSpPr>
            <a:grpSpLocks/>
          </p:cNvGrpSpPr>
          <p:nvPr/>
        </p:nvGrpSpPr>
        <p:grpSpPr bwMode="auto">
          <a:xfrm>
            <a:off x="7349207" y="4419597"/>
            <a:ext cx="1539504" cy="1889036"/>
            <a:chOff x="7249215" y="4184261"/>
            <a:chExt cx="1551793" cy="1764216"/>
          </a:xfrm>
        </p:grpSpPr>
        <p:sp>
          <p:nvSpPr>
            <p:cNvPr id="34" name="Rectangle 26">
              <a:hlinkClick r:id="rId6" action="ppaction://hlinksldjump" highlightClick="1"/>
              <a:hlinkHover r:id="" action="ppaction://noaction" highlightClick="1"/>
              <a:extLst>
                <a:ext uri="{FF2B5EF4-FFF2-40B4-BE49-F238E27FC236}">
                  <a16:creationId xmlns:a16="http://schemas.microsoft.com/office/drawing/2014/main" id="{729E5824-0AD3-4029-ABBE-0103C0E43DCC}"/>
                </a:ext>
              </a:extLst>
            </p:cNvPr>
            <p:cNvSpPr>
              <a:spLocks noChangeAspect="1" noChangeArrowheads="1"/>
            </p:cNvSpPr>
            <p:nvPr/>
          </p:nvSpPr>
          <p:spPr bwMode="auto">
            <a:xfrm>
              <a:off x="8038401" y="4184261"/>
              <a:ext cx="762607" cy="868722"/>
            </a:xfrm>
            <a:prstGeom prst="rect">
              <a:avLst/>
            </a:prstGeom>
            <a:solidFill>
              <a:schemeClr val="bg1">
                <a:alpha val="0"/>
              </a:schemeClr>
            </a:solidFill>
            <a:ln w="25400">
              <a:solidFill>
                <a:srgbClr val="FF33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7" name="Rectangle 41">
              <a:hlinkClick r:id="rId10" action="ppaction://hlinksldjump"/>
              <a:extLst>
                <a:ext uri="{FF2B5EF4-FFF2-40B4-BE49-F238E27FC236}">
                  <a16:creationId xmlns:a16="http://schemas.microsoft.com/office/drawing/2014/main" id="{F6329E3F-BACC-4186-BFE6-3CE67D04CCA9}"/>
                </a:ext>
              </a:extLst>
            </p:cNvPr>
            <p:cNvSpPr>
              <a:spLocks noChangeAspect="1" noChangeArrowheads="1"/>
            </p:cNvSpPr>
            <p:nvPr/>
          </p:nvSpPr>
          <p:spPr bwMode="auto">
            <a:xfrm>
              <a:off x="7249215" y="4206393"/>
              <a:ext cx="783807" cy="506956"/>
            </a:xfrm>
            <a:prstGeom prst="rect">
              <a:avLst/>
            </a:prstGeom>
            <a:solidFill>
              <a:schemeClr val="bg1">
                <a:alpha val="0"/>
              </a:schemeClr>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38" name="Rectangle 25">
              <a:hlinkClick r:id="rId11" action="ppaction://hlinksldjump" highlightClick="1"/>
              <a:hlinkHover r:id="" action="ppaction://noaction" highlightClick="1"/>
              <a:extLst>
                <a:ext uri="{FF2B5EF4-FFF2-40B4-BE49-F238E27FC236}">
                  <a16:creationId xmlns:a16="http://schemas.microsoft.com/office/drawing/2014/main" id="{060935A3-CDC2-439B-9AB7-D284B7F46125}"/>
                </a:ext>
              </a:extLst>
            </p:cNvPr>
            <p:cNvSpPr>
              <a:spLocks noChangeArrowheads="1"/>
            </p:cNvSpPr>
            <p:nvPr/>
          </p:nvSpPr>
          <p:spPr bwMode="auto">
            <a:xfrm>
              <a:off x="7249215" y="4719969"/>
              <a:ext cx="783807" cy="571589"/>
            </a:xfrm>
            <a:prstGeom prst="rect">
              <a:avLst/>
            </a:prstGeom>
            <a:solidFill>
              <a:schemeClr val="bg1">
                <a:alpha val="0"/>
              </a:schemeClr>
            </a:solidFill>
            <a:ln w="25400">
              <a:solidFill>
                <a:srgbClr val="FF0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dirty="0">
                <a:latin typeface="Arial" panose="020B0604020202020204" pitchFamily="34" charset="0"/>
                <a:ea typeface="ＭＳ ゴシック" panose="020B0609070205080204" pitchFamily="49" charset="-128"/>
              </a:endParaRPr>
            </a:p>
          </p:txBody>
        </p:sp>
        <p:sp>
          <p:nvSpPr>
            <p:cNvPr id="39" name="Rectangle 24">
              <a:hlinkClick r:id="rId7" action="ppaction://hlinksldjump" highlightClick="1"/>
              <a:hlinkHover r:id="" action="ppaction://noaction" highlightClick="1"/>
              <a:extLst>
                <a:ext uri="{FF2B5EF4-FFF2-40B4-BE49-F238E27FC236}">
                  <a16:creationId xmlns:a16="http://schemas.microsoft.com/office/drawing/2014/main" id="{9DC2E5FB-6305-450F-9724-20C8B8AC57F2}"/>
                </a:ext>
              </a:extLst>
            </p:cNvPr>
            <p:cNvSpPr>
              <a:spLocks noChangeAspect="1" noChangeArrowheads="1"/>
            </p:cNvSpPr>
            <p:nvPr/>
          </p:nvSpPr>
          <p:spPr bwMode="auto">
            <a:xfrm>
              <a:off x="7249215" y="5300575"/>
              <a:ext cx="783013" cy="647902"/>
            </a:xfrm>
            <a:prstGeom prst="rect">
              <a:avLst/>
            </a:prstGeom>
            <a:solidFill>
              <a:schemeClr val="bg1">
                <a:alpha val="0"/>
              </a:schemeClr>
            </a:solidFill>
            <a:ln w="254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Tree>
    <p:custDataLst>
      <p:tags r:id="rId1"/>
    </p:custDataLst>
  </p:cSld>
  <p:clrMapOvr>
    <a:masterClrMapping/>
  </p:clrMapOvr>
  <p:transition advTm="608">
    <p:zoom dir="in"/>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5322"/>
                                        </p:tgtEl>
                                        <p:attrNameLst>
                                          <p:attrName>style.visibility</p:attrName>
                                        </p:attrNameLst>
                                      </p:cBhvr>
                                      <p:to>
                                        <p:strVal val="visible"/>
                                      </p:to>
                                    </p:set>
                                    <p:anim calcmode="lin" valueType="num">
                                      <p:cBhvr>
                                        <p:cTn id="7" dur="500" fill="hold"/>
                                        <p:tgtEl>
                                          <p:spTgt spid="55322"/>
                                        </p:tgtEl>
                                        <p:attrNameLst>
                                          <p:attrName>ppt_w</p:attrName>
                                        </p:attrNameLst>
                                      </p:cBhvr>
                                      <p:tavLst>
                                        <p:tav tm="0">
                                          <p:val>
                                            <p:fltVal val="0"/>
                                          </p:val>
                                        </p:tav>
                                        <p:tav tm="100000">
                                          <p:val>
                                            <p:strVal val="#ppt_w"/>
                                          </p:val>
                                        </p:tav>
                                      </p:tavLst>
                                    </p:anim>
                                    <p:anim calcmode="lin" valueType="num">
                                      <p:cBhvr>
                                        <p:cTn id="8" dur="500" fill="hold"/>
                                        <p:tgtEl>
                                          <p:spTgt spid="55322"/>
                                        </p:tgtEl>
                                        <p:attrNameLst>
                                          <p:attrName>ppt_h</p:attrName>
                                        </p:attrNameLst>
                                      </p:cBhvr>
                                      <p:tavLst>
                                        <p:tav tm="0">
                                          <p:val>
                                            <p:fltVal val="0"/>
                                          </p:val>
                                        </p:tav>
                                        <p:tav tm="100000">
                                          <p:val>
                                            <p:strVal val="#ppt_h"/>
                                          </p:val>
                                        </p:tav>
                                      </p:tavLst>
                                    </p:anim>
                                    <p:animEffect transition="in" filter="fade">
                                      <p:cBhvr>
                                        <p:cTn id="9" dur="500"/>
                                        <p:tgtEl>
                                          <p:spTgt spid="55322"/>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30"/>
                                        </p:tgtEl>
                                        <p:attrNameLst>
                                          <p:attrName>style.visibility</p:attrName>
                                        </p:attrNameLst>
                                      </p:cBhvr>
                                      <p:to>
                                        <p:strVal val="visible"/>
                                      </p:to>
                                    </p:set>
                                    <p:anim calcmode="lin" valueType="num">
                                      <p:cBhvr>
                                        <p:cTn id="14" dur="500" fill="hold"/>
                                        <p:tgtEl>
                                          <p:spTgt spid="30"/>
                                        </p:tgtEl>
                                        <p:attrNameLst>
                                          <p:attrName>ppt_w</p:attrName>
                                        </p:attrNameLst>
                                      </p:cBhvr>
                                      <p:tavLst>
                                        <p:tav tm="0">
                                          <p:val>
                                            <p:fltVal val="0"/>
                                          </p:val>
                                        </p:tav>
                                        <p:tav tm="100000">
                                          <p:val>
                                            <p:strVal val="#ppt_w"/>
                                          </p:val>
                                        </p:tav>
                                      </p:tavLst>
                                    </p:anim>
                                    <p:anim calcmode="lin" valueType="num">
                                      <p:cBhvr>
                                        <p:cTn id="15" dur="500" fill="hold"/>
                                        <p:tgtEl>
                                          <p:spTgt spid="30"/>
                                        </p:tgtEl>
                                        <p:attrNameLst>
                                          <p:attrName>ppt_h</p:attrName>
                                        </p:attrNameLst>
                                      </p:cBhvr>
                                      <p:tavLst>
                                        <p:tav tm="0">
                                          <p:val>
                                            <p:fltVal val="0"/>
                                          </p:val>
                                        </p:tav>
                                        <p:tav tm="100000">
                                          <p:val>
                                            <p:strVal val="#ppt_h"/>
                                          </p:val>
                                        </p:tav>
                                      </p:tavLst>
                                    </p:anim>
                                    <p:animEffect transition="in" filter="fade">
                                      <p:cBhvr>
                                        <p:cTn id="16" dur="500"/>
                                        <p:tgtEl>
                                          <p:spTgt spid="30"/>
                                        </p:tgtEl>
                                      </p:cBhvr>
                                    </p:animEffect>
                                  </p:childTnLst>
                                </p:cTn>
                              </p:par>
                              <p:par>
                                <p:cTn id="17" presetID="29" presetClass="entr" presetSubtype="0" fill="hold" grpId="0" nodeType="withEffect">
                                  <p:stCondLst>
                                    <p:cond delay="0"/>
                                  </p:stCondLst>
                                  <p:childTnLst>
                                    <p:set>
                                      <p:cBhvr>
                                        <p:cTn id="18" dur="1" fill="hold">
                                          <p:stCondLst>
                                            <p:cond delay="0"/>
                                          </p:stCondLst>
                                        </p:cTn>
                                        <p:tgtEl>
                                          <p:spTgt spid="29"/>
                                        </p:tgtEl>
                                        <p:attrNameLst>
                                          <p:attrName>style.visibility</p:attrName>
                                        </p:attrNameLst>
                                      </p:cBhvr>
                                      <p:to>
                                        <p:strVal val="visible"/>
                                      </p:to>
                                    </p:set>
                                    <p:anim calcmode="lin" valueType="num">
                                      <p:cBhvr>
                                        <p:cTn id="19" dur="500" fill="hold"/>
                                        <p:tgtEl>
                                          <p:spTgt spid="29"/>
                                        </p:tgtEl>
                                        <p:attrNameLst>
                                          <p:attrName>ppt_x</p:attrName>
                                        </p:attrNameLst>
                                      </p:cBhvr>
                                      <p:tavLst>
                                        <p:tav tm="0">
                                          <p:val>
                                            <p:strVal val="#ppt_x-.2"/>
                                          </p:val>
                                        </p:tav>
                                        <p:tav tm="100000">
                                          <p:val>
                                            <p:strVal val="#ppt_x"/>
                                          </p:val>
                                        </p:tav>
                                      </p:tavLst>
                                    </p:anim>
                                    <p:anim calcmode="lin" valueType="num">
                                      <p:cBhvr>
                                        <p:cTn id="20" dur="500" fill="hold"/>
                                        <p:tgtEl>
                                          <p:spTgt spid="29"/>
                                        </p:tgtEl>
                                        <p:attrNameLst>
                                          <p:attrName>ppt_y</p:attrName>
                                        </p:attrNameLst>
                                      </p:cBhvr>
                                      <p:tavLst>
                                        <p:tav tm="0">
                                          <p:val>
                                            <p:strVal val="#ppt_y"/>
                                          </p:val>
                                        </p:tav>
                                        <p:tav tm="100000">
                                          <p:val>
                                            <p:strVal val="#ppt_y"/>
                                          </p:val>
                                        </p:tav>
                                      </p:tavLst>
                                    </p:anim>
                                    <p:animEffect transition="in" filter="wipe(right)" prLst="gradientSize: 0.1">
                                      <p:cBhvr>
                                        <p:cTn id="21" dur="500"/>
                                        <p:tgtEl>
                                          <p:spTgt spid="29"/>
                                        </p:tgtEl>
                                      </p:cBhvr>
                                    </p:animEffect>
                                  </p:childTnLst>
                                </p:cTn>
                              </p:par>
                              <p:par>
                                <p:cTn id="22" presetID="53" presetClass="entr" presetSubtype="0" fill="hold" grpId="0" nodeType="withEffect">
                                  <p:stCondLst>
                                    <p:cond delay="0"/>
                                  </p:stCondLst>
                                  <p:childTnLst>
                                    <p:set>
                                      <p:cBhvr>
                                        <p:cTn id="23" dur="1" fill="hold">
                                          <p:stCondLst>
                                            <p:cond delay="0"/>
                                          </p:stCondLst>
                                        </p:cTn>
                                        <p:tgtEl>
                                          <p:spTgt spid="27"/>
                                        </p:tgtEl>
                                        <p:attrNameLst>
                                          <p:attrName>style.visibility</p:attrName>
                                        </p:attrNameLst>
                                      </p:cBhvr>
                                      <p:to>
                                        <p:strVal val="visible"/>
                                      </p:to>
                                    </p:set>
                                    <p:anim calcmode="lin" valueType="num">
                                      <p:cBhvr>
                                        <p:cTn id="24" dur="500" fill="hold"/>
                                        <p:tgtEl>
                                          <p:spTgt spid="27"/>
                                        </p:tgtEl>
                                        <p:attrNameLst>
                                          <p:attrName>ppt_w</p:attrName>
                                        </p:attrNameLst>
                                      </p:cBhvr>
                                      <p:tavLst>
                                        <p:tav tm="0">
                                          <p:val>
                                            <p:fltVal val="0"/>
                                          </p:val>
                                        </p:tav>
                                        <p:tav tm="100000">
                                          <p:val>
                                            <p:strVal val="#ppt_w"/>
                                          </p:val>
                                        </p:tav>
                                      </p:tavLst>
                                    </p:anim>
                                    <p:anim calcmode="lin" valueType="num">
                                      <p:cBhvr>
                                        <p:cTn id="25" dur="500" fill="hold"/>
                                        <p:tgtEl>
                                          <p:spTgt spid="27"/>
                                        </p:tgtEl>
                                        <p:attrNameLst>
                                          <p:attrName>ppt_h</p:attrName>
                                        </p:attrNameLst>
                                      </p:cBhvr>
                                      <p:tavLst>
                                        <p:tav tm="0">
                                          <p:val>
                                            <p:fltVal val="0"/>
                                          </p:val>
                                        </p:tav>
                                        <p:tav tm="100000">
                                          <p:val>
                                            <p:strVal val="#ppt_h"/>
                                          </p:val>
                                        </p:tav>
                                      </p:tavLst>
                                    </p:anim>
                                    <p:animEffect transition="in" filter="fade">
                                      <p:cBhvr>
                                        <p:cTn id="26" dur="500"/>
                                        <p:tgtEl>
                                          <p:spTgt spid="27"/>
                                        </p:tgtEl>
                                      </p:cBhvr>
                                    </p:animEffect>
                                  </p:childTnLst>
                                </p:cTn>
                              </p:par>
                              <p:par>
                                <p:cTn id="27" presetID="29" presetClass="entr" presetSubtype="0" fill="hold" grpId="0" nodeType="withEffect">
                                  <p:stCondLst>
                                    <p:cond delay="0"/>
                                  </p:stCondLst>
                                  <p:childTnLst>
                                    <p:set>
                                      <p:cBhvr>
                                        <p:cTn id="28" dur="1" fill="hold">
                                          <p:stCondLst>
                                            <p:cond delay="0"/>
                                          </p:stCondLst>
                                        </p:cTn>
                                        <p:tgtEl>
                                          <p:spTgt spid="26"/>
                                        </p:tgtEl>
                                        <p:attrNameLst>
                                          <p:attrName>style.visibility</p:attrName>
                                        </p:attrNameLst>
                                      </p:cBhvr>
                                      <p:to>
                                        <p:strVal val="visible"/>
                                      </p:to>
                                    </p:set>
                                    <p:anim calcmode="lin" valueType="num">
                                      <p:cBhvr>
                                        <p:cTn id="29" dur="500" fill="hold"/>
                                        <p:tgtEl>
                                          <p:spTgt spid="26"/>
                                        </p:tgtEl>
                                        <p:attrNameLst>
                                          <p:attrName>ppt_x</p:attrName>
                                        </p:attrNameLst>
                                      </p:cBhvr>
                                      <p:tavLst>
                                        <p:tav tm="0">
                                          <p:val>
                                            <p:strVal val="#ppt_x-.2"/>
                                          </p:val>
                                        </p:tav>
                                        <p:tav tm="100000">
                                          <p:val>
                                            <p:strVal val="#ppt_x"/>
                                          </p:val>
                                        </p:tav>
                                      </p:tavLst>
                                    </p:anim>
                                    <p:anim calcmode="lin" valueType="num">
                                      <p:cBhvr>
                                        <p:cTn id="30" dur="500" fill="hold"/>
                                        <p:tgtEl>
                                          <p:spTgt spid="26"/>
                                        </p:tgtEl>
                                        <p:attrNameLst>
                                          <p:attrName>ppt_y</p:attrName>
                                        </p:attrNameLst>
                                      </p:cBhvr>
                                      <p:tavLst>
                                        <p:tav tm="0">
                                          <p:val>
                                            <p:strVal val="#ppt_y"/>
                                          </p:val>
                                        </p:tav>
                                        <p:tav tm="100000">
                                          <p:val>
                                            <p:strVal val="#ppt_y"/>
                                          </p:val>
                                        </p:tav>
                                      </p:tavLst>
                                    </p:anim>
                                    <p:animEffect transition="in" filter="wipe(right)" prLst="gradientSize: 0.1">
                                      <p:cBhvr>
                                        <p:cTn id="31" dur="500"/>
                                        <p:tgtEl>
                                          <p:spTgt spid="26"/>
                                        </p:tgtEl>
                                      </p:cBhvr>
                                    </p:animEffect>
                                  </p:childTnLst>
                                </p:cTn>
                              </p:par>
                              <p:par>
                                <p:cTn id="32" presetID="29" presetClass="entr" presetSubtype="0"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 calcmode="lin" valueType="num">
                                      <p:cBhvr>
                                        <p:cTn id="34" dur="500" fill="hold"/>
                                        <p:tgtEl>
                                          <p:spTgt spid="25"/>
                                        </p:tgtEl>
                                        <p:attrNameLst>
                                          <p:attrName>ppt_x</p:attrName>
                                        </p:attrNameLst>
                                      </p:cBhvr>
                                      <p:tavLst>
                                        <p:tav tm="0">
                                          <p:val>
                                            <p:strVal val="#ppt_x-.2"/>
                                          </p:val>
                                        </p:tav>
                                        <p:tav tm="100000">
                                          <p:val>
                                            <p:strVal val="#ppt_x"/>
                                          </p:val>
                                        </p:tav>
                                      </p:tavLst>
                                    </p:anim>
                                    <p:anim calcmode="lin" valueType="num">
                                      <p:cBhvr>
                                        <p:cTn id="35" dur="500" fill="hold"/>
                                        <p:tgtEl>
                                          <p:spTgt spid="25"/>
                                        </p:tgtEl>
                                        <p:attrNameLst>
                                          <p:attrName>ppt_y</p:attrName>
                                        </p:attrNameLst>
                                      </p:cBhvr>
                                      <p:tavLst>
                                        <p:tav tm="0">
                                          <p:val>
                                            <p:strVal val="#ppt_y"/>
                                          </p:val>
                                        </p:tav>
                                        <p:tav tm="100000">
                                          <p:val>
                                            <p:strVal val="#ppt_y"/>
                                          </p:val>
                                        </p:tav>
                                      </p:tavLst>
                                    </p:anim>
                                    <p:animEffect transition="in" filter="wipe(right)" prLst="gradientSize: 0.1">
                                      <p:cBhvr>
                                        <p:cTn id="36" dur="500"/>
                                        <p:tgtEl>
                                          <p:spTgt spid="25"/>
                                        </p:tgtEl>
                                      </p:cBhvr>
                                    </p:animEffect>
                                  </p:childTnLst>
                                </p:cTn>
                              </p:par>
                              <p:par>
                                <p:cTn id="37" presetID="29" presetClass="entr" presetSubtype="0" fill="hold" grpId="0" nodeType="withEffect">
                                  <p:stCondLst>
                                    <p:cond delay="0"/>
                                  </p:stCondLst>
                                  <p:childTnLst>
                                    <p:set>
                                      <p:cBhvr>
                                        <p:cTn id="38" dur="1" fill="hold">
                                          <p:stCondLst>
                                            <p:cond delay="0"/>
                                          </p:stCondLst>
                                        </p:cTn>
                                        <p:tgtEl>
                                          <p:spTgt spid="31"/>
                                        </p:tgtEl>
                                        <p:attrNameLst>
                                          <p:attrName>style.visibility</p:attrName>
                                        </p:attrNameLst>
                                      </p:cBhvr>
                                      <p:to>
                                        <p:strVal val="visible"/>
                                      </p:to>
                                    </p:set>
                                    <p:anim calcmode="lin" valueType="num">
                                      <p:cBhvr>
                                        <p:cTn id="39" dur="500" fill="hold"/>
                                        <p:tgtEl>
                                          <p:spTgt spid="31"/>
                                        </p:tgtEl>
                                        <p:attrNameLst>
                                          <p:attrName>ppt_x</p:attrName>
                                        </p:attrNameLst>
                                      </p:cBhvr>
                                      <p:tavLst>
                                        <p:tav tm="0">
                                          <p:val>
                                            <p:strVal val="#ppt_x-.2"/>
                                          </p:val>
                                        </p:tav>
                                        <p:tav tm="100000">
                                          <p:val>
                                            <p:strVal val="#ppt_x"/>
                                          </p:val>
                                        </p:tav>
                                      </p:tavLst>
                                    </p:anim>
                                    <p:anim calcmode="lin" valueType="num">
                                      <p:cBhvr>
                                        <p:cTn id="40" dur="500" fill="hold"/>
                                        <p:tgtEl>
                                          <p:spTgt spid="31"/>
                                        </p:tgtEl>
                                        <p:attrNameLst>
                                          <p:attrName>ppt_y</p:attrName>
                                        </p:attrNameLst>
                                      </p:cBhvr>
                                      <p:tavLst>
                                        <p:tav tm="0">
                                          <p:val>
                                            <p:strVal val="#ppt_y"/>
                                          </p:val>
                                        </p:tav>
                                        <p:tav tm="100000">
                                          <p:val>
                                            <p:strVal val="#ppt_y"/>
                                          </p:val>
                                        </p:tav>
                                      </p:tavLst>
                                    </p:anim>
                                    <p:animEffect transition="in" filter="wipe(right)" prLst="gradientSize: 0.1">
                                      <p:cBhvr>
                                        <p:cTn id="41"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6" grpId="0"/>
      <p:bldP spid="27" grpId="0" animBg="1"/>
      <p:bldP spid="29" grpId="0"/>
      <p:bldP spid="30" grpId="0" animBg="1"/>
      <p:bldP spid="31" grpId="0"/>
      <p:bldP spid="55322"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160"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9" name="AutoShape 110"/>
          <p:cNvSpPr>
            <a:spLocks noChangeArrowheads="1"/>
          </p:cNvSpPr>
          <p:nvPr/>
        </p:nvSpPr>
        <p:spPr bwMode="auto">
          <a:xfrm>
            <a:off x="684213" y="6027738"/>
            <a:ext cx="7775575" cy="762000"/>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100" name="AutoShape 112"/>
          <p:cNvSpPr>
            <a:spLocks noChangeArrowheads="1"/>
          </p:cNvSpPr>
          <p:nvPr/>
        </p:nvSpPr>
        <p:spPr bwMode="auto">
          <a:xfrm>
            <a:off x="457200" y="5811838"/>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みんなで考えてみよう！</a:t>
            </a:r>
          </a:p>
        </p:txBody>
      </p:sp>
      <p:pic>
        <p:nvPicPr>
          <p:cNvPr id="24725" name="Picture 149"/>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35000" y="5526088"/>
            <a:ext cx="4143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2" name="Rectangle 140"/>
          <p:cNvSpPr>
            <a:spLocks noChangeArrowheads="1"/>
          </p:cNvSpPr>
          <p:nvPr/>
        </p:nvSpPr>
        <p:spPr bwMode="auto">
          <a:xfrm>
            <a:off x="395288" y="836613"/>
            <a:ext cx="5184775" cy="6461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私たちの身の回りには、さまざまな税があります。</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どんな税があるだろう？</a:t>
            </a:r>
          </a:p>
        </p:txBody>
      </p:sp>
      <p:pic>
        <p:nvPicPr>
          <p:cNvPr id="4103" name="Picture 14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05438" y="7778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04" name="Rectangle 49"/>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a:t>
            </a:r>
          </a:p>
        </p:txBody>
      </p:sp>
      <p:sp>
        <p:nvSpPr>
          <p:cNvPr id="4105" name="Rectangle 94"/>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暮らしの中の税①</a:t>
            </a:r>
            <a:endParaRPr lang="ja-JP" altLang="en-US" sz="4800"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4106" name="Line 95">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4107" name="Line 96">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4687" name="Rectangle 111"/>
          <p:cNvSpPr>
            <a:spLocks noChangeArrowheads="1"/>
          </p:cNvSpPr>
          <p:nvPr/>
        </p:nvSpPr>
        <p:spPr bwMode="auto">
          <a:xfrm>
            <a:off x="2590800" y="6216650"/>
            <a:ext cx="3962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他にはどんな税があるのだろう？</a:t>
            </a:r>
          </a:p>
        </p:txBody>
      </p:sp>
      <p:grpSp>
        <p:nvGrpSpPr>
          <p:cNvPr id="2" name="Group 153"/>
          <p:cNvGrpSpPr>
            <a:grpSpLocks/>
          </p:cNvGrpSpPr>
          <p:nvPr/>
        </p:nvGrpSpPr>
        <p:grpSpPr bwMode="auto">
          <a:xfrm>
            <a:off x="169863" y="2073275"/>
            <a:ext cx="2819400" cy="3371850"/>
            <a:chOff x="107" y="1306"/>
            <a:chExt cx="1776" cy="2124"/>
          </a:xfrm>
        </p:grpSpPr>
        <p:sp>
          <p:nvSpPr>
            <p:cNvPr id="4124" name="AutoShape 29"/>
            <p:cNvSpPr>
              <a:spLocks noChangeArrowheads="1"/>
            </p:cNvSpPr>
            <p:nvPr/>
          </p:nvSpPr>
          <p:spPr bwMode="auto">
            <a:xfrm>
              <a:off x="249" y="1405"/>
              <a:ext cx="1634" cy="1571"/>
            </a:xfrm>
            <a:prstGeom prst="flowChartConnector">
              <a:avLst/>
            </a:prstGeom>
            <a:solidFill>
              <a:schemeClr val="bg1"/>
            </a:solidFill>
            <a:ln w="57150">
              <a:solidFill>
                <a:srgbClr val="CC0000"/>
              </a:solidFill>
              <a:round/>
              <a:headEnd/>
              <a:tailEnd/>
            </a:ln>
            <a:effectLst>
              <a:outerShdw dist="63500" dir="3187806"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sp>
          <p:nvSpPr>
            <p:cNvPr id="4125" name="AutoShape 81"/>
            <p:cNvSpPr>
              <a:spLocks noChangeArrowheads="1"/>
            </p:cNvSpPr>
            <p:nvPr/>
          </p:nvSpPr>
          <p:spPr bwMode="auto">
            <a:xfrm>
              <a:off x="107" y="1306"/>
              <a:ext cx="576" cy="553"/>
            </a:xfrm>
            <a:prstGeom prst="flowChartConnector">
              <a:avLst/>
            </a:prstGeom>
            <a:solidFill>
              <a:schemeClr val="bg1"/>
            </a:solidFill>
            <a:ln w="57150">
              <a:solidFill>
                <a:srgbClr val="CC00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126" name="Rectangle 82"/>
            <p:cNvSpPr>
              <a:spLocks noChangeArrowheads="1"/>
            </p:cNvSpPr>
            <p:nvPr/>
          </p:nvSpPr>
          <p:spPr bwMode="auto">
            <a:xfrm>
              <a:off x="158" y="1450"/>
              <a:ext cx="576" cy="2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所得税</a:t>
              </a:r>
            </a:p>
          </p:txBody>
        </p:sp>
        <p:pic>
          <p:nvPicPr>
            <p:cNvPr id="4127" name="Picture 151" descr="パソコン"/>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91" y="1730"/>
              <a:ext cx="1127" cy="9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128" name="Rectangle 32"/>
            <p:cNvSpPr>
              <a:spLocks noChangeArrowheads="1"/>
            </p:cNvSpPr>
            <p:nvPr/>
          </p:nvSpPr>
          <p:spPr bwMode="auto">
            <a:xfrm>
              <a:off x="249" y="3027"/>
              <a:ext cx="1296" cy="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a:latin typeface="HG創英角ｺﾞｼｯｸUB" panose="020B0909000000000000" pitchFamily="49" charset="-128"/>
                  <a:ea typeface="HG創英角ｺﾞｼｯｸUB" panose="020B0909000000000000" pitchFamily="49" charset="-128"/>
                </a:rPr>
                <a:t>会社でもらう給与明細書。所得税や住民税が給料から差し引かれている。</a:t>
              </a:r>
            </a:p>
          </p:txBody>
        </p:sp>
      </p:grpSp>
      <p:grpSp>
        <p:nvGrpSpPr>
          <p:cNvPr id="3" name="Group 155"/>
          <p:cNvGrpSpPr>
            <a:grpSpLocks/>
          </p:cNvGrpSpPr>
          <p:nvPr/>
        </p:nvGrpSpPr>
        <p:grpSpPr bwMode="auto">
          <a:xfrm>
            <a:off x="2987675" y="2346325"/>
            <a:ext cx="3384550" cy="3268663"/>
            <a:chOff x="1882" y="1478"/>
            <a:chExt cx="2132" cy="2059"/>
          </a:xfrm>
        </p:grpSpPr>
        <p:sp>
          <p:nvSpPr>
            <p:cNvPr id="4118" name="Rectangle 36"/>
            <p:cNvSpPr>
              <a:spLocks noChangeArrowheads="1"/>
            </p:cNvSpPr>
            <p:nvPr/>
          </p:nvSpPr>
          <p:spPr bwMode="auto">
            <a:xfrm>
              <a:off x="1882" y="3249"/>
              <a:ext cx="2132"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a:latin typeface="HG創英角ｺﾞｼｯｸUB" panose="020B0909000000000000" pitchFamily="49" charset="-128"/>
                  <a:ea typeface="HG創英角ｺﾞｼｯｸUB" panose="020B0909000000000000" pitchFamily="49" charset="-128"/>
                </a:rPr>
                <a:t>清酒・ビール・ウィスキーなどの</a:t>
              </a:r>
            </a:p>
            <a:p>
              <a:pPr eaLnBrk="1" hangingPunct="1">
                <a:spcBef>
                  <a:spcPct val="0"/>
                </a:spcBef>
                <a:buFontTx/>
                <a:buNone/>
              </a:pPr>
              <a:r>
                <a:rPr lang="ja-JP" altLang="en-US" sz="1200">
                  <a:latin typeface="HG創英角ｺﾞｼｯｸUB" panose="020B0909000000000000" pitchFamily="49" charset="-128"/>
                  <a:ea typeface="HG創英角ｺﾞｼｯｸUB" panose="020B0909000000000000" pitchFamily="49" charset="-128"/>
                </a:rPr>
                <a:t>アルコール飲料や、たばこには税がかかる。</a:t>
              </a:r>
            </a:p>
          </p:txBody>
        </p:sp>
        <p:grpSp>
          <p:nvGrpSpPr>
            <p:cNvPr id="4119" name="Group 154"/>
            <p:cNvGrpSpPr>
              <a:grpSpLocks/>
            </p:cNvGrpSpPr>
            <p:nvPr/>
          </p:nvGrpSpPr>
          <p:grpSpPr bwMode="auto">
            <a:xfrm>
              <a:off x="2018" y="1478"/>
              <a:ext cx="1692" cy="1725"/>
              <a:chOff x="2018" y="1478"/>
              <a:chExt cx="1692" cy="1725"/>
            </a:xfrm>
          </p:grpSpPr>
          <p:sp>
            <p:nvSpPr>
              <p:cNvPr id="4120" name="AutoShape 101"/>
              <p:cNvSpPr>
                <a:spLocks noChangeArrowheads="1"/>
              </p:cNvSpPr>
              <p:nvPr/>
            </p:nvSpPr>
            <p:spPr bwMode="auto">
              <a:xfrm>
                <a:off x="2018" y="1632"/>
                <a:ext cx="1634" cy="1571"/>
              </a:xfrm>
              <a:prstGeom prst="flowChartConnector">
                <a:avLst/>
              </a:prstGeom>
              <a:solidFill>
                <a:schemeClr val="bg1"/>
              </a:solidFill>
              <a:ln w="57150">
                <a:solidFill>
                  <a:srgbClr val="CC0000"/>
                </a:solidFill>
                <a:round/>
                <a:headEnd/>
                <a:tailEnd/>
              </a:ln>
              <a:effectLst>
                <a:outerShdw dist="63500" dir="3187806"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pic>
            <p:nvPicPr>
              <p:cNvPr id="4121" name="Picture 134" descr="酒"/>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72" y="1888"/>
                <a:ext cx="1298" cy="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4122" name="AutoShape 102"/>
              <p:cNvSpPr>
                <a:spLocks noChangeArrowheads="1"/>
              </p:cNvSpPr>
              <p:nvPr/>
            </p:nvSpPr>
            <p:spPr bwMode="auto">
              <a:xfrm>
                <a:off x="3016" y="1478"/>
                <a:ext cx="680" cy="653"/>
              </a:xfrm>
              <a:prstGeom prst="flowChartConnector">
                <a:avLst/>
              </a:prstGeom>
              <a:solidFill>
                <a:schemeClr val="bg1"/>
              </a:solidFill>
              <a:ln w="57150">
                <a:solidFill>
                  <a:srgbClr val="CC00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123" name="Rectangle 84"/>
              <p:cNvSpPr>
                <a:spLocks noChangeArrowheads="1"/>
              </p:cNvSpPr>
              <p:nvPr/>
            </p:nvSpPr>
            <p:spPr bwMode="auto">
              <a:xfrm>
                <a:off x="3086" y="1615"/>
                <a:ext cx="62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酒税</a:t>
                </a:r>
              </a:p>
              <a:p>
                <a:pPr eaLnBrk="1" hangingPunct="1">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たばこ税</a:t>
                </a:r>
              </a:p>
            </p:txBody>
          </p:sp>
        </p:grpSp>
      </p:grpSp>
      <p:grpSp>
        <p:nvGrpSpPr>
          <p:cNvPr id="5" name="Group 157"/>
          <p:cNvGrpSpPr>
            <a:grpSpLocks/>
          </p:cNvGrpSpPr>
          <p:nvPr/>
        </p:nvGrpSpPr>
        <p:grpSpPr bwMode="auto">
          <a:xfrm>
            <a:off x="6299200" y="2046288"/>
            <a:ext cx="2665413" cy="3495675"/>
            <a:chOff x="3968" y="1289"/>
            <a:chExt cx="1679" cy="2202"/>
          </a:xfrm>
        </p:grpSpPr>
        <p:sp>
          <p:nvSpPr>
            <p:cNvPr id="4112" name="Rectangle 40"/>
            <p:cNvSpPr>
              <a:spLocks noChangeArrowheads="1"/>
            </p:cNvSpPr>
            <p:nvPr/>
          </p:nvSpPr>
          <p:spPr bwMode="auto">
            <a:xfrm>
              <a:off x="4059" y="3203"/>
              <a:ext cx="1588" cy="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200" dirty="0">
                  <a:latin typeface="HG創英角ｺﾞｼｯｸUB" panose="020B0909000000000000" pitchFamily="49" charset="-128"/>
                  <a:ea typeface="HG創英角ｺﾞｼｯｸUB" panose="020B0909000000000000" pitchFamily="49" charset="-128"/>
                </a:rPr>
                <a:t>洋服や日用品を買ったりすると、</a:t>
              </a:r>
            </a:p>
            <a:p>
              <a:pPr eaLnBrk="1" hangingPunct="1">
                <a:spcBef>
                  <a:spcPct val="0"/>
                </a:spcBef>
                <a:buFontTx/>
                <a:buNone/>
              </a:pPr>
              <a:r>
                <a:rPr lang="ja-JP" altLang="en-US" sz="1200" dirty="0">
                  <a:latin typeface="HG創英角ｺﾞｼｯｸUB" panose="020B0909000000000000" pitchFamily="49" charset="-128"/>
                  <a:ea typeface="HG創英角ｺﾞｼｯｸUB" panose="020B0909000000000000" pitchFamily="49" charset="-128"/>
                </a:rPr>
                <a:t>消費税がかかる。</a:t>
              </a:r>
            </a:p>
          </p:txBody>
        </p:sp>
        <p:grpSp>
          <p:nvGrpSpPr>
            <p:cNvPr id="4113" name="Group 156"/>
            <p:cNvGrpSpPr>
              <a:grpSpLocks/>
            </p:cNvGrpSpPr>
            <p:nvPr/>
          </p:nvGrpSpPr>
          <p:grpSpPr bwMode="auto">
            <a:xfrm>
              <a:off x="3968" y="1289"/>
              <a:ext cx="1634" cy="1857"/>
              <a:chOff x="3968" y="1289"/>
              <a:chExt cx="1634" cy="1857"/>
            </a:xfrm>
          </p:grpSpPr>
          <p:sp>
            <p:nvSpPr>
              <p:cNvPr id="4114" name="AutoShape 103"/>
              <p:cNvSpPr>
                <a:spLocks noChangeArrowheads="1"/>
              </p:cNvSpPr>
              <p:nvPr/>
            </p:nvSpPr>
            <p:spPr bwMode="auto">
              <a:xfrm>
                <a:off x="3968" y="1575"/>
                <a:ext cx="1634" cy="1571"/>
              </a:xfrm>
              <a:prstGeom prst="flowChartConnector">
                <a:avLst/>
              </a:prstGeom>
              <a:solidFill>
                <a:schemeClr val="bg1"/>
              </a:solidFill>
              <a:ln w="57150">
                <a:solidFill>
                  <a:srgbClr val="CC0000"/>
                </a:solidFill>
                <a:round/>
                <a:headEnd/>
                <a:tailEnd/>
              </a:ln>
              <a:effectLst>
                <a:outerShdw dist="63500" dir="3187806" algn="ctr" rotWithShape="0">
                  <a:schemeClr val="bg2">
                    <a:alpha val="50000"/>
                  </a:scheme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pic>
            <p:nvPicPr>
              <p:cNvPr id="4115" name="Picture 136" descr="買い物"/>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6" y="1825"/>
                <a:ext cx="964" cy="11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pic>
          <p:sp>
            <p:nvSpPr>
              <p:cNvPr id="4116" name="AutoShape 120"/>
              <p:cNvSpPr>
                <a:spLocks noChangeArrowheads="1"/>
              </p:cNvSpPr>
              <p:nvPr/>
            </p:nvSpPr>
            <p:spPr bwMode="auto">
              <a:xfrm>
                <a:off x="4105" y="1289"/>
                <a:ext cx="576" cy="553"/>
              </a:xfrm>
              <a:prstGeom prst="flowChartConnector">
                <a:avLst/>
              </a:prstGeom>
              <a:solidFill>
                <a:schemeClr val="bg1"/>
              </a:solidFill>
              <a:ln w="57150">
                <a:solidFill>
                  <a:srgbClr val="CC00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117" name="Rectangle 86"/>
              <p:cNvSpPr>
                <a:spLocks noChangeArrowheads="1"/>
              </p:cNvSpPr>
              <p:nvPr/>
            </p:nvSpPr>
            <p:spPr bwMode="auto">
              <a:xfrm>
                <a:off x="4150" y="1449"/>
                <a:ext cx="528" cy="20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571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500">
                    <a:solidFill>
                      <a:srgbClr val="C00000"/>
                    </a:solidFill>
                    <a:latin typeface="HG創英角ｺﾞｼｯｸUB" panose="020B0909000000000000" pitchFamily="49" charset="-128"/>
                    <a:ea typeface="HG創英角ｺﾞｼｯｸUB" panose="020B0909000000000000" pitchFamily="49" charset="-128"/>
                  </a:rPr>
                  <a:t>消費税</a:t>
                </a:r>
              </a:p>
            </p:txBody>
          </p:sp>
        </p:grpSp>
      </p:grpSp>
    </p:spTree>
    <p:custDataLst>
      <p:tags r:id="rId1"/>
    </p:custDataLst>
  </p:cSld>
  <p:clrMapOvr>
    <a:masterClrMapping/>
  </p:clrMapOvr>
  <p:transition advTm="176"/>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500" fill="hold"/>
                                        <p:tgtEl>
                                          <p:spTgt spid="5"/>
                                        </p:tgtEl>
                                        <p:attrNameLst>
                                          <p:attrName>ppt_w</p:attrName>
                                        </p:attrNameLst>
                                      </p:cBhvr>
                                      <p:tavLst>
                                        <p:tav tm="0">
                                          <p:val>
                                            <p:fltVal val="0"/>
                                          </p:val>
                                        </p:tav>
                                        <p:tav tm="100000">
                                          <p:val>
                                            <p:strVal val="#ppt_w"/>
                                          </p:val>
                                        </p:tav>
                                      </p:tavLst>
                                    </p:anim>
                                    <p:anim calcmode="lin" valueType="num">
                                      <p:cBhvr>
                                        <p:cTn id="20"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4687"/>
                                        </p:tgtEl>
                                        <p:attrNameLst>
                                          <p:attrName>style.visibility</p:attrName>
                                        </p:attrNameLst>
                                      </p:cBhvr>
                                      <p:to>
                                        <p:strVal val="visible"/>
                                      </p:to>
                                    </p:set>
                                    <p:anim calcmode="lin" valueType="num">
                                      <p:cBhvr>
                                        <p:cTn id="25" dur="500" fill="hold"/>
                                        <p:tgtEl>
                                          <p:spTgt spid="24687"/>
                                        </p:tgtEl>
                                        <p:attrNameLst>
                                          <p:attrName>ppt_w</p:attrName>
                                        </p:attrNameLst>
                                      </p:cBhvr>
                                      <p:tavLst>
                                        <p:tav tm="0">
                                          <p:val>
                                            <p:fltVal val="0"/>
                                          </p:val>
                                        </p:tav>
                                        <p:tav tm="100000">
                                          <p:val>
                                            <p:strVal val="#ppt_w"/>
                                          </p:val>
                                        </p:tav>
                                      </p:tavLst>
                                    </p:anim>
                                    <p:anim calcmode="lin" valueType="num">
                                      <p:cBhvr>
                                        <p:cTn id="26" dur="500" fill="hold"/>
                                        <p:tgtEl>
                                          <p:spTgt spid="24687"/>
                                        </p:tgtEl>
                                        <p:attrNameLst>
                                          <p:attrName>ppt_h</p:attrName>
                                        </p:attrNameLst>
                                      </p:cBhvr>
                                      <p:tavLst>
                                        <p:tav tm="0">
                                          <p:val>
                                            <p:fltVal val="0"/>
                                          </p:val>
                                        </p:tav>
                                        <p:tav tm="100000">
                                          <p:val>
                                            <p:strVal val="#ppt_h"/>
                                          </p:val>
                                        </p:tav>
                                      </p:tavLst>
                                    </p:anim>
                                  </p:childTnLst>
                                </p:cTn>
                              </p:par>
                              <p:par>
                                <p:cTn id="27" presetID="6" presetClass="emph" presetSubtype="0" repeatCount="indefinite" fill="hold" nodeType="withEffect">
                                  <p:stCondLst>
                                    <p:cond delay="0"/>
                                  </p:stCondLst>
                                  <p:childTnLst>
                                    <p:animScale>
                                      <p:cBhvr>
                                        <p:cTn id="28" dur="500" fill="hold"/>
                                        <p:tgtEl>
                                          <p:spTgt spid="2472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687" grpId="0" autoUpdateAnimBg="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602" name="Picture 49"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3" name="Rectangle 39"/>
          <p:cNvSpPr>
            <a:spLocks noChangeArrowheads="1"/>
          </p:cNvSpPr>
          <p:nvPr/>
        </p:nvSpPr>
        <p:spPr bwMode="auto">
          <a:xfrm>
            <a:off x="881063" y="2819400"/>
            <a:ext cx="1098550" cy="366713"/>
          </a:xfrm>
          <a:prstGeom prst="rect">
            <a:avLst/>
          </a:prstGeom>
          <a:solidFill>
            <a:srgbClr val="33CCCC"/>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chemeClr val="bg1"/>
                </a:solidFill>
                <a:latin typeface="Arial" panose="020B0604020202020204" pitchFamily="34" charset="0"/>
                <a:ea typeface="ＭＳ ゴシック" panose="020B0609070205080204" pitchFamily="49" charset="-128"/>
              </a:rPr>
              <a:t>所得金額</a:t>
            </a:r>
          </a:p>
        </p:txBody>
      </p:sp>
      <p:sp>
        <p:nvSpPr>
          <p:cNvPr id="65558" name="Rectangle 22"/>
          <p:cNvSpPr>
            <a:spLocks noChangeArrowheads="1"/>
          </p:cNvSpPr>
          <p:nvPr/>
        </p:nvSpPr>
        <p:spPr bwMode="auto">
          <a:xfrm>
            <a:off x="5133975" y="4918075"/>
            <a:ext cx="3629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a:latin typeface="Arial" panose="020B0604020202020204" pitchFamily="34" charset="0"/>
                <a:ea typeface="ＭＳ ゴシック" panose="020B0609070205080204" pitchFamily="49" charset="-128"/>
              </a:rPr>
              <a:t>	</a:t>
            </a:r>
            <a:r>
              <a:rPr lang="ja-JP" altLang="en-US" sz="1800" dirty="0">
                <a:latin typeface="Arial" panose="020B0604020202020204" pitchFamily="34" charset="0"/>
                <a:ea typeface="ＭＳ ゴシック" panose="020B0609070205080204" pitchFamily="49" charset="-128"/>
              </a:rPr>
              <a:t>４８０，０００</a:t>
            </a:r>
          </a:p>
        </p:txBody>
      </p:sp>
      <p:sp>
        <p:nvSpPr>
          <p:cNvPr id="65546" name="Rectangle 10"/>
          <p:cNvSpPr>
            <a:spLocks noChangeArrowheads="1"/>
          </p:cNvSpPr>
          <p:nvPr/>
        </p:nvSpPr>
        <p:spPr bwMode="auto">
          <a:xfrm>
            <a:off x="871538" y="3370263"/>
            <a:ext cx="3629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dirty="0">
                <a:latin typeface="Arial" panose="020B0604020202020204" pitchFamily="34" charset="0"/>
                <a:ea typeface="ＭＳ ゴシック" panose="020B0609070205080204" pitchFamily="49" charset="-128"/>
              </a:rPr>
              <a:t>	</a:t>
            </a:r>
            <a:r>
              <a:rPr lang="ja-JP" altLang="en-US" sz="1800" dirty="0">
                <a:latin typeface="Arial" panose="020B0604020202020204" pitchFamily="34" charset="0"/>
                <a:ea typeface="ＭＳ ゴシック" panose="020B0609070205080204" pitchFamily="49" charset="-128"/>
              </a:rPr>
              <a:t>３３４，０００</a:t>
            </a:r>
          </a:p>
        </p:txBody>
      </p:sp>
      <p:sp>
        <p:nvSpPr>
          <p:cNvPr id="25606" name="Rectangle 6"/>
          <p:cNvSpPr>
            <a:spLocks noChangeArrowheads="1"/>
          </p:cNvSpPr>
          <p:nvPr/>
        </p:nvSpPr>
        <p:spPr bwMode="auto">
          <a:xfrm>
            <a:off x="385763" y="873125"/>
            <a:ext cx="4732337" cy="194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buFontTx/>
              <a:buNone/>
            </a:pPr>
            <a:r>
              <a:rPr lang="ja-JP" altLang="en-US" sz="1500" b="1">
                <a:solidFill>
                  <a:srgbClr val="CC0000"/>
                </a:solidFill>
                <a:ea typeface="ＭＳ ゴシック" panose="020B0609070205080204" pitchFamily="49" charset="-128"/>
              </a:rPr>
              <a:t>勤労学生控除</a:t>
            </a:r>
            <a:r>
              <a:rPr lang="ja-JP" altLang="en-US" sz="1500">
                <a:ea typeface="ＭＳ ゴシック" panose="020B0609070205080204" pitchFamily="49" charset="-128"/>
              </a:rPr>
              <a:t>とは、あなたが所得税法上の勤労学生に当てはまる場合に受けられる所得控除です。</a:t>
            </a:r>
          </a:p>
          <a:p>
            <a:pPr eaLnBrk="1" hangingPunct="1">
              <a:buFontTx/>
              <a:buNone/>
            </a:pPr>
            <a:endParaRPr lang="ja-JP" altLang="en-US" sz="1500">
              <a:ea typeface="ＭＳ ゴシック" panose="020B0609070205080204" pitchFamily="49" charset="-128"/>
            </a:endParaRPr>
          </a:p>
          <a:p>
            <a:pPr eaLnBrk="1" hangingPunct="1">
              <a:buFontTx/>
              <a:buNone/>
            </a:pPr>
            <a:r>
              <a:rPr lang="ja-JP" altLang="en-US" sz="1500">
                <a:solidFill>
                  <a:srgbClr val="000000"/>
                </a:solidFill>
                <a:ea typeface="ＭＳ ゴシック" panose="020B0609070205080204" pitchFamily="49" charset="-128"/>
              </a:rPr>
              <a:t>また、所得税額の計算をする場合に、全ての納税者が、総所得金額などから差し引くことができる控除があります。これを、</a:t>
            </a:r>
            <a:r>
              <a:rPr lang="ja-JP" altLang="en-US" sz="1500" b="1">
                <a:solidFill>
                  <a:srgbClr val="CC0000"/>
                </a:solidFill>
                <a:ea typeface="ＭＳ ゴシック" panose="020B0609070205080204" pitchFamily="49" charset="-128"/>
              </a:rPr>
              <a:t>基礎控除</a:t>
            </a:r>
            <a:r>
              <a:rPr lang="ja-JP" altLang="en-US" sz="1500">
                <a:solidFill>
                  <a:srgbClr val="000000"/>
                </a:solidFill>
                <a:ea typeface="ＭＳ ゴシック" panose="020B0609070205080204" pitchFamily="49" charset="-128"/>
              </a:rPr>
              <a:t>といいます。</a:t>
            </a:r>
            <a:br>
              <a:rPr lang="ja-JP" altLang="en-US" sz="1500">
                <a:solidFill>
                  <a:srgbClr val="000000"/>
                </a:solidFill>
                <a:ea typeface="ＭＳ ゴシック" panose="020B0609070205080204" pitchFamily="49" charset="-128"/>
              </a:rPr>
            </a:br>
            <a:endParaRPr lang="ja-JP" altLang="en-US" sz="1500">
              <a:solidFill>
                <a:srgbClr val="000000"/>
              </a:solidFill>
              <a:ea typeface="ＭＳ ゴシック" panose="020B0609070205080204" pitchFamily="49" charset="-128"/>
            </a:endParaRPr>
          </a:p>
        </p:txBody>
      </p:sp>
      <p:sp>
        <p:nvSpPr>
          <p:cNvPr id="65545" name="Rectangle 9"/>
          <p:cNvSpPr>
            <a:spLocks noChangeArrowheads="1"/>
          </p:cNvSpPr>
          <p:nvPr/>
        </p:nvSpPr>
        <p:spPr bwMode="auto">
          <a:xfrm>
            <a:off x="887413" y="4405313"/>
            <a:ext cx="3629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latin typeface="Arial" panose="020B0604020202020204" pitchFamily="34" charset="0"/>
                <a:ea typeface="ＭＳ ゴシック" panose="020B0609070205080204" pitchFamily="49" charset="-128"/>
              </a:rPr>
              <a:t>　　　　７５０，０００</a:t>
            </a:r>
          </a:p>
        </p:txBody>
      </p:sp>
      <p:sp>
        <p:nvSpPr>
          <p:cNvPr id="25608" name="Rectangle 15"/>
          <p:cNvSpPr>
            <a:spLocks noChangeArrowheads="1"/>
          </p:cNvSpPr>
          <p:nvPr/>
        </p:nvSpPr>
        <p:spPr bwMode="auto">
          <a:xfrm>
            <a:off x="5133975" y="3295650"/>
            <a:ext cx="1660525" cy="37306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1800">
                <a:latin typeface="Arial" panose="020B0604020202020204" pitchFamily="34" charset="0"/>
                <a:ea typeface="ＭＳ ゴシック" panose="020B0609070205080204" pitchFamily="49" charset="-128"/>
              </a:rPr>
              <a:t>勤労学生控除</a:t>
            </a:r>
          </a:p>
        </p:txBody>
      </p:sp>
      <p:sp>
        <p:nvSpPr>
          <p:cNvPr id="25609" name="Line 17">
            <a:hlinkClick r:id="rId4"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25610" name="Line 18">
            <a:hlinkClick r:id="rId5"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65555" name="Rectangle 19"/>
          <p:cNvSpPr>
            <a:spLocks noChangeArrowheads="1"/>
          </p:cNvSpPr>
          <p:nvPr/>
        </p:nvSpPr>
        <p:spPr bwMode="auto">
          <a:xfrm>
            <a:off x="5149850" y="3846513"/>
            <a:ext cx="3629025" cy="366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800">
                <a:latin typeface="Arial" panose="020B0604020202020204" pitchFamily="34" charset="0"/>
                <a:ea typeface="ＭＳ ゴシック" panose="020B0609070205080204" pitchFamily="49" charset="-128"/>
              </a:rPr>
              <a:t>	</a:t>
            </a:r>
            <a:r>
              <a:rPr lang="ja-JP" altLang="en-US" sz="1800">
                <a:latin typeface="Arial" panose="020B0604020202020204" pitchFamily="34" charset="0"/>
                <a:ea typeface="ＭＳ ゴシック" panose="020B0609070205080204" pitchFamily="49" charset="-128"/>
              </a:rPr>
              <a:t>２７０，０００</a:t>
            </a:r>
          </a:p>
        </p:txBody>
      </p:sp>
      <p:sp>
        <p:nvSpPr>
          <p:cNvPr id="25612" name="Rectangle 21"/>
          <p:cNvSpPr>
            <a:spLocks noChangeArrowheads="1"/>
          </p:cNvSpPr>
          <p:nvPr/>
        </p:nvSpPr>
        <p:spPr bwMode="auto">
          <a:xfrm>
            <a:off x="5133975" y="4381500"/>
            <a:ext cx="1660525" cy="373063"/>
          </a:xfrm>
          <a:prstGeom prst="rect">
            <a:avLst/>
          </a:prstGeom>
          <a:noFill/>
          <a:ln w="6350">
            <a:solidFill>
              <a:schemeClr val="tx1"/>
            </a:solidFill>
            <a:miter lim="800000"/>
            <a:headEnd/>
            <a:tailEnd/>
          </a:ln>
          <a:extLst>
            <a:ext uri="{909E8E84-426E-40DD-AFC4-6F175D3DCCD1}">
              <a14:hiddenFill xmlns:a14="http://schemas.microsoft.com/office/drawing/2010/main">
                <a:solidFill>
                  <a:srgbClr val="FFFFFF"/>
                </a:solidFill>
              </a14:hiddenFill>
            </a:ext>
          </a:extLst>
        </p:spPr>
        <p:txBody>
          <a:bodyPr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1800">
                <a:latin typeface="Arial" panose="020B0604020202020204" pitchFamily="34" charset="0"/>
                <a:ea typeface="ＭＳ ゴシック" panose="020B0609070205080204" pitchFamily="49" charset="-128"/>
              </a:rPr>
              <a:t>基礎控除</a:t>
            </a:r>
          </a:p>
        </p:txBody>
      </p:sp>
      <p:sp>
        <p:nvSpPr>
          <p:cNvPr id="25613" name="Rectangle 24"/>
          <p:cNvSpPr>
            <a:spLocks noChangeArrowheads="1"/>
          </p:cNvSpPr>
          <p:nvPr/>
        </p:nvSpPr>
        <p:spPr bwMode="auto">
          <a:xfrm>
            <a:off x="871538" y="3857625"/>
            <a:ext cx="1098550" cy="36671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chemeClr val="bg1"/>
                </a:solidFill>
                <a:latin typeface="Arial" panose="020B0604020202020204" pitchFamily="34" charset="0"/>
                <a:ea typeface="ＭＳ ゴシック" panose="020B0609070205080204" pitchFamily="49" charset="-128"/>
              </a:rPr>
              <a:t>所得控除</a:t>
            </a:r>
          </a:p>
        </p:txBody>
      </p:sp>
      <p:sp>
        <p:nvSpPr>
          <p:cNvPr id="25614" name="Rectangle 25"/>
          <p:cNvSpPr>
            <a:spLocks noChangeArrowheads="1"/>
          </p:cNvSpPr>
          <p:nvPr/>
        </p:nvSpPr>
        <p:spPr bwMode="auto">
          <a:xfrm>
            <a:off x="887413" y="5462588"/>
            <a:ext cx="2300287" cy="366712"/>
          </a:xfrm>
          <a:prstGeom prst="rect">
            <a:avLst/>
          </a:prstGeom>
          <a:solidFill>
            <a:srgbClr val="00008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solidFill>
                  <a:schemeClr val="bg1"/>
                </a:solidFill>
                <a:latin typeface="Arial" panose="020B0604020202020204" pitchFamily="34" charset="0"/>
                <a:ea typeface="ＭＳ ゴシック" panose="020B0609070205080204" pitchFamily="49" charset="-128"/>
              </a:rPr>
              <a:t>課税される所得金額</a:t>
            </a:r>
          </a:p>
        </p:txBody>
      </p:sp>
      <p:sp>
        <p:nvSpPr>
          <p:cNvPr id="25615" name="Line 26"/>
          <p:cNvSpPr>
            <a:spLocks noChangeShapeType="1"/>
          </p:cNvSpPr>
          <p:nvPr/>
        </p:nvSpPr>
        <p:spPr bwMode="auto">
          <a:xfrm>
            <a:off x="887413" y="4870450"/>
            <a:ext cx="3354387" cy="0"/>
          </a:xfrm>
          <a:prstGeom prst="line">
            <a:avLst/>
          </a:prstGeom>
          <a:noFill/>
          <a:ln w="9525">
            <a:solidFill>
              <a:schemeClr val="tx1"/>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65563" name="Rectangle 27"/>
          <p:cNvSpPr>
            <a:spLocks noChangeArrowheads="1"/>
          </p:cNvSpPr>
          <p:nvPr/>
        </p:nvSpPr>
        <p:spPr bwMode="auto">
          <a:xfrm>
            <a:off x="890588" y="4892675"/>
            <a:ext cx="3629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a:latin typeface="Arial" panose="020B0604020202020204" pitchFamily="34" charset="0"/>
                <a:ea typeface="ＭＳ ゴシック" panose="020B0609070205080204" pitchFamily="49" charset="-128"/>
              </a:rPr>
              <a:t>　　　▲４１６，０００</a:t>
            </a:r>
          </a:p>
        </p:txBody>
      </p:sp>
      <p:sp>
        <p:nvSpPr>
          <p:cNvPr id="65564" name="Rectangle 28"/>
          <p:cNvSpPr>
            <a:spLocks noChangeArrowheads="1"/>
          </p:cNvSpPr>
          <p:nvPr/>
        </p:nvSpPr>
        <p:spPr bwMode="auto">
          <a:xfrm>
            <a:off x="871538" y="6076950"/>
            <a:ext cx="3629025"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800" dirty="0">
                <a:latin typeface="Arial" panose="020B0604020202020204" pitchFamily="34" charset="0"/>
                <a:ea typeface="ＭＳ ゴシック" panose="020B0609070205080204" pitchFamily="49" charset="-128"/>
              </a:rPr>
              <a:t>　　　　　　　０</a:t>
            </a:r>
          </a:p>
        </p:txBody>
      </p:sp>
      <p:sp>
        <p:nvSpPr>
          <p:cNvPr id="65568" name="Rectangle 32"/>
          <p:cNvSpPr>
            <a:spLocks noChangeArrowheads="1"/>
          </p:cNvSpPr>
          <p:nvPr/>
        </p:nvSpPr>
        <p:spPr bwMode="auto">
          <a:xfrm>
            <a:off x="5603875" y="3814763"/>
            <a:ext cx="2643188" cy="4349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65569" name="Rectangle 33"/>
          <p:cNvSpPr>
            <a:spLocks noChangeArrowheads="1"/>
          </p:cNvSpPr>
          <p:nvPr/>
        </p:nvSpPr>
        <p:spPr bwMode="auto">
          <a:xfrm>
            <a:off x="5603875" y="4887913"/>
            <a:ext cx="2643188" cy="4349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65570" name="Rectangle 34"/>
          <p:cNvSpPr>
            <a:spLocks noChangeArrowheads="1"/>
          </p:cNvSpPr>
          <p:nvPr/>
        </p:nvSpPr>
        <p:spPr bwMode="auto">
          <a:xfrm>
            <a:off x="1311275" y="4346575"/>
            <a:ext cx="2643188" cy="434975"/>
          </a:xfrm>
          <a:prstGeom prst="rect">
            <a:avLst/>
          </a:prstGeom>
          <a:noFill/>
          <a:ln w="57150">
            <a:solidFill>
              <a:srgbClr val="FF00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nvGrpSpPr>
          <p:cNvPr id="2" name="Group 38"/>
          <p:cNvGrpSpPr>
            <a:grpSpLocks/>
          </p:cNvGrpSpPr>
          <p:nvPr/>
        </p:nvGrpSpPr>
        <p:grpSpPr bwMode="auto">
          <a:xfrm>
            <a:off x="3983038" y="4032250"/>
            <a:ext cx="1592262" cy="1073150"/>
            <a:chOff x="2509" y="2540"/>
            <a:chExt cx="1003" cy="676"/>
          </a:xfrm>
        </p:grpSpPr>
        <p:cxnSp>
          <p:nvCxnSpPr>
            <p:cNvPr id="25624" name="AutoShape 35"/>
            <p:cNvCxnSpPr>
              <a:cxnSpLocks noChangeShapeType="1"/>
              <a:stCxn id="65570" idx="3"/>
              <a:endCxn id="65568" idx="1"/>
            </p:cNvCxnSpPr>
            <p:nvPr/>
          </p:nvCxnSpPr>
          <p:spPr bwMode="auto">
            <a:xfrm flipV="1">
              <a:off x="2509" y="2540"/>
              <a:ext cx="1003" cy="335"/>
            </a:xfrm>
            <a:prstGeom prst="bentConnector3">
              <a:avLst>
                <a:gd name="adj1" fmla="val 49949"/>
              </a:avLst>
            </a:prstGeom>
            <a:noFill/>
            <a:ln w="38100">
              <a:solidFill>
                <a:srgbClr val="FF0000"/>
              </a:solidFill>
              <a:miter lim="800000"/>
              <a:headEnd/>
              <a:tailEnd/>
            </a:ln>
            <a:extLst>
              <a:ext uri="{909E8E84-426E-40DD-AFC4-6F175D3DCCD1}">
                <a14:hiddenFill xmlns:a14="http://schemas.microsoft.com/office/drawing/2010/main">
                  <a:noFill/>
                </a14:hiddenFill>
              </a:ext>
            </a:extLst>
          </p:spPr>
        </p:cxnSp>
        <p:cxnSp>
          <p:nvCxnSpPr>
            <p:cNvPr id="25625" name="AutoShape 37"/>
            <p:cNvCxnSpPr>
              <a:cxnSpLocks noChangeShapeType="1"/>
              <a:stCxn id="65570" idx="3"/>
              <a:endCxn id="65569" idx="1"/>
            </p:cNvCxnSpPr>
            <p:nvPr/>
          </p:nvCxnSpPr>
          <p:spPr bwMode="auto">
            <a:xfrm>
              <a:off x="2509" y="2875"/>
              <a:ext cx="1003" cy="341"/>
            </a:xfrm>
            <a:prstGeom prst="bentConnector3">
              <a:avLst>
                <a:gd name="adj1" fmla="val 49949"/>
              </a:avLst>
            </a:prstGeom>
            <a:noFill/>
            <a:ln w="38100">
              <a:solidFill>
                <a:srgbClr val="FF0000"/>
              </a:solidFill>
              <a:miter lim="800000"/>
              <a:headEnd/>
              <a:tailEnd/>
            </a:ln>
            <a:extLst>
              <a:ext uri="{909E8E84-426E-40DD-AFC4-6F175D3DCCD1}">
                <a14:hiddenFill xmlns:a14="http://schemas.microsoft.com/office/drawing/2010/main">
                  <a:noFill/>
                </a14:hiddenFill>
              </a:ext>
            </a:extLst>
          </p:spPr>
        </p:cxnSp>
      </p:grpSp>
      <p:sp>
        <p:nvSpPr>
          <p:cNvPr id="25622" name="Rectangle 47"/>
          <p:cNvSpPr>
            <a:spLocks noGrp="1" noChangeArrowheads="1"/>
          </p:cNvSpPr>
          <p:nvPr>
            <p:ph type="title"/>
          </p:nvPr>
        </p:nvSpPr>
        <p:spPr bwMode="white">
          <a:xfrm>
            <a:off x="79375" y="0"/>
            <a:ext cx="7772400" cy="628650"/>
          </a:xfrm>
        </p:spPr>
        <p:txBody>
          <a:bodyPr/>
          <a:lstStyle/>
          <a:p>
            <a:pPr algn="l" eaLnBrk="1" hangingPunct="1"/>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br>
              <a:rPr lang="en-US" altLang="ja-JP" sz="2400" dirty="0">
                <a:solidFill>
                  <a:schemeClr val="bg1"/>
                </a:solidFill>
                <a:latin typeface="HG創英角ｺﾞｼｯｸUB" panose="020B0909000000000000" pitchFamily="49" charset="-128"/>
                <a:ea typeface="HG創英角ｺﾞｼｯｸUB" panose="020B0909000000000000" pitchFamily="49" charset="-128"/>
              </a:rPr>
            </a:b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　</a:t>
            </a:r>
            <a:r>
              <a:rPr lang="ja-JP" altLang="en-US" sz="1600" dirty="0">
                <a:solidFill>
                  <a:schemeClr val="bg1"/>
                </a:solidFill>
                <a:latin typeface="HG創英角ｺﾞｼｯｸUB" panose="020B0909000000000000" pitchFamily="49" charset="-128"/>
                <a:ea typeface="HG創英角ｺﾞｼｯｸUB" panose="020B0909000000000000" pitchFamily="49" charset="-128"/>
              </a:rPr>
              <a:t>～２回目の控除（所得控除）～</a:t>
            </a:r>
          </a:p>
        </p:txBody>
      </p:sp>
      <p:sp>
        <p:nvSpPr>
          <p:cNvPr id="25623" name="Rectangle 48"/>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19</a:t>
            </a:r>
          </a:p>
        </p:txBody>
      </p:sp>
    </p:spTree>
    <p:custDataLst>
      <p:tags r:id="rId1"/>
    </p:custDataLst>
  </p:cSld>
  <p:clrMapOvr>
    <a:masterClrMapping/>
  </p:clrMapOvr>
  <p:transition advTm="430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65546"/>
                                        </p:tgtEl>
                                        <p:attrNameLst>
                                          <p:attrName>style.visibility</p:attrName>
                                        </p:attrNameLst>
                                      </p:cBhvr>
                                      <p:to>
                                        <p:strVal val="visible"/>
                                      </p:to>
                                    </p:set>
                                    <p:anim calcmode="lin" valueType="num">
                                      <p:cBhvr>
                                        <p:cTn id="7" dur="500" fill="hold"/>
                                        <p:tgtEl>
                                          <p:spTgt spid="65546"/>
                                        </p:tgtEl>
                                        <p:attrNameLst>
                                          <p:attrName>ppt_w</p:attrName>
                                        </p:attrNameLst>
                                      </p:cBhvr>
                                      <p:tavLst>
                                        <p:tav tm="0">
                                          <p:val>
                                            <p:fltVal val="0"/>
                                          </p:val>
                                        </p:tav>
                                        <p:tav tm="100000">
                                          <p:val>
                                            <p:strVal val="#ppt_w"/>
                                          </p:val>
                                        </p:tav>
                                      </p:tavLst>
                                    </p:anim>
                                    <p:anim calcmode="lin" valueType="num">
                                      <p:cBhvr>
                                        <p:cTn id="8" dur="500" fill="hold"/>
                                        <p:tgtEl>
                                          <p:spTgt spid="65546"/>
                                        </p:tgtEl>
                                        <p:attrNameLst>
                                          <p:attrName>ppt_h</p:attrName>
                                        </p:attrNameLst>
                                      </p:cBhvr>
                                      <p:tavLst>
                                        <p:tav tm="0">
                                          <p:val>
                                            <p:fltVal val="0"/>
                                          </p:val>
                                        </p:tav>
                                        <p:tav tm="100000">
                                          <p:val>
                                            <p:strVal val="#ppt_h"/>
                                          </p:val>
                                        </p:tav>
                                      </p:tavLst>
                                    </p:anim>
                                    <p:animEffect transition="in" filter="fade">
                                      <p:cBhvr>
                                        <p:cTn id="9" dur="500"/>
                                        <p:tgtEl>
                                          <p:spTgt spid="65546"/>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53" presetClass="entr" presetSubtype="0" fill="hold" grpId="0" nodeType="clickEffect">
                                  <p:stCondLst>
                                    <p:cond delay="0"/>
                                  </p:stCondLst>
                                  <p:childTnLst>
                                    <p:set>
                                      <p:cBhvr>
                                        <p:cTn id="13" dur="1" fill="hold">
                                          <p:stCondLst>
                                            <p:cond delay="0"/>
                                          </p:stCondLst>
                                        </p:cTn>
                                        <p:tgtEl>
                                          <p:spTgt spid="65555"/>
                                        </p:tgtEl>
                                        <p:attrNameLst>
                                          <p:attrName>style.visibility</p:attrName>
                                        </p:attrNameLst>
                                      </p:cBhvr>
                                      <p:to>
                                        <p:strVal val="visible"/>
                                      </p:to>
                                    </p:set>
                                    <p:anim calcmode="lin" valueType="num">
                                      <p:cBhvr>
                                        <p:cTn id="14" dur="500" fill="hold"/>
                                        <p:tgtEl>
                                          <p:spTgt spid="65555"/>
                                        </p:tgtEl>
                                        <p:attrNameLst>
                                          <p:attrName>ppt_w</p:attrName>
                                        </p:attrNameLst>
                                      </p:cBhvr>
                                      <p:tavLst>
                                        <p:tav tm="0">
                                          <p:val>
                                            <p:fltVal val="0"/>
                                          </p:val>
                                        </p:tav>
                                        <p:tav tm="100000">
                                          <p:val>
                                            <p:strVal val="#ppt_w"/>
                                          </p:val>
                                        </p:tav>
                                      </p:tavLst>
                                    </p:anim>
                                    <p:anim calcmode="lin" valueType="num">
                                      <p:cBhvr>
                                        <p:cTn id="15" dur="500" fill="hold"/>
                                        <p:tgtEl>
                                          <p:spTgt spid="65555"/>
                                        </p:tgtEl>
                                        <p:attrNameLst>
                                          <p:attrName>ppt_h</p:attrName>
                                        </p:attrNameLst>
                                      </p:cBhvr>
                                      <p:tavLst>
                                        <p:tav tm="0">
                                          <p:val>
                                            <p:fltVal val="0"/>
                                          </p:val>
                                        </p:tav>
                                        <p:tav tm="100000">
                                          <p:val>
                                            <p:strVal val="#ppt_h"/>
                                          </p:val>
                                        </p:tav>
                                      </p:tavLst>
                                    </p:anim>
                                    <p:animEffect transition="in" filter="fade">
                                      <p:cBhvr>
                                        <p:cTn id="16" dur="500"/>
                                        <p:tgtEl>
                                          <p:spTgt spid="65555"/>
                                        </p:tgtEl>
                                      </p:cBhvr>
                                    </p:animEffect>
                                  </p:childTnLst>
                                </p:cTn>
                              </p:par>
                              <p:par>
                                <p:cTn id="17" presetID="53" presetClass="entr" presetSubtype="0" fill="hold" grpId="0" nodeType="withEffect">
                                  <p:stCondLst>
                                    <p:cond delay="0"/>
                                  </p:stCondLst>
                                  <p:childTnLst>
                                    <p:set>
                                      <p:cBhvr>
                                        <p:cTn id="18" dur="1" fill="hold">
                                          <p:stCondLst>
                                            <p:cond delay="0"/>
                                          </p:stCondLst>
                                        </p:cTn>
                                        <p:tgtEl>
                                          <p:spTgt spid="65558"/>
                                        </p:tgtEl>
                                        <p:attrNameLst>
                                          <p:attrName>style.visibility</p:attrName>
                                        </p:attrNameLst>
                                      </p:cBhvr>
                                      <p:to>
                                        <p:strVal val="visible"/>
                                      </p:to>
                                    </p:set>
                                    <p:anim calcmode="lin" valueType="num">
                                      <p:cBhvr>
                                        <p:cTn id="19" dur="500" fill="hold"/>
                                        <p:tgtEl>
                                          <p:spTgt spid="65558"/>
                                        </p:tgtEl>
                                        <p:attrNameLst>
                                          <p:attrName>ppt_w</p:attrName>
                                        </p:attrNameLst>
                                      </p:cBhvr>
                                      <p:tavLst>
                                        <p:tav tm="0">
                                          <p:val>
                                            <p:fltVal val="0"/>
                                          </p:val>
                                        </p:tav>
                                        <p:tav tm="100000">
                                          <p:val>
                                            <p:strVal val="#ppt_w"/>
                                          </p:val>
                                        </p:tav>
                                      </p:tavLst>
                                    </p:anim>
                                    <p:anim calcmode="lin" valueType="num">
                                      <p:cBhvr>
                                        <p:cTn id="20" dur="500" fill="hold"/>
                                        <p:tgtEl>
                                          <p:spTgt spid="65558"/>
                                        </p:tgtEl>
                                        <p:attrNameLst>
                                          <p:attrName>ppt_h</p:attrName>
                                        </p:attrNameLst>
                                      </p:cBhvr>
                                      <p:tavLst>
                                        <p:tav tm="0">
                                          <p:val>
                                            <p:fltVal val="0"/>
                                          </p:val>
                                        </p:tav>
                                        <p:tav tm="100000">
                                          <p:val>
                                            <p:strVal val="#ppt_h"/>
                                          </p:val>
                                        </p:tav>
                                      </p:tavLst>
                                    </p:anim>
                                    <p:animEffect transition="in" filter="fade">
                                      <p:cBhvr>
                                        <p:cTn id="21" dur="500"/>
                                        <p:tgtEl>
                                          <p:spTgt spid="65558"/>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53" presetClass="entr" presetSubtype="0" fill="hold" grpId="0" nodeType="clickEffect">
                                  <p:stCondLst>
                                    <p:cond delay="0"/>
                                  </p:stCondLst>
                                  <p:childTnLst>
                                    <p:set>
                                      <p:cBhvr>
                                        <p:cTn id="25" dur="1" fill="hold">
                                          <p:stCondLst>
                                            <p:cond delay="0"/>
                                          </p:stCondLst>
                                        </p:cTn>
                                        <p:tgtEl>
                                          <p:spTgt spid="65545"/>
                                        </p:tgtEl>
                                        <p:attrNameLst>
                                          <p:attrName>style.visibility</p:attrName>
                                        </p:attrNameLst>
                                      </p:cBhvr>
                                      <p:to>
                                        <p:strVal val="visible"/>
                                      </p:to>
                                    </p:set>
                                    <p:anim calcmode="lin" valueType="num">
                                      <p:cBhvr>
                                        <p:cTn id="26" dur="500" fill="hold"/>
                                        <p:tgtEl>
                                          <p:spTgt spid="65545"/>
                                        </p:tgtEl>
                                        <p:attrNameLst>
                                          <p:attrName>ppt_w</p:attrName>
                                        </p:attrNameLst>
                                      </p:cBhvr>
                                      <p:tavLst>
                                        <p:tav tm="0">
                                          <p:val>
                                            <p:fltVal val="0"/>
                                          </p:val>
                                        </p:tav>
                                        <p:tav tm="100000">
                                          <p:val>
                                            <p:strVal val="#ppt_w"/>
                                          </p:val>
                                        </p:tav>
                                      </p:tavLst>
                                    </p:anim>
                                    <p:anim calcmode="lin" valueType="num">
                                      <p:cBhvr>
                                        <p:cTn id="27" dur="500" fill="hold"/>
                                        <p:tgtEl>
                                          <p:spTgt spid="65545"/>
                                        </p:tgtEl>
                                        <p:attrNameLst>
                                          <p:attrName>ppt_h</p:attrName>
                                        </p:attrNameLst>
                                      </p:cBhvr>
                                      <p:tavLst>
                                        <p:tav tm="0">
                                          <p:val>
                                            <p:fltVal val="0"/>
                                          </p:val>
                                        </p:tav>
                                        <p:tav tm="100000">
                                          <p:val>
                                            <p:strVal val="#ppt_h"/>
                                          </p:val>
                                        </p:tav>
                                      </p:tavLst>
                                    </p:anim>
                                    <p:animEffect transition="in" filter="fade">
                                      <p:cBhvr>
                                        <p:cTn id="28" dur="500"/>
                                        <p:tgtEl>
                                          <p:spTgt spid="65545"/>
                                        </p:tgtEl>
                                      </p:cBhvr>
                                    </p:animEffect>
                                  </p:childTnLst>
                                </p:cTn>
                              </p:par>
                              <p:par>
                                <p:cTn id="29" presetID="53" presetClass="entr" presetSubtype="0" fill="hold" grpId="0" nodeType="withEffect">
                                  <p:stCondLst>
                                    <p:cond delay="0"/>
                                  </p:stCondLst>
                                  <p:childTnLst>
                                    <p:set>
                                      <p:cBhvr>
                                        <p:cTn id="30" dur="1" fill="hold">
                                          <p:stCondLst>
                                            <p:cond delay="0"/>
                                          </p:stCondLst>
                                        </p:cTn>
                                        <p:tgtEl>
                                          <p:spTgt spid="65568"/>
                                        </p:tgtEl>
                                        <p:attrNameLst>
                                          <p:attrName>style.visibility</p:attrName>
                                        </p:attrNameLst>
                                      </p:cBhvr>
                                      <p:to>
                                        <p:strVal val="visible"/>
                                      </p:to>
                                    </p:set>
                                    <p:anim calcmode="lin" valueType="num">
                                      <p:cBhvr>
                                        <p:cTn id="31" dur="500" fill="hold"/>
                                        <p:tgtEl>
                                          <p:spTgt spid="65568"/>
                                        </p:tgtEl>
                                        <p:attrNameLst>
                                          <p:attrName>ppt_w</p:attrName>
                                        </p:attrNameLst>
                                      </p:cBhvr>
                                      <p:tavLst>
                                        <p:tav tm="0">
                                          <p:val>
                                            <p:fltVal val="0"/>
                                          </p:val>
                                        </p:tav>
                                        <p:tav tm="100000">
                                          <p:val>
                                            <p:strVal val="#ppt_w"/>
                                          </p:val>
                                        </p:tav>
                                      </p:tavLst>
                                    </p:anim>
                                    <p:anim calcmode="lin" valueType="num">
                                      <p:cBhvr>
                                        <p:cTn id="32" dur="500" fill="hold"/>
                                        <p:tgtEl>
                                          <p:spTgt spid="65568"/>
                                        </p:tgtEl>
                                        <p:attrNameLst>
                                          <p:attrName>ppt_h</p:attrName>
                                        </p:attrNameLst>
                                      </p:cBhvr>
                                      <p:tavLst>
                                        <p:tav tm="0">
                                          <p:val>
                                            <p:fltVal val="0"/>
                                          </p:val>
                                        </p:tav>
                                        <p:tav tm="100000">
                                          <p:val>
                                            <p:strVal val="#ppt_h"/>
                                          </p:val>
                                        </p:tav>
                                      </p:tavLst>
                                    </p:anim>
                                    <p:animEffect transition="in" filter="fade">
                                      <p:cBhvr>
                                        <p:cTn id="33" dur="500"/>
                                        <p:tgtEl>
                                          <p:spTgt spid="65568"/>
                                        </p:tgtEl>
                                      </p:cBhvr>
                                    </p:animEffect>
                                  </p:childTnLst>
                                </p:cTn>
                              </p:par>
                              <p:par>
                                <p:cTn id="34" presetID="53" presetClass="entr" presetSubtype="0" fill="hold" grpId="0" nodeType="withEffect">
                                  <p:stCondLst>
                                    <p:cond delay="0"/>
                                  </p:stCondLst>
                                  <p:childTnLst>
                                    <p:set>
                                      <p:cBhvr>
                                        <p:cTn id="35" dur="1" fill="hold">
                                          <p:stCondLst>
                                            <p:cond delay="0"/>
                                          </p:stCondLst>
                                        </p:cTn>
                                        <p:tgtEl>
                                          <p:spTgt spid="65569"/>
                                        </p:tgtEl>
                                        <p:attrNameLst>
                                          <p:attrName>style.visibility</p:attrName>
                                        </p:attrNameLst>
                                      </p:cBhvr>
                                      <p:to>
                                        <p:strVal val="visible"/>
                                      </p:to>
                                    </p:set>
                                    <p:anim calcmode="lin" valueType="num">
                                      <p:cBhvr>
                                        <p:cTn id="36" dur="500" fill="hold"/>
                                        <p:tgtEl>
                                          <p:spTgt spid="65569"/>
                                        </p:tgtEl>
                                        <p:attrNameLst>
                                          <p:attrName>ppt_w</p:attrName>
                                        </p:attrNameLst>
                                      </p:cBhvr>
                                      <p:tavLst>
                                        <p:tav tm="0">
                                          <p:val>
                                            <p:fltVal val="0"/>
                                          </p:val>
                                        </p:tav>
                                        <p:tav tm="100000">
                                          <p:val>
                                            <p:strVal val="#ppt_w"/>
                                          </p:val>
                                        </p:tav>
                                      </p:tavLst>
                                    </p:anim>
                                    <p:anim calcmode="lin" valueType="num">
                                      <p:cBhvr>
                                        <p:cTn id="37" dur="500" fill="hold"/>
                                        <p:tgtEl>
                                          <p:spTgt spid="65569"/>
                                        </p:tgtEl>
                                        <p:attrNameLst>
                                          <p:attrName>ppt_h</p:attrName>
                                        </p:attrNameLst>
                                      </p:cBhvr>
                                      <p:tavLst>
                                        <p:tav tm="0">
                                          <p:val>
                                            <p:fltVal val="0"/>
                                          </p:val>
                                        </p:tav>
                                        <p:tav tm="100000">
                                          <p:val>
                                            <p:strVal val="#ppt_h"/>
                                          </p:val>
                                        </p:tav>
                                      </p:tavLst>
                                    </p:anim>
                                    <p:animEffect transition="in" filter="fade">
                                      <p:cBhvr>
                                        <p:cTn id="38" dur="500"/>
                                        <p:tgtEl>
                                          <p:spTgt spid="65569"/>
                                        </p:tgtEl>
                                      </p:cBhvr>
                                    </p:animEffect>
                                  </p:childTnLst>
                                </p:cTn>
                              </p:par>
                              <p:par>
                                <p:cTn id="39" presetID="53" presetClass="entr" presetSubtype="0" fill="hold" grpId="0" nodeType="withEffect">
                                  <p:stCondLst>
                                    <p:cond delay="0"/>
                                  </p:stCondLst>
                                  <p:childTnLst>
                                    <p:set>
                                      <p:cBhvr>
                                        <p:cTn id="40" dur="1" fill="hold">
                                          <p:stCondLst>
                                            <p:cond delay="0"/>
                                          </p:stCondLst>
                                        </p:cTn>
                                        <p:tgtEl>
                                          <p:spTgt spid="65570"/>
                                        </p:tgtEl>
                                        <p:attrNameLst>
                                          <p:attrName>style.visibility</p:attrName>
                                        </p:attrNameLst>
                                      </p:cBhvr>
                                      <p:to>
                                        <p:strVal val="visible"/>
                                      </p:to>
                                    </p:set>
                                    <p:anim calcmode="lin" valueType="num">
                                      <p:cBhvr>
                                        <p:cTn id="41" dur="500" fill="hold"/>
                                        <p:tgtEl>
                                          <p:spTgt spid="65570"/>
                                        </p:tgtEl>
                                        <p:attrNameLst>
                                          <p:attrName>ppt_w</p:attrName>
                                        </p:attrNameLst>
                                      </p:cBhvr>
                                      <p:tavLst>
                                        <p:tav tm="0">
                                          <p:val>
                                            <p:fltVal val="0"/>
                                          </p:val>
                                        </p:tav>
                                        <p:tav tm="100000">
                                          <p:val>
                                            <p:strVal val="#ppt_w"/>
                                          </p:val>
                                        </p:tav>
                                      </p:tavLst>
                                    </p:anim>
                                    <p:anim calcmode="lin" valueType="num">
                                      <p:cBhvr>
                                        <p:cTn id="42" dur="500" fill="hold"/>
                                        <p:tgtEl>
                                          <p:spTgt spid="65570"/>
                                        </p:tgtEl>
                                        <p:attrNameLst>
                                          <p:attrName>ppt_h</p:attrName>
                                        </p:attrNameLst>
                                      </p:cBhvr>
                                      <p:tavLst>
                                        <p:tav tm="0">
                                          <p:val>
                                            <p:fltVal val="0"/>
                                          </p:val>
                                        </p:tav>
                                        <p:tav tm="100000">
                                          <p:val>
                                            <p:strVal val="#ppt_h"/>
                                          </p:val>
                                        </p:tav>
                                      </p:tavLst>
                                    </p:anim>
                                    <p:animEffect transition="in" filter="fade">
                                      <p:cBhvr>
                                        <p:cTn id="43" dur="500"/>
                                        <p:tgtEl>
                                          <p:spTgt spid="65570"/>
                                        </p:tgtEl>
                                      </p:cBhvr>
                                    </p:animEffect>
                                  </p:childTnLst>
                                </p:cTn>
                              </p:par>
                              <p:par>
                                <p:cTn id="44" presetID="53" presetClass="entr" presetSubtype="0" fill="hold" nodeType="with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500" fill="hold"/>
                                        <p:tgtEl>
                                          <p:spTgt spid="2"/>
                                        </p:tgtEl>
                                        <p:attrNameLst>
                                          <p:attrName>ppt_w</p:attrName>
                                        </p:attrNameLst>
                                      </p:cBhvr>
                                      <p:tavLst>
                                        <p:tav tm="0">
                                          <p:val>
                                            <p:fltVal val="0"/>
                                          </p:val>
                                        </p:tav>
                                        <p:tav tm="100000">
                                          <p:val>
                                            <p:strVal val="#ppt_w"/>
                                          </p:val>
                                        </p:tav>
                                      </p:tavLst>
                                    </p:anim>
                                    <p:anim calcmode="lin" valueType="num">
                                      <p:cBhvr>
                                        <p:cTn id="47" dur="500" fill="hold"/>
                                        <p:tgtEl>
                                          <p:spTgt spid="2"/>
                                        </p:tgtEl>
                                        <p:attrNameLst>
                                          <p:attrName>ppt_h</p:attrName>
                                        </p:attrNameLst>
                                      </p:cBhvr>
                                      <p:tavLst>
                                        <p:tav tm="0">
                                          <p:val>
                                            <p:fltVal val="0"/>
                                          </p:val>
                                        </p:tav>
                                        <p:tav tm="100000">
                                          <p:val>
                                            <p:strVal val="#ppt_h"/>
                                          </p:val>
                                        </p:tav>
                                      </p:tavLst>
                                    </p:anim>
                                    <p:animEffect transition="in" filter="fade">
                                      <p:cBhvr>
                                        <p:cTn id="48" dur="500"/>
                                        <p:tgtEl>
                                          <p:spTgt spid="2"/>
                                        </p:tgtEl>
                                      </p:cBhvr>
                                    </p:animEffect>
                                  </p:childTnLst>
                                </p:cTn>
                              </p:par>
                            </p:childTnLst>
                          </p:cTn>
                        </p:par>
                      </p:childTnLst>
                    </p:cTn>
                  </p:par>
                  <p:par>
                    <p:cTn id="49" fill="hold" nodeType="clickPar">
                      <p:stCondLst>
                        <p:cond delay="indefinite"/>
                      </p:stCondLst>
                      <p:childTnLst>
                        <p:par>
                          <p:cTn id="50" fill="hold" nodeType="withGroup">
                            <p:stCondLst>
                              <p:cond delay="0"/>
                            </p:stCondLst>
                            <p:childTnLst>
                              <p:par>
                                <p:cTn id="51" presetID="53" presetClass="entr" presetSubtype="0" fill="hold" grpId="0" nodeType="clickEffect">
                                  <p:stCondLst>
                                    <p:cond delay="0"/>
                                  </p:stCondLst>
                                  <p:childTnLst>
                                    <p:set>
                                      <p:cBhvr>
                                        <p:cTn id="52" dur="1" fill="hold">
                                          <p:stCondLst>
                                            <p:cond delay="0"/>
                                          </p:stCondLst>
                                        </p:cTn>
                                        <p:tgtEl>
                                          <p:spTgt spid="65563"/>
                                        </p:tgtEl>
                                        <p:attrNameLst>
                                          <p:attrName>style.visibility</p:attrName>
                                        </p:attrNameLst>
                                      </p:cBhvr>
                                      <p:to>
                                        <p:strVal val="visible"/>
                                      </p:to>
                                    </p:set>
                                    <p:anim calcmode="lin" valueType="num">
                                      <p:cBhvr>
                                        <p:cTn id="53" dur="500" fill="hold"/>
                                        <p:tgtEl>
                                          <p:spTgt spid="65563"/>
                                        </p:tgtEl>
                                        <p:attrNameLst>
                                          <p:attrName>ppt_w</p:attrName>
                                        </p:attrNameLst>
                                      </p:cBhvr>
                                      <p:tavLst>
                                        <p:tav tm="0">
                                          <p:val>
                                            <p:fltVal val="0"/>
                                          </p:val>
                                        </p:tav>
                                        <p:tav tm="100000">
                                          <p:val>
                                            <p:strVal val="#ppt_w"/>
                                          </p:val>
                                        </p:tav>
                                      </p:tavLst>
                                    </p:anim>
                                    <p:anim calcmode="lin" valueType="num">
                                      <p:cBhvr>
                                        <p:cTn id="54" dur="500" fill="hold"/>
                                        <p:tgtEl>
                                          <p:spTgt spid="65563"/>
                                        </p:tgtEl>
                                        <p:attrNameLst>
                                          <p:attrName>ppt_h</p:attrName>
                                        </p:attrNameLst>
                                      </p:cBhvr>
                                      <p:tavLst>
                                        <p:tav tm="0">
                                          <p:val>
                                            <p:fltVal val="0"/>
                                          </p:val>
                                        </p:tav>
                                        <p:tav tm="100000">
                                          <p:val>
                                            <p:strVal val="#ppt_h"/>
                                          </p:val>
                                        </p:tav>
                                      </p:tavLst>
                                    </p:anim>
                                    <p:animEffect transition="in" filter="fade">
                                      <p:cBhvr>
                                        <p:cTn id="55" dur="500"/>
                                        <p:tgtEl>
                                          <p:spTgt spid="65563"/>
                                        </p:tgtEl>
                                      </p:cBhvr>
                                    </p:animEffect>
                                  </p:childTnLst>
                                </p:cTn>
                              </p:par>
                            </p:childTnLst>
                          </p:cTn>
                        </p:par>
                      </p:childTnLst>
                    </p:cTn>
                  </p:par>
                  <p:par>
                    <p:cTn id="56" fill="hold" nodeType="clickPar">
                      <p:stCondLst>
                        <p:cond delay="indefinite"/>
                      </p:stCondLst>
                      <p:childTnLst>
                        <p:par>
                          <p:cTn id="57" fill="hold" nodeType="withGroup">
                            <p:stCondLst>
                              <p:cond delay="0"/>
                            </p:stCondLst>
                            <p:childTnLst>
                              <p:par>
                                <p:cTn id="58" presetID="53" presetClass="entr" presetSubtype="0" fill="hold" grpId="0" nodeType="clickEffect">
                                  <p:stCondLst>
                                    <p:cond delay="0"/>
                                  </p:stCondLst>
                                  <p:childTnLst>
                                    <p:set>
                                      <p:cBhvr>
                                        <p:cTn id="59" dur="1" fill="hold">
                                          <p:stCondLst>
                                            <p:cond delay="0"/>
                                          </p:stCondLst>
                                        </p:cTn>
                                        <p:tgtEl>
                                          <p:spTgt spid="65564"/>
                                        </p:tgtEl>
                                        <p:attrNameLst>
                                          <p:attrName>style.visibility</p:attrName>
                                        </p:attrNameLst>
                                      </p:cBhvr>
                                      <p:to>
                                        <p:strVal val="visible"/>
                                      </p:to>
                                    </p:set>
                                    <p:anim calcmode="lin" valueType="num">
                                      <p:cBhvr>
                                        <p:cTn id="60" dur="500" fill="hold"/>
                                        <p:tgtEl>
                                          <p:spTgt spid="65564"/>
                                        </p:tgtEl>
                                        <p:attrNameLst>
                                          <p:attrName>ppt_w</p:attrName>
                                        </p:attrNameLst>
                                      </p:cBhvr>
                                      <p:tavLst>
                                        <p:tav tm="0">
                                          <p:val>
                                            <p:fltVal val="0"/>
                                          </p:val>
                                        </p:tav>
                                        <p:tav tm="100000">
                                          <p:val>
                                            <p:strVal val="#ppt_w"/>
                                          </p:val>
                                        </p:tav>
                                      </p:tavLst>
                                    </p:anim>
                                    <p:anim calcmode="lin" valueType="num">
                                      <p:cBhvr>
                                        <p:cTn id="61" dur="500" fill="hold"/>
                                        <p:tgtEl>
                                          <p:spTgt spid="65564"/>
                                        </p:tgtEl>
                                        <p:attrNameLst>
                                          <p:attrName>ppt_h</p:attrName>
                                        </p:attrNameLst>
                                      </p:cBhvr>
                                      <p:tavLst>
                                        <p:tav tm="0">
                                          <p:val>
                                            <p:fltVal val="0"/>
                                          </p:val>
                                        </p:tav>
                                        <p:tav tm="100000">
                                          <p:val>
                                            <p:strVal val="#ppt_h"/>
                                          </p:val>
                                        </p:tav>
                                      </p:tavLst>
                                    </p:anim>
                                    <p:animEffect transition="in" filter="fade">
                                      <p:cBhvr>
                                        <p:cTn id="62" dur="500"/>
                                        <p:tgtEl>
                                          <p:spTgt spid="655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5558" grpId="0"/>
      <p:bldP spid="65546" grpId="0"/>
      <p:bldP spid="65545" grpId="0"/>
      <p:bldP spid="65555" grpId="0"/>
      <p:bldP spid="65563" grpId="0"/>
      <p:bldP spid="65564" grpId="0"/>
      <p:bldP spid="65568" grpId="0" animBg="1"/>
      <p:bldP spid="65569" grpId="0" animBg="1"/>
      <p:bldP spid="6557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 name="図 25"/>
          <p:cNvPicPr>
            <a:picLocks noChangeAspect="1"/>
          </p:cNvPicPr>
          <p:nvPr/>
        </p:nvPicPr>
        <p:blipFill>
          <a:blip r:embed="rId2"/>
          <a:stretch>
            <a:fillRect/>
          </a:stretch>
        </p:blipFill>
        <p:spPr>
          <a:xfrm>
            <a:off x="406401" y="702733"/>
            <a:ext cx="4375150" cy="3070553"/>
          </a:xfrm>
          <a:prstGeom prst="rect">
            <a:avLst/>
          </a:prstGeom>
        </p:spPr>
      </p:pic>
      <p:pic>
        <p:nvPicPr>
          <p:cNvPr id="26628" name="Picture 48"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6629" name="Group 27"/>
          <p:cNvGrpSpPr>
            <a:grpSpLocks/>
          </p:cNvGrpSpPr>
          <p:nvPr/>
        </p:nvGrpSpPr>
        <p:grpSpPr bwMode="auto">
          <a:xfrm>
            <a:off x="473075" y="4346575"/>
            <a:ext cx="946150" cy="360363"/>
            <a:chOff x="170" y="2223"/>
            <a:chExt cx="596" cy="175"/>
          </a:xfrm>
        </p:grpSpPr>
        <p:sp>
          <p:nvSpPr>
            <p:cNvPr id="26645" name="Text Box 28">
              <a:hlinkClick r:id="rId4" action="ppaction://hlinksldjump"/>
            </p:cNvPr>
            <p:cNvSpPr txBox="1">
              <a:spLocks noChangeArrowheads="1"/>
            </p:cNvSpPr>
            <p:nvPr/>
          </p:nvSpPr>
          <p:spPr bwMode="auto">
            <a:xfrm>
              <a:off x="170" y="2223"/>
              <a:ext cx="5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源泉徴収票へ</a:t>
              </a:r>
            </a:p>
          </p:txBody>
        </p:sp>
        <p:sp>
          <p:nvSpPr>
            <p:cNvPr id="26646" name="Line 29">
              <a:hlinkClick r:id="rId4" action="ppaction://hlinksldjump"/>
            </p:cNvPr>
            <p:cNvSpPr>
              <a:spLocks noChangeShapeType="1"/>
            </p:cNvSpPr>
            <p:nvPr/>
          </p:nvSpPr>
          <p:spPr bwMode="auto">
            <a:xfrm>
              <a:off x="390" y="2398"/>
              <a:ext cx="144"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sp>
        <p:nvSpPr>
          <p:cNvPr id="26630" name="Line 4">
            <a:hlinkClick r:id="rId5"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6631" name="Line 6">
            <a:hlinkClick r:id="rId6"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grpSp>
        <p:nvGrpSpPr>
          <p:cNvPr id="26632" name="Group 31"/>
          <p:cNvGrpSpPr>
            <a:grpSpLocks/>
          </p:cNvGrpSpPr>
          <p:nvPr/>
        </p:nvGrpSpPr>
        <p:grpSpPr bwMode="auto">
          <a:xfrm>
            <a:off x="7773988" y="3571875"/>
            <a:ext cx="698500" cy="352425"/>
            <a:chOff x="4897" y="2535"/>
            <a:chExt cx="440" cy="222"/>
          </a:xfrm>
        </p:grpSpPr>
        <p:sp>
          <p:nvSpPr>
            <p:cNvPr id="26643" name="Text Box 32"/>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dirty="0">
                  <a:latin typeface="Arial" panose="020B0604020202020204" pitchFamily="34" charset="0"/>
                </a:rPr>
                <a:t>申告書へ</a:t>
              </a:r>
            </a:p>
          </p:txBody>
        </p:sp>
        <p:sp>
          <p:nvSpPr>
            <p:cNvPr id="26644" name="AutoShape 33">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26634" name="Rectangle 46"/>
          <p:cNvSpPr>
            <a:spLocks noGrp="1" noChangeArrowheads="1"/>
          </p:cNvSpPr>
          <p:nvPr>
            <p:ph type="ctrTitle"/>
          </p:nvPr>
        </p:nvSpPr>
        <p:spPr bwMode="white">
          <a:xfrm>
            <a:off x="79375" y="153988"/>
            <a:ext cx="8807450" cy="427037"/>
          </a:xfrm>
        </p:spPr>
        <p:txBody>
          <a:bodyPr/>
          <a:lstStyle/>
          <a:p>
            <a:pPr algn="l" eaLnBrk="1" hangingPunct="1"/>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2000" dirty="0">
                <a:solidFill>
                  <a:schemeClr val="bg1"/>
                </a:solidFill>
                <a:latin typeface="HG創英角ｺﾞｼｯｸUB" panose="020B0909000000000000" pitchFamily="49" charset="-128"/>
                <a:ea typeface="HG創英角ｺﾞｼｯｸUB" panose="020B0909000000000000" pitchFamily="49" charset="-128"/>
              </a:rPr>
              <a:t>④税金の計算</a:t>
            </a:r>
          </a:p>
        </p:txBody>
      </p:sp>
      <p:sp>
        <p:nvSpPr>
          <p:cNvPr id="26635" name="Rectangle 47"/>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20</a:t>
            </a:r>
          </a:p>
        </p:txBody>
      </p:sp>
      <p:pic>
        <p:nvPicPr>
          <p:cNvPr id="21" name="図 20">
            <a:extLst>
              <a:ext uri="{FF2B5EF4-FFF2-40B4-BE49-F238E27FC236}">
                <a16:creationId xmlns:a16="http://schemas.microsoft.com/office/drawing/2014/main" id="{6D1DEC67-805E-47D9-80E3-F04147FC11B2}"/>
              </a:ext>
            </a:extLst>
          </p:cNvPr>
          <p:cNvPicPr>
            <a:picLocks noChangeAspect="1"/>
          </p:cNvPicPr>
          <p:nvPr/>
        </p:nvPicPr>
        <p:blipFill rotWithShape="1">
          <a:blip r:embed="rId7"/>
          <a:srcRect l="30161" r="30130"/>
          <a:stretch/>
        </p:blipFill>
        <p:spPr>
          <a:xfrm>
            <a:off x="7240575" y="3962400"/>
            <a:ext cx="1751025" cy="2480435"/>
          </a:xfrm>
          <a:prstGeom prst="rect">
            <a:avLst/>
          </a:prstGeom>
          <a:ln w="12700">
            <a:solidFill>
              <a:schemeClr val="tx1"/>
            </a:solidFill>
          </a:ln>
        </p:spPr>
      </p:pic>
      <p:grpSp>
        <p:nvGrpSpPr>
          <p:cNvPr id="22" name="グループ化 25">
            <a:extLst>
              <a:ext uri="{FF2B5EF4-FFF2-40B4-BE49-F238E27FC236}">
                <a16:creationId xmlns:a16="http://schemas.microsoft.com/office/drawing/2014/main" id="{178D4C93-9076-42BD-A435-7467D37A2CE6}"/>
              </a:ext>
            </a:extLst>
          </p:cNvPr>
          <p:cNvGrpSpPr>
            <a:grpSpLocks/>
          </p:cNvGrpSpPr>
          <p:nvPr/>
        </p:nvGrpSpPr>
        <p:grpSpPr bwMode="auto">
          <a:xfrm>
            <a:off x="7340063" y="4419597"/>
            <a:ext cx="1539504" cy="1889036"/>
            <a:chOff x="7249215" y="4184261"/>
            <a:chExt cx="1551793" cy="1764216"/>
          </a:xfrm>
        </p:grpSpPr>
        <p:sp>
          <p:nvSpPr>
            <p:cNvPr id="24" name="Rectangle 41">
              <a:hlinkClick r:id="rId8" action="ppaction://hlinksldjump"/>
              <a:extLst>
                <a:ext uri="{FF2B5EF4-FFF2-40B4-BE49-F238E27FC236}">
                  <a16:creationId xmlns:a16="http://schemas.microsoft.com/office/drawing/2014/main" id="{FB860DAF-2943-46D1-B664-F62213EB7751}"/>
                </a:ext>
              </a:extLst>
            </p:cNvPr>
            <p:cNvSpPr>
              <a:spLocks noChangeAspect="1" noChangeArrowheads="1"/>
            </p:cNvSpPr>
            <p:nvPr/>
          </p:nvSpPr>
          <p:spPr bwMode="auto">
            <a:xfrm>
              <a:off x="7249215" y="4206393"/>
              <a:ext cx="783807" cy="506956"/>
            </a:xfrm>
            <a:prstGeom prst="rect">
              <a:avLst/>
            </a:prstGeom>
            <a:solidFill>
              <a:schemeClr val="bg1">
                <a:alpha val="0"/>
              </a:schemeClr>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5" name="Rectangle 25">
              <a:hlinkClick r:id="rId9" action="ppaction://hlinksldjump" highlightClick="1"/>
              <a:hlinkHover r:id="" action="ppaction://noaction" highlightClick="1"/>
              <a:extLst>
                <a:ext uri="{FF2B5EF4-FFF2-40B4-BE49-F238E27FC236}">
                  <a16:creationId xmlns:a16="http://schemas.microsoft.com/office/drawing/2014/main" id="{B670C34F-DB69-40F0-B582-6274ADC315F2}"/>
                </a:ext>
              </a:extLst>
            </p:cNvPr>
            <p:cNvSpPr>
              <a:spLocks noChangeArrowheads="1"/>
            </p:cNvSpPr>
            <p:nvPr/>
          </p:nvSpPr>
          <p:spPr bwMode="auto">
            <a:xfrm>
              <a:off x="7249215" y="4719969"/>
              <a:ext cx="783807" cy="571589"/>
            </a:xfrm>
            <a:prstGeom prst="rect">
              <a:avLst/>
            </a:prstGeom>
            <a:solidFill>
              <a:schemeClr val="bg1">
                <a:alpha val="0"/>
              </a:schemeClr>
            </a:solidFill>
            <a:ln w="25400">
              <a:solidFill>
                <a:srgbClr val="FF0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dirty="0">
                <a:latin typeface="Arial" panose="020B0604020202020204" pitchFamily="34" charset="0"/>
                <a:ea typeface="ＭＳ ゴシック" panose="020B0609070205080204" pitchFamily="49" charset="-128"/>
              </a:endParaRPr>
            </a:p>
          </p:txBody>
        </p:sp>
        <p:sp>
          <p:nvSpPr>
            <p:cNvPr id="28" name="Rectangle 24">
              <a:hlinkClick r:id="rId6" action="ppaction://hlinksldjump" highlightClick="1"/>
              <a:hlinkHover r:id="" action="ppaction://noaction" highlightClick="1"/>
              <a:extLst>
                <a:ext uri="{FF2B5EF4-FFF2-40B4-BE49-F238E27FC236}">
                  <a16:creationId xmlns:a16="http://schemas.microsoft.com/office/drawing/2014/main" id="{50CDDD4F-D23A-4A16-A80A-6F2A6E96A54B}"/>
                </a:ext>
              </a:extLst>
            </p:cNvPr>
            <p:cNvSpPr>
              <a:spLocks noChangeAspect="1" noChangeArrowheads="1"/>
            </p:cNvSpPr>
            <p:nvPr/>
          </p:nvSpPr>
          <p:spPr bwMode="auto">
            <a:xfrm>
              <a:off x="7249215" y="5300575"/>
              <a:ext cx="783013" cy="647902"/>
            </a:xfrm>
            <a:prstGeom prst="rect">
              <a:avLst/>
            </a:prstGeom>
            <a:solidFill>
              <a:schemeClr val="bg1">
                <a:alpha val="0"/>
              </a:schemeClr>
            </a:solidFill>
            <a:ln w="25400">
              <a:solidFill>
                <a:srgbClr val="FF0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3" name="Rectangle 26">
              <a:hlinkClick r:id="rId10" action="ppaction://hlinksldjump" highlightClick="1"/>
              <a:hlinkHover r:id="" action="ppaction://noaction" highlightClick="1"/>
              <a:extLst>
                <a:ext uri="{FF2B5EF4-FFF2-40B4-BE49-F238E27FC236}">
                  <a16:creationId xmlns:a16="http://schemas.microsoft.com/office/drawing/2014/main" id="{1E025F89-AE7F-4EBD-BAE1-200102F5672B}"/>
                </a:ext>
              </a:extLst>
            </p:cNvPr>
            <p:cNvSpPr>
              <a:spLocks noChangeAspect="1" noChangeArrowheads="1"/>
            </p:cNvSpPr>
            <p:nvPr/>
          </p:nvSpPr>
          <p:spPr bwMode="auto">
            <a:xfrm>
              <a:off x="8038401" y="4184261"/>
              <a:ext cx="762607" cy="868722"/>
            </a:xfrm>
            <a:prstGeom prst="rect">
              <a:avLst/>
            </a:prstGeom>
            <a:solidFill>
              <a:schemeClr val="bg1">
                <a:alpha val="0"/>
              </a:schemeClr>
            </a:solidFill>
            <a:ln w="254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pic>
        <p:nvPicPr>
          <p:cNvPr id="2" name="図 1">
            <a:extLst>
              <a:ext uri="{FF2B5EF4-FFF2-40B4-BE49-F238E27FC236}">
                <a16:creationId xmlns:a16="http://schemas.microsoft.com/office/drawing/2014/main" id="{A98E7F2B-F7A6-42C2-810C-35D93BA6F50B}"/>
              </a:ext>
            </a:extLst>
          </p:cNvPr>
          <p:cNvPicPr>
            <a:picLocks noChangeAspect="1"/>
          </p:cNvPicPr>
          <p:nvPr/>
        </p:nvPicPr>
        <p:blipFill rotWithShape="1">
          <a:blip r:embed="rId11"/>
          <a:srcRect l="50000" t="22963" r="20817" b="14267"/>
          <a:stretch/>
        </p:blipFill>
        <p:spPr>
          <a:xfrm>
            <a:off x="2685696" y="2358364"/>
            <a:ext cx="3653540" cy="4420261"/>
          </a:xfrm>
          <a:prstGeom prst="rect">
            <a:avLst/>
          </a:prstGeom>
          <a:ln w="28575">
            <a:solidFill>
              <a:schemeClr val="tx1"/>
            </a:solidFill>
          </a:ln>
        </p:spPr>
      </p:pic>
    </p:spTree>
  </p:cSld>
  <p:clrMapOvr>
    <a:masterClrMapping/>
  </p:clrMapOvr>
  <p:transition advTm="341">
    <p:wheel spokes="2"/>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 name="図 39"/>
          <p:cNvPicPr>
            <a:picLocks noChangeAspect="1"/>
          </p:cNvPicPr>
          <p:nvPr/>
        </p:nvPicPr>
        <p:blipFill>
          <a:blip r:embed="rId3"/>
          <a:stretch>
            <a:fillRect/>
          </a:stretch>
        </p:blipFill>
        <p:spPr>
          <a:xfrm>
            <a:off x="406401" y="731308"/>
            <a:ext cx="4375150" cy="3070553"/>
          </a:xfrm>
          <a:prstGeom prst="rect">
            <a:avLst/>
          </a:prstGeom>
        </p:spPr>
      </p:pic>
      <p:pic>
        <p:nvPicPr>
          <p:cNvPr id="36" name="図 35">
            <a:extLst>
              <a:ext uri="{FF2B5EF4-FFF2-40B4-BE49-F238E27FC236}">
                <a16:creationId xmlns:a16="http://schemas.microsoft.com/office/drawing/2014/main" id="{9E681CCD-0F77-457E-8327-75A99850A638}"/>
              </a:ext>
            </a:extLst>
          </p:cNvPr>
          <p:cNvPicPr>
            <a:picLocks noChangeAspect="1"/>
          </p:cNvPicPr>
          <p:nvPr/>
        </p:nvPicPr>
        <p:blipFill rotWithShape="1">
          <a:blip r:embed="rId4"/>
          <a:srcRect l="50000" t="22963" r="20817" b="14267"/>
          <a:stretch/>
        </p:blipFill>
        <p:spPr>
          <a:xfrm>
            <a:off x="2296406" y="2109090"/>
            <a:ext cx="3887393" cy="4703190"/>
          </a:xfrm>
          <a:prstGeom prst="rect">
            <a:avLst/>
          </a:prstGeom>
          <a:ln w="28575">
            <a:solidFill>
              <a:schemeClr val="tx1"/>
            </a:solidFill>
          </a:ln>
        </p:spPr>
      </p:pic>
      <p:pic>
        <p:nvPicPr>
          <p:cNvPr id="27652" name="Picture 72" descr="高校の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nvGrpSpPr>
          <p:cNvPr id="27653" name="Group 54"/>
          <p:cNvGrpSpPr>
            <a:grpSpLocks/>
          </p:cNvGrpSpPr>
          <p:nvPr/>
        </p:nvGrpSpPr>
        <p:grpSpPr bwMode="auto">
          <a:xfrm>
            <a:off x="536575" y="4311650"/>
            <a:ext cx="946150" cy="360363"/>
            <a:chOff x="170" y="2223"/>
            <a:chExt cx="596" cy="175"/>
          </a:xfrm>
        </p:grpSpPr>
        <p:sp>
          <p:nvSpPr>
            <p:cNvPr id="27684" name="Text Box 55">
              <a:hlinkClick r:id="rId6" action="ppaction://hlinksldjump"/>
            </p:cNvPr>
            <p:cNvSpPr txBox="1">
              <a:spLocks noChangeArrowheads="1"/>
            </p:cNvSpPr>
            <p:nvPr/>
          </p:nvSpPr>
          <p:spPr bwMode="auto">
            <a:xfrm>
              <a:off x="170" y="2223"/>
              <a:ext cx="59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源泉徴収票へ</a:t>
              </a:r>
            </a:p>
          </p:txBody>
        </p:sp>
        <p:sp>
          <p:nvSpPr>
            <p:cNvPr id="27685" name="Line 56">
              <a:hlinkClick r:id="rId6" action="ppaction://hlinksldjump"/>
            </p:cNvPr>
            <p:cNvSpPr>
              <a:spLocks noChangeShapeType="1"/>
            </p:cNvSpPr>
            <p:nvPr/>
          </p:nvSpPr>
          <p:spPr bwMode="auto">
            <a:xfrm>
              <a:off x="390" y="2398"/>
              <a:ext cx="144" cy="0"/>
            </a:xfrm>
            <a:prstGeom prst="line">
              <a:avLst/>
            </a:prstGeom>
            <a:noFill/>
            <a:ln w="50800">
              <a:solidFill>
                <a:schemeClr val="bg2"/>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sp>
        <p:nvSpPr>
          <p:cNvPr id="27654" name="Line 4">
            <a:hlinkClick r:id="rId7" action="ppaction://hlinksldjump"/>
          </p:cNvPr>
          <p:cNvSpPr>
            <a:spLocks noChangeShapeType="1"/>
          </p:cNvSpPr>
          <p:nvPr/>
        </p:nvSpPr>
        <p:spPr bwMode="auto">
          <a:xfrm>
            <a:off x="8763000" y="228600"/>
            <a:ext cx="228600" cy="0"/>
          </a:xfrm>
          <a:prstGeom prst="line">
            <a:avLst/>
          </a:prstGeom>
          <a:noFill/>
          <a:ln w="50800">
            <a:solidFill>
              <a:schemeClr val="bg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27655" name="Line 6">
            <a:hlinkClick r:id="rId8" action="ppaction://hlinksldjump"/>
          </p:cNvPr>
          <p:cNvSpPr>
            <a:spLocks noChangeShapeType="1"/>
          </p:cNvSpPr>
          <p:nvPr/>
        </p:nvSpPr>
        <p:spPr bwMode="auto">
          <a:xfrm>
            <a:off x="8458200" y="228600"/>
            <a:ext cx="228600" cy="0"/>
          </a:xfrm>
          <a:prstGeom prst="line">
            <a:avLst/>
          </a:prstGeom>
          <a:noFill/>
          <a:ln w="50800">
            <a:solidFill>
              <a:schemeClr val="bg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8387" name="Rectangle 19"/>
          <p:cNvSpPr>
            <a:spLocks noChangeArrowheads="1"/>
          </p:cNvSpPr>
          <p:nvPr/>
        </p:nvSpPr>
        <p:spPr bwMode="auto">
          <a:xfrm>
            <a:off x="3884613" y="1685925"/>
            <a:ext cx="925512" cy="396000"/>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nvGrpSpPr>
          <p:cNvPr id="27657" name="Group 44"/>
          <p:cNvGrpSpPr>
            <a:grpSpLocks/>
          </p:cNvGrpSpPr>
          <p:nvPr/>
        </p:nvGrpSpPr>
        <p:grpSpPr bwMode="auto">
          <a:xfrm>
            <a:off x="7773988" y="3571875"/>
            <a:ext cx="698500" cy="352425"/>
            <a:chOff x="4897" y="2535"/>
            <a:chExt cx="440" cy="222"/>
          </a:xfrm>
        </p:grpSpPr>
        <p:sp>
          <p:nvSpPr>
            <p:cNvPr id="27682" name="Text Box 45"/>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申告書へ</a:t>
              </a:r>
            </a:p>
          </p:txBody>
        </p:sp>
        <p:sp>
          <p:nvSpPr>
            <p:cNvPr id="27683" name="AutoShape 46">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27659" name="Rectangle 70"/>
          <p:cNvSpPr>
            <a:spLocks noGrp="1" noChangeArrowheads="1"/>
          </p:cNvSpPr>
          <p:nvPr>
            <p:ph type="ctrTitle"/>
          </p:nvPr>
        </p:nvSpPr>
        <p:spPr bwMode="white">
          <a:xfrm>
            <a:off x="79375" y="127000"/>
            <a:ext cx="8836025" cy="492125"/>
          </a:xfrm>
        </p:spPr>
        <p:txBody>
          <a:bodyPr/>
          <a:lstStyle/>
          <a:p>
            <a:pPr algn="l" eaLnBrk="1" hangingPunct="1"/>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2000" dirty="0">
                <a:solidFill>
                  <a:schemeClr val="bg1"/>
                </a:solidFill>
                <a:latin typeface="HG創英角ｺﾞｼｯｸUB" panose="020B0909000000000000" pitchFamily="49" charset="-128"/>
                <a:ea typeface="HG創英角ｺﾞｼｯｸUB" panose="020B0909000000000000" pitchFamily="49" charset="-128"/>
              </a:rPr>
              <a:t>④税金の計算</a:t>
            </a:r>
          </a:p>
        </p:txBody>
      </p:sp>
      <p:sp>
        <p:nvSpPr>
          <p:cNvPr id="27660" name="Rectangle 71"/>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21</a:t>
            </a:r>
          </a:p>
        </p:txBody>
      </p:sp>
      <p:sp>
        <p:nvSpPr>
          <p:cNvPr id="58388" name="Rectangle 20"/>
          <p:cNvSpPr>
            <a:spLocks noChangeArrowheads="1"/>
          </p:cNvSpPr>
          <p:nvPr/>
        </p:nvSpPr>
        <p:spPr bwMode="auto">
          <a:xfrm>
            <a:off x="2610035" y="2106550"/>
            <a:ext cx="3543115" cy="265112"/>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4" name="Rectangle 20"/>
          <p:cNvSpPr>
            <a:spLocks noChangeArrowheads="1"/>
          </p:cNvSpPr>
          <p:nvPr/>
        </p:nvSpPr>
        <p:spPr bwMode="auto">
          <a:xfrm>
            <a:off x="2610035" y="2367599"/>
            <a:ext cx="3543115" cy="278228"/>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58390" name="Text Box 22"/>
          <p:cNvSpPr txBox="1">
            <a:spLocks noChangeArrowheads="1"/>
          </p:cNvSpPr>
          <p:nvPr/>
        </p:nvSpPr>
        <p:spPr bwMode="auto">
          <a:xfrm>
            <a:off x="5803900" y="2291715"/>
            <a:ext cx="4111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1900" dirty="0">
                <a:latin typeface="Arial" panose="020B0604020202020204" pitchFamily="34" charset="0"/>
                <a:ea typeface="ＭＳ ゴシック" panose="020B0609070205080204" pitchFamily="49" charset="-128"/>
              </a:rPr>
              <a:t>０</a:t>
            </a:r>
          </a:p>
        </p:txBody>
      </p:sp>
      <p:sp>
        <p:nvSpPr>
          <p:cNvPr id="58419" name="Rectangle 51"/>
          <p:cNvSpPr>
            <a:spLocks noChangeArrowheads="1"/>
          </p:cNvSpPr>
          <p:nvPr/>
        </p:nvSpPr>
        <p:spPr bwMode="auto">
          <a:xfrm>
            <a:off x="2610036" y="5765673"/>
            <a:ext cx="3571690" cy="268544"/>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58411" name="Rectangle 43"/>
          <p:cNvSpPr>
            <a:spLocks noChangeArrowheads="1"/>
          </p:cNvSpPr>
          <p:nvPr/>
        </p:nvSpPr>
        <p:spPr bwMode="auto">
          <a:xfrm>
            <a:off x="3281058" y="6548184"/>
            <a:ext cx="2871552" cy="284734"/>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6" name="Line 26"/>
          <p:cNvSpPr>
            <a:spLocks noChangeShapeType="1"/>
          </p:cNvSpPr>
          <p:nvPr/>
        </p:nvSpPr>
        <p:spPr bwMode="auto">
          <a:xfrm>
            <a:off x="4629780" y="2066758"/>
            <a:ext cx="965452" cy="3419198"/>
          </a:xfrm>
          <a:prstGeom prst="line">
            <a:avLst/>
          </a:prstGeom>
          <a:noFill/>
          <a:ln w="25400">
            <a:solidFill>
              <a:srgbClr val="FF33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47" name="Rectangle 20"/>
          <p:cNvSpPr>
            <a:spLocks noChangeArrowheads="1"/>
          </p:cNvSpPr>
          <p:nvPr/>
        </p:nvSpPr>
        <p:spPr bwMode="auto">
          <a:xfrm>
            <a:off x="2610036" y="3932174"/>
            <a:ext cx="3571690" cy="304800"/>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8" name="Text Box 22"/>
          <p:cNvSpPr txBox="1">
            <a:spLocks noChangeArrowheads="1"/>
          </p:cNvSpPr>
          <p:nvPr/>
        </p:nvSpPr>
        <p:spPr bwMode="auto">
          <a:xfrm>
            <a:off x="5803900" y="3872548"/>
            <a:ext cx="411163"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1900" dirty="0">
                <a:latin typeface="Arial" panose="020B0604020202020204" pitchFamily="34" charset="0"/>
                <a:ea typeface="ＭＳ ゴシック" panose="020B0609070205080204" pitchFamily="49" charset="-128"/>
              </a:rPr>
              <a:t>０</a:t>
            </a:r>
          </a:p>
        </p:txBody>
      </p:sp>
      <p:sp>
        <p:nvSpPr>
          <p:cNvPr id="49" name="Rectangle 20"/>
          <p:cNvSpPr>
            <a:spLocks noChangeArrowheads="1"/>
          </p:cNvSpPr>
          <p:nvPr/>
        </p:nvSpPr>
        <p:spPr bwMode="auto">
          <a:xfrm>
            <a:off x="2600892" y="4458653"/>
            <a:ext cx="3571690" cy="792000"/>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50" name="Text Box 22"/>
          <p:cNvSpPr txBox="1">
            <a:spLocks noChangeArrowheads="1"/>
          </p:cNvSpPr>
          <p:nvPr/>
        </p:nvSpPr>
        <p:spPr bwMode="auto">
          <a:xfrm>
            <a:off x="5802313" y="4651947"/>
            <a:ext cx="4111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1900" dirty="0">
                <a:latin typeface="Arial" panose="020B0604020202020204" pitchFamily="34" charset="0"/>
                <a:ea typeface="ＭＳ ゴシック" panose="020B0609070205080204" pitchFamily="49" charset="-128"/>
              </a:rPr>
              <a:t>０</a:t>
            </a:r>
          </a:p>
        </p:txBody>
      </p:sp>
      <p:sp>
        <p:nvSpPr>
          <p:cNvPr id="51" name="Text Box 22"/>
          <p:cNvSpPr txBox="1">
            <a:spLocks noChangeArrowheads="1"/>
          </p:cNvSpPr>
          <p:nvPr/>
        </p:nvSpPr>
        <p:spPr bwMode="auto">
          <a:xfrm>
            <a:off x="5802313" y="4400931"/>
            <a:ext cx="4111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1900" dirty="0">
                <a:latin typeface="Arial" panose="020B0604020202020204" pitchFamily="34" charset="0"/>
                <a:ea typeface="ＭＳ ゴシック" panose="020B0609070205080204" pitchFamily="49" charset="-128"/>
              </a:rPr>
              <a:t>０</a:t>
            </a:r>
          </a:p>
        </p:txBody>
      </p:sp>
      <p:sp>
        <p:nvSpPr>
          <p:cNvPr id="52" name="Text Box 22"/>
          <p:cNvSpPr txBox="1">
            <a:spLocks noChangeArrowheads="1"/>
          </p:cNvSpPr>
          <p:nvPr/>
        </p:nvSpPr>
        <p:spPr bwMode="auto">
          <a:xfrm>
            <a:off x="5802313" y="4910900"/>
            <a:ext cx="411162" cy="384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1900" dirty="0">
                <a:latin typeface="Arial" panose="020B0604020202020204" pitchFamily="34" charset="0"/>
                <a:ea typeface="ＭＳ ゴシック" panose="020B0609070205080204" pitchFamily="49" charset="-128"/>
              </a:rPr>
              <a:t>０</a:t>
            </a:r>
          </a:p>
        </p:txBody>
      </p:sp>
      <p:sp>
        <p:nvSpPr>
          <p:cNvPr id="55" name="Text Box 42"/>
          <p:cNvSpPr txBox="1">
            <a:spLocks noChangeArrowheads="1"/>
          </p:cNvSpPr>
          <p:nvPr/>
        </p:nvSpPr>
        <p:spPr bwMode="auto">
          <a:xfrm>
            <a:off x="4896612" y="6502972"/>
            <a:ext cx="1352550" cy="384175"/>
          </a:xfrm>
          <a:prstGeom prst="rect">
            <a:avLst/>
          </a:prstGeom>
          <a:noFill/>
          <a:ln w="9525">
            <a:noFill/>
            <a:miter lim="800000"/>
            <a:headEnd/>
            <a:tailEnd/>
          </a:ln>
        </p:spPr>
        <p:txBody>
          <a:bodyPr anchor="ctr">
            <a:spAutoFit/>
          </a:bodyPr>
          <a:lstStyle/>
          <a:p>
            <a:pPr algn="dist" eaLnBrk="1" hangingPunct="1">
              <a:spcBef>
                <a:spcPct val="50000"/>
              </a:spcBef>
              <a:defRPr/>
            </a:pPr>
            <a:r>
              <a:rPr lang="ja-JP" altLang="en-US" sz="1900" kern="100" spc="-100" dirty="0"/>
              <a:t>１０４２</a:t>
            </a:r>
            <a:r>
              <a:rPr lang="ja-JP" altLang="en-US" sz="1900" kern="100" dirty="0"/>
              <a:t>０</a:t>
            </a:r>
          </a:p>
        </p:txBody>
      </p:sp>
      <p:sp>
        <p:nvSpPr>
          <p:cNvPr id="43" name="Text Box 42"/>
          <p:cNvSpPr txBox="1">
            <a:spLocks noChangeArrowheads="1"/>
          </p:cNvSpPr>
          <p:nvPr/>
        </p:nvSpPr>
        <p:spPr bwMode="auto">
          <a:xfrm>
            <a:off x="4684644" y="5717394"/>
            <a:ext cx="1619382" cy="384721"/>
          </a:xfrm>
          <a:prstGeom prst="rect">
            <a:avLst/>
          </a:prstGeom>
          <a:noFill/>
          <a:ln w="9525">
            <a:noFill/>
            <a:miter lim="800000"/>
            <a:headEnd/>
            <a:tailEnd/>
          </a:ln>
        </p:spPr>
        <p:txBody>
          <a:bodyPr wrap="square" anchor="ctr">
            <a:spAutoFit/>
          </a:bodyPr>
          <a:lstStyle/>
          <a:p>
            <a:pPr eaLnBrk="1" hangingPunct="1">
              <a:spcBef>
                <a:spcPct val="50000"/>
              </a:spcBef>
              <a:defRPr/>
            </a:pPr>
            <a:r>
              <a:rPr lang="ja-JP" altLang="en-US" sz="1900" kern="100" spc="-100" dirty="0"/>
              <a:t>△１０４２</a:t>
            </a:r>
            <a:r>
              <a:rPr lang="ja-JP" altLang="en-US" sz="1900" kern="100" dirty="0"/>
              <a:t>０</a:t>
            </a:r>
          </a:p>
        </p:txBody>
      </p:sp>
      <p:pic>
        <p:nvPicPr>
          <p:cNvPr id="37" name="図 36">
            <a:extLst>
              <a:ext uri="{FF2B5EF4-FFF2-40B4-BE49-F238E27FC236}">
                <a16:creationId xmlns:a16="http://schemas.microsoft.com/office/drawing/2014/main" id="{63C4E87F-4608-4095-804D-7C5AD9DE6A3A}"/>
              </a:ext>
            </a:extLst>
          </p:cNvPr>
          <p:cNvPicPr>
            <a:picLocks noChangeAspect="1"/>
          </p:cNvPicPr>
          <p:nvPr/>
        </p:nvPicPr>
        <p:blipFill rotWithShape="1">
          <a:blip r:embed="rId9"/>
          <a:srcRect l="30161" r="30130"/>
          <a:stretch/>
        </p:blipFill>
        <p:spPr>
          <a:xfrm>
            <a:off x="7240575" y="3962400"/>
            <a:ext cx="1751025" cy="2480435"/>
          </a:xfrm>
          <a:prstGeom prst="rect">
            <a:avLst/>
          </a:prstGeom>
          <a:ln w="12700">
            <a:solidFill>
              <a:schemeClr val="tx1"/>
            </a:solidFill>
          </a:ln>
        </p:spPr>
      </p:pic>
      <p:grpSp>
        <p:nvGrpSpPr>
          <p:cNvPr id="38" name="グループ化 25">
            <a:extLst>
              <a:ext uri="{FF2B5EF4-FFF2-40B4-BE49-F238E27FC236}">
                <a16:creationId xmlns:a16="http://schemas.microsoft.com/office/drawing/2014/main" id="{0F082EC0-643C-4ACD-8D4D-2A382E15E4F8}"/>
              </a:ext>
            </a:extLst>
          </p:cNvPr>
          <p:cNvGrpSpPr>
            <a:grpSpLocks/>
          </p:cNvGrpSpPr>
          <p:nvPr/>
        </p:nvGrpSpPr>
        <p:grpSpPr bwMode="auto">
          <a:xfrm>
            <a:off x="7340063" y="4419597"/>
            <a:ext cx="1539504" cy="1889036"/>
            <a:chOff x="7249215" y="4184261"/>
            <a:chExt cx="1551793" cy="1764216"/>
          </a:xfrm>
        </p:grpSpPr>
        <p:sp>
          <p:nvSpPr>
            <p:cNvPr id="39" name="Rectangle 41">
              <a:hlinkClick r:id="rId10" action="ppaction://hlinksldjump"/>
              <a:extLst>
                <a:ext uri="{FF2B5EF4-FFF2-40B4-BE49-F238E27FC236}">
                  <a16:creationId xmlns:a16="http://schemas.microsoft.com/office/drawing/2014/main" id="{F2005054-12F9-4999-A0CC-84DC632EA031}"/>
                </a:ext>
              </a:extLst>
            </p:cNvPr>
            <p:cNvSpPr>
              <a:spLocks noChangeAspect="1" noChangeArrowheads="1"/>
            </p:cNvSpPr>
            <p:nvPr/>
          </p:nvSpPr>
          <p:spPr bwMode="auto">
            <a:xfrm>
              <a:off x="7249215" y="4206393"/>
              <a:ext cx="783807" cy="506956"/>
            </a:xfrm>
            <a:prstGeom prst="rect">
              <a:avLst/>
            </a:prstGeom>
            <a:solidFill>
              <a:schemeClr val="bg1">
                <a:alpha val="0"/>
              </a:schemeClr>
            </a:solidFill>
            <a:ln w="38100">
              <a:solidFill>
                <a:srgbClr val="FF0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1" name="Rectangle 25">
              <a:hlinkClick r:id="rId11" action="ppaction://hlinksldjump" highlightClick="1"/>
              <a:hlinkHover r:id="" action="ppaction://noaction" highlightClick="1"/>
              <a:extLst>
                <a:ext uri="{FF2B5EF4-FFF2-40B4-BE49-F238E27FC236}">
                  <a16:creationId xmlns:a16="http://schemas.microsoft.com/office/drawing/2014/main" id="{ACC8A81E-B58F-498E-890D-9E09C3CA78F4}"/>
                </a:ext>
              </a:extLst>
            </p:cNvPr>
            <p:cNvSpPr>
              <a:spLocks noChangeArrowheads="1"/>
            </p:cNvSpPr>
            <p:nvPr/>
          </p:nvSpPr>
          <p:spPr bwMode="auto">
            <a:xfrm>
              <a:off x="7249215" y="4719969"/>
              <a:ext cx="783807" cy="571589"/>
            </a:xfrm>
            <a:prstGeom prst="rect">
              <a:avLst/>
            </a:prstGeom>
            <a:solidFill>
              <a:schemeClr val="bg1">
                <a:alpha val="0"/>
              </a:schemeClr>
            </a:solidFill>
            <a:ln w="25400">
              <a:solidFill>
                <a:srgbClr val="FF0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dirty="0">
                <a:latin typeface="Arial" panose="020B0604020202020204" pitchFamily="34" charset="0"/>
                <a:ea typeface="ＭＳ ゴシック" panose="020B0609070205080204" pitchFamily="49" charset="-128"/>
              </a:endParaRPr>
            </a:p>
          </p:txBody>
        </p:sp>
        <p:sp>
          <p:nvSpPr>
            <p:cNvPr id="42" name="Rectangle 24">
              <a:hlinkClick r:id="rId12" action="ppaction://hlinksldjump" highlightClick="1"/>
              <a:hlinkHover r:id="" action="ppaction://noaction" highlightClick="1"/>
              <a:extLst>
                <a:ext uri="{FF2B5EF4-FFF2-40B4-BE49-F238E27FC236}">
                  <a16:creationId xmlns:a16="http://schemas.microsoft.com/office/drawing/2014/main" id="{A60C8A6A-E839-464B-993C-A052416E4CD4}"/>
                </a:ext>
              </a:extLst>
            </p:cNvPr>
            <p:cNvSpPr>
              <a:spLocks noChangeAspect="1" noChangeArrowheads="1"/>
            </p:cNvSpPr>
            <p:nvPr/>
          </p:nvSpPr>
          <p:spPr bwMode="auto">
            <a:xfrm>
              <a:off x="7249215" y="5300575"/>
              <a:ext cx="783013" cy="647902"/>
            </a:xfrm>
            <a:prstGeom prst="rect">
              <a:avLst/>
            </a:prstGeom>
            <a:solidFill>
              <a:schemeClr val="bg1">
                <a:alpha val="0"/>
              </a:schemeClr>
            </a:solidFill>
            <a:ln w="25400">
              <a:solidFill>
                <a:srgbClr val="FF0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45" name="Rectangle 26">
              <a:hlinkClick r:id="rId8" action="ppaction://hlinksldjump" highlightClick="1"/>
              <a:hlinkHover r:id="" action="ppaction://noaction" highlightClick="1"/>
              <a:extLst>
                <a:ext uri="{FF2B5EF4-FFF2-40B4-BE49-F238E27FC236}">
                  <a16:creationId xmlns:a16="http://schemas.microsoft.com/office/drawing/2014/main" id="{5C3E11C4-C805-48AB-BAC7-FA79548CDDD4}"/>
                </a:ext>
              </a:extLst>
            </p:cNvPr>
            <p:cNvSpPr>
              <a:spLocks noChangeAspect="1" noChangeArrowheads="1"/>
            </p:cNvSpPr>
            <p:nvPr/>
          </p:nvSpPr>
          <p:spPr bwMode="auto">
            <a:xfrm>
              <a:off x="8038401" y="4184261"/>
              <a:ext cx="762607" cy="868722"/>
            </a:xfrm>
            <a:prstGeom prst="rect">
              <a:avLst/>
            </a:prstGeom>
            <a:solidFill>
              <a:schemeClr val="bg1">
                <a:alpha val="0"/>
              </a:schemeClr>
            </a:solidFill>
            <a:ln w="25400">
              <a:solidFill>
                <a:srgbClr val="FFC000"/>
              </a:solidFill>
              <a:miter lim="800000"/>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53" name="Rectangle 51">
            <a:extLst>
              <a:ext uri="{FF2B5EF4-FFF2-40B4-BE49-F238E27FC236}">
                <a16:creationId xmlns:a16="http://schemas.microsoft.com/office/drawing/2014/main" id="{01F101D7-9E90-41EE-BDBD-58E3519E1F53}"/>
              </a:ext>
            </a:extLst>
          </p:cNvPr>
          <p:cNvSpPr>
            <a:spLocks noChangeArrowheads="1"/>
          </p:cNvSpPr>
          <p:nvPr/>
        </p:nvSpPr>
        <p:spPr bwMode="auto">
          <a:xfrm>
            <a:off x="2597844" y="5506593"/>
            <a:ext cx="3571690" cy="268544"/>
          </a:xfrm>
          <a:prstGeom prst="rect">
            <a:avLst/>
          </a:prstGeom>
          <a:noFill/>
          <a:ln w="50800">
            <a:solidFill>
              <a:srgbClr val="FF3300"/>
            </a:solidFill>
            <a:miter lim="800000"/>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54" name="Text Box 42">
            <a:extLst>
              <a:ext uri="{FF2B5EF4-FFF2-40B4-BE49-F238E27FC236}">
                <a16:creationId xmlns:a16="http://schemas.microsoft.com/office/drawing/2014/main" id="{5A7FEF2D-CA96-41BB-9815-5F0A132CDE58}"/>
              </a:ext>
            </a:extLst>
          </p:cNvPr>
          <p:cNvSpPr txBox="1">
            <a:spLocks noChangeArrowheads="1"/>
          </p:cNvSpPr>
          <p:nvPr/>
        </p:nvSpPr>
        <p:spPr bwMode="auto">
          <a:xfrm>
            <a:off x="4884420" y="5449443"/>
            <a:ext cx="1352550" cy="384175"/>
          </a:xfrm>
          <a:prstGeom prst="rect">
            <a:avLst/>
          </a:prstGeom>
          <a:noFill/>
          <a:ln w="9525">
            <a:noFill/>
            <a:miter lim="800000"/>
            <a:headEnd/>
            <a:tailEnd/>
          </a:ln>
        </p:spPr>
        <p:txBody>
          <a:bodyPr anchor="ctr">
            <a:spAutoFit/>
          </a:bodyPr>
          <a:lstStyle/>
          <a:p>
            <a:pPr algn="dist" eaLnBrk="1" hangingPunct="1">
              <a:spcBef>
                <a:spcPct val="50000"/>
              </a:spcBef>
              <a:defRPr/>
            </a:pPr>
            <a:r>
              <a:rPr lang="ja-JP" altLang="en-US" sz="1900" kern="100" spc="-100" dirty="0"/>
              <a:t>１０４２</a:t>
            </a:r>
            <a:r>
              <a:rPr lang="ja-JP" altLang="en-US" sz="1900" kern="100" dirty="0"/>
              <a:t>０</a:t>
            </a:r>
          </a:p>
        </p:txBody>
      </p:sp>
    </p:spTree>
    <p:custDataLst>
      <p:tags r:id="rId1"/>
    </p:custDataLst>
  </p:cSld>
  <p:clrMapOvr>
    <a:masterClrMapping/>
  </p:clrMapOvr>
  <p:transition advTm="2113">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53" presetClass="entr" presetSubtype="0" fill="hold" grpId="0" nodeType="clickEffect">
                                  <p:stCondLst>
                                    <p:cond delay="0"/>
                                  </p:stCondLst>
                                  <p:childTnLst>
                                    <p:set>
                                      <p:cBhvr>
                                        <p:cTn id="6" dur="1" fill="hold">
                                          <p:stCondLst>
                                            <p:cond delay="0"/>
                                          </p:stCondLst>
                                        </p:cTn>
                                        <p:tgtEl>
                                          <p:spTgt spid="58387"/>
                                        </p:tgtEl>
                                        <p:attrNameLst>
                                          <p:attrName>style.visibility</p:attrName>
                                        </p:attrNameLst>
                                      </p:cBhvr>
                                      <p:to>
                                        <p:strVal val="visible"/>
                                      </p:to>
                                    </p:set>
                                    <p:anim calcmode="lin" valueType="num">
                                      <p:cBhvr>
                                        <p:cTn id="7" dur="500" fill="hold"/>
                                        <p:tgtEl>
                                          <p:spTgt spid="58387"/>
                                        </p:tgtEl>
                                        <p:attrNameLst>
                                          <p:attrName>ppt_w</p:attrName>
                                        </p:attrNameLst>
                                      </p:cBhvr>
                                      <p:tavLst>
                                        <p:tav tm="0">
                                          <p:val>
                                            <p:fltVal val="0"/>
                                          </p:val>
                                        </p:tav>
                                        <p:tav tm="100000">
                                          <p:val>
                                            <p:strVal val="#ppt_w"/>
                                          </p:val>
                                        </p:tav>
                                      </p:tavLst>
                                    </p:anim>
                                    <p:anim calcmode="lin" valueType="num">
                                      <p:cBhvr>
                                        <p:cTn id="8" dur="500" fill="hold"/>
                                        <p:tgtEl>
                                          <p:spTgt spid="58387"/>
                                        </p:tgtEl>
                                        <p:attrNameLst>
                                          <p:attrName>ppt_h</p:attrName>
                                        </p:attrNameLst>
                                      </p:cBhvr>
                                      <p:tavLst>
                                        <p:tav tm="0">
                                          <p:val>
                                            <p:fltVal val="0"/>
                                          </p:val>
                                        </p:tav>
                                        <p:tav tm="100000">
                                          <p:val>
                                            <p:strVal val="#ppt_h"/>
                                          </p:val>
                                        </p:tav>
                                      </p:tavLst>
                                    </p:anim>
                                    <p:animEffect transition="in" filter="fade">
                                      <p:cBhvr>
                                        <p:cTn id="9" dur="500"/>
                                        <p:tgtEl>
                                          <p:spTgt spid="58387"/>
                                        </p:tgtEl>
                                      </p:cBhvr>
                                    </p:animEffect>
                                  </p:childTnLst>
                                </p:cTn>
                              </p:par>
                              <p:par>
                                <p:cTn id="10" presetID="53" presetClass="entr" presetSubtype="0" fill="hold" grpId="0" nodeType="withEffect">
                                  <p:stCondLst>
                                    <p:cond delay="0"/>
                                  </p:stCondLst>
                                  <p:childTnLst>
                                    <p:set>
                                      <p:cBhvr>
                                        <p:cTn id="11" dur="1" fill="hold">
                                          <p:stCondLst>
                                            <p:cond delay="0"/>
                                          </p:stCondLst>
                                        </p:cTn>
                                        <p:tgtEl>
                                          <p:spTgt spid="58388"/>
                                        </p:tgtEl>
                                        <p:attrNameLst>
                                          <p:attrName>style.visibility</p:attrName>
                                        </p:attrNameLst>
                                      </p:cBhvr>
                                      <p:to>
                                        <p:strVal val="visible"/>
                                      </p:to>
                                    </p:set>
                                    <p:anim calcmode="lin" valueType="num">
                                      <p:cBhvr>
                                        <p:cTn id="12" dur="500" fill="hold"/>
                                        <p:tgtEl>
                                          <p:spTgt spid="58388"/>
                                        </p:tgtEl>
                                        <p:attrNameLst>
                                          <p:attrName>ppt_w</p:attrName>
                                        </p:attrNameLst>
                                      </p:cBhvr>
                                      <p:tavLst>
                                        <p:tav tm="0">
                                          <p:val>
                                            <p:fltVal val="0"/>
                                          </p:val>
                                        </p:tav>
                                        <p:tav tm="100000">
                                          <p:val>
                                            <p:strVal val="#ppt_w"/>
                                          </p:val>
                                        </p:tav>
                                      </p:tavLst>
                                    </p:anim>
                                    <p:anim calcmode="lin" valueType="num">
                                      <p:cBhvr>
                                        <p:cTn id="13" dur="500" fill="hold"/>
                                        <p:tgtEl>
                                          <p:spTgt spid="58388"/>
                                        </p:tgtEl>
                                        <p:attrNameLst>
                                          <p:attrName>ppt_h</p:attrName>
                                        </p:attrNameLst>
                                      </p:cBhvr>
                                      <p:tavLst>
                                        <p:tav tm="0">
                                          <p:val>
                                            <p:fltVal val="0"/>
                                          </p:val>
                                        </p:tav>
                                        <p:tav tm="100000">
                                          <p:val>
                                            <p:strVal val="#ppt_h"/>
                                          </p:val>
                                        </p:tav>
                                      </p:tavLst>
                                    </p:anim>
                                    <p:animEffect transition="in" filter="fade">
                                      <p:cBhvr>
                                        <p:cTn id="14" dur="500"/>
                                        <p:tgtEl>
                                          <p:spTgt spid="58388"/>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58390"/>
                                        </p:tgtEl>
                                        <p:attrNameLst>
                                          <p:attrName>style.visibility</p:attrName>
                                        </p:attrNameLst>
                                      </p:cBhvr>
                                      <p:to>
                                        <p:strVal val="visible"/>
                                      </p:to>
                                    </p:set>
                                    <p:anim calcmode="lin" valueType="num">
                                      <p:cBhvr>
                                        <p:cTn id="17" dur="500" fill="hold"/>
                                        <p:tgtEl>
                                          <p:spTgt spid="58390"/>
                                        </p:tgtEl>
                                        <p:attrNameLst>
                                          <p:attrName>ppt_x</p:attrName>
                                        </p:attrNameLst>
                                      </p:cBhvr>
                                      <p:tavLst>
                                        <p:tav tm="0">
                                          <p:val>
                                            <p:strVal val="#ppt_x-.2"/>
                                          </p:val>
                                        </p:tav>
                                        <p:tav tm="100000">
                                          <p:val>
                                            <p:strVal val="#ppt_x"/>
                                          </p:val>
                                        </p:tav>
                                      </p:tavLst>
                                    </p:anim>
                                    <p:anim calcmode="lin" valueType="num">
                                      <p:cBhvr>
                                        <p:cTn id="18" dur="500" fill="hold"/>
                                        <p:tgtEl>
                                          <p:spTgt spid="58390"/>
                                        </p:tgtEl>
                                        <p:attrNameLst>
                                          <p:attrName>ppt_y</p:attrName>
                                        </p:attrNameLst>
                                      </p:cBhvr>
                                      <p:tavLst>
                                        <p:tav tm="0">
                                          <p:val>
                                            <p:strVal val="#ppt_y"/>
                                          </p:val>
                                        </p:tav>
                                        <p:tav tm="100000">
                                          <p:val>
                                            <p:strVal val="#ppt_y"/>
                                          </p:val>
                                        </p:tav>
                                      </p:tavLst>
                                    </p:anim>
                                    <p:animEffect transition="in" filter="wipe(right)" prLst="gradientSize: 0.1">
                                      <p:cBhvr>
                                        <p:cTn id="19" dur="500"/>
                                        <p:tgtEl>
                                          <p:spTgt spid="58390"/>
                                        </p:tgtEl>
                                      </p:cBhvr>
                                    </p:animEffect>
                                  </p:childTnLst>
                                </p:cTn>
                              </p:par>
                              <p:par>
                                <p:cTn id="20" presetID="53" presetClass="entr" presetSubtype="0" fill="hold" grpId="0" nodeType="withEffect">
                                  <p:stCondLst>
                                    <p:cond delay="0"/>
                                  </p:stCondLst>
                                  <p:childTnLst>
                                    <p:set>
                                      <p:cBhvr>
                                        <p:cTn id="21" dur="1" fill="hold">
                                          <p:stCondLst>
                                            <p:cond delay="0"/>
                                          </p:stCondLst>
                                        </p:cTn>
                                        <p:tgtEl>
                                          <p:spTgt spid="58411"/>
                                        </p:tgtEl>
                                        <p:attrNameLst>
                                          <p:attrName>style.visibility</p:attrName>
                                        </p:attrNameLst>
                                      </p:cBhvr>
                                      <p:to>
                                        <p:strVal val="visible"/>
                                      </p:to>
                                    </p:set>
                                    <p:anim calcmode="lin" valueType="num">
                                      <p:cBhvr>
                                        <p:cTn id="22" dur="500" fill="hold"/>
                                        <p:tgtEl>
                                          <p:spTgt spid="58411"/>
                                        </p:tgtEl>
                                        <p:attrNameLst>
                                          <p:attrName>ppt_w</p:attrName>
                                        </p:attrNameLst>
                                      </p:cBhvr>
                                      <p:tavLst>
                                        <p:tav tm="0">
                                          <p:val>
                                            <p:fltVal val="0"/>
                                          </p:val>
                                        </p:tav>
                                        <p:tav tm="100000">
                                          <p:val>
                                            <p:strVal val="#ppt_w"/>
                                          </p:val>
                                        </p:tav>
                                      </p:tavLst>
                                    </p:anim>
                                    <p:anim calcmode="lin" valueType="num">
                                      <p:cBhvr>
                                        <p:cTn id="23" dur="500" fill="hold"/>
                                        <p:tgtEl>
                                          <p:spTgt spid="58411"/>
                                        </p:tgtEl>
                                        <p:attrNameLst>
                                          <p:attrName>ppt_h</p:attrName>
                                        </p:attrNameLst>
                                      </p:cBhvr>
                                      <p:tavLst>
                                        <p:tav tm="0">
                                          <p:val>
                                            <p:fltVal val="0"/>
                                          </p:val>
                                        </p:tav>
                                        <p:tav tm="100000">
                                          <p:val>
                                            <p:strVal val="#ppt_h"/>
                                          </p:val>
                                        </p:tav>
                                      </p:tavLst>
                                    </p:anim>
                                    <p:animEffect transition="in" filter="fade">
                                      <p:cBhvr>
                                        <p:cTn id="24" dur="500"/>
                                        <p:tgtEl>
                                          <p:spTgt spid="58411"/>
                                        </p:tgtEl>
                                      </p:cBhvr>
                                    </p:animEffect>
                                  </p:childTnLst>
                                </p:cTn>
                              </p:par>
                              <p:par>
                                <p:cTn id="25" presetID="53" presetClass="entr" presetSubtype="0" fill="hold" grpId="0" nodeType="withEffect">
                                  <p:stCondLst>
                                    <p:cond delay="0"/>
                                  </p:stCondLst>
                                  <p:childTnLst>
                                    <p:set>
                                      <p:cBhvr>
                                        <p:cTn id="26" dur="1" fill="hold">
                                          <p:stCondLst>
                                            <p:cond delay="0"/>
                                          </p:stCondLst>
                                        </p:cTn>
                                        <p:tgtEl>
                                          <p:spTgt spid="58419"/>
                                        </p:tgtEl>
                                        <p:attrNameLst>
                                          <p:attrName>style.visibility</p:attrName>
                                        </p:attrNameLst>
                                      </p:cBhvr>
                                      <p:to>
                                        <p:strVal val="visible"/>
                                      </p:to>
                                    </p:set>
                                    <p:anim calcmode="lin" valueType="num">
                                      <p:cBhvr>
                                        <p:cTn id="27" dur="500" fill="hold"/>
                                        <p:tgtEl>
                                          <p:spTgt spid="58419"/>
                                        </p:tgtEl>
                                        <p:attrNameLst>
                                          <p:attrName>ppt_w</p:attrName>
                                        </p:attrNameLst>
                                      </p:cBhvr>
                                      <p:tavLst>
                                        <p:tav tm="0">
                                          <p:val>
                                            <p:fltVal val="0"/>
                                          </p:val>
                                        </p:tav>
                                        <p:tav tm="100000">
                                          <p:val>
                                            <p:strVal val="#ppt_w"/>
                                          </p:val>
                                        </p:tav>
                                      </p:tavLst>
                                    </p:anim>
                                    <p:anim calcmode="lin" valueType="num">
                                      <p:cBhvr>
                                        <p:cTn id="28" dur="500" fill="hold"/>
                                        <p:tgtEl>
                                          <p:spTgt spid="58419"/>
                                        </p:tgtEl>
                                        <p:attrNameLst>
                                          <p:attrName>ppt_h</p:attrName>
                                        </p:attrNameLst>
                                      </p:cBhvr>
                                      <p:tavLst>
                                        <p:tav tm="0">
                                          <p:val>
                                            <p:fltVal val="0"/>
                                          </p:val>
                                        </p:tav>
                                        <p:tav tm="100000">
                                          <p:val>
                                            <p:strVal val="#ppt_h"/>
                                          </p:val>
                                        </p:tav>
                                      </p:tavLst>
                                    </p:anim>
                                    <p:animEffect transition="in" filter="fade">
                                      <p:cBhvr>
                                        <p:cTn id="29" dur="500"/>
                                        <p:tgtEl>
                                          <p:spTgt spid="58419"/>
                                        </p:tgtEl>
                                      </p:cBhvr>
                                    </p:animEffect>
                                  </p:childTnLst>
                                </p:cTn>
                              </p:par>
                              <p:par>
                                <p:cTn id="30" presetID="53" presetClass="entr" presetSubtype="0" fill="hold" grpId="0" nodeType="with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childTnLst>
                    </p:cTn>
                  </p:par>
                  <p:par>
                    <p:cTn id="35" fill="hold" nodeType="clickPar">
                      <p:stCondLst>
                        <p:cond delay="indefinite"/>
                      </p:stCondLst>
                      <p:childTnLst>
                        <p:par>
                          <p:cTn id="36" fill="hold" nodeType="withGroup">
                            <p:stCondLst>
                              <p:cond delay="0"/>
                            </p:stCondLst>
                            <p:childTnLst>
                              <p:par>
                                <p:cTn id="37" presetID="53" presetClass="entr" presetSubtype="0" fill="hold" grpId="0" nodeType="click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par>
                                <p:cTn id="42" presetID="53" presetClass="entr" presetSubtype="0" fill="hold" grpId="0" nodeType="withEffect">
                                  <p:stCondLst>
                                    <p:cond delay="0"/>
                                  </p:stCondLst>
                                  <p:childTnLst>
                                    <p:set>
                                      <p:cBhvr>
                                        <p:cTn id="43" dur="1" fill="hold">
                                          <p:stCondLst>
                                            <p:cond delay="0"/>
                                          </p:stCondLst>
                                        </p:cTn>
                                        <p:tgtEl>
                                          <p:spTgt spid="47"/>
                                        </p:tgtEl>
                                        <p:attrNameLst>
                                          <p:attrName>style.visibility</p:attrName>
                                        </p:attrNameLst>
                                      </p:cBhvr>
                                      <p:to>
                                        <p:strVal val="visible"/>
                                      </p:to>
                                    </p:set>
                                    <p:anim calcmode="lin" valueType="num">
                                      <p:cBhvr>
                                        <p:cTn id="44" dur="500" fill="hold"/>
                                        <p:tgtEl>
                                          <p:spTgt spid="47"/>
                                        </p:tgtEl>
                                        <p:attrNameLst>
                                          <p:attrName>ppt_w</p:attrName>
                                        </p:attrNameLst>
                                      </p:cBhvr>
                                      <p:tavLst>
                                        <p:tav tm="0">
                                          <p:val>
                                            <p:fltVal val="0"/>
                                          </p:val>
                                        </p:tav>
                                        <p:tav tm="100000">
                                          <p:val>
                                            <p:strVal val="#ppt_w"/>
                                          </p:val>
                                        </p:tav>
                                      </p:tavLst>
                                    </p:anim>
                                    <p:anim calcmode="lin" valueType="num">
                                      <p:cBhvr>
                                        <p:cTn id="45" dur="500" fill="hold"/>
                                        <p:tgtEl>
                                          <p:spTgt spid="47"/>
                                        </p:tgtEl>
                                        <p:attrNameLst>
                                          <p:attrName>ppt_h</p:attrName>
                                        </p:attrNameLst>
                                      </p:cBhvr>
                                      <p:tavLst>
                                        <p:tav tm="0">
                                          <p:val>
                                            <p:fltVal val="0"/>
                                          </p:val>
                                        </p:tav>
                                        <p:tav tm="100000">
                                          <p:val>
                                            <p:strVal val="#ppt_h"/>
                                          </p:val>
                                        </p:tav>
                                      </p:tavLst>
                                    </p:anim>
                                    <p:animEffect transition="in" filter="fade">
                                      <p:cBhvr>
                                        <p:cTn id="46" dur="500"/>
                                        <p:tgtEl>
                                          <p:spTgt spid="47"/>
                                        </p:tgtEl>
                                      </p:cBhvr>
                                    </p:animEffect>
                                  </p:childTnLst>
                                </p:cTn>
                              </p:par>
                              <p:par>
                                <p:cTn id="47" presetID="29" presetClass="entr" presetSubtype="0" fill="hold" grpId="0" nodeType="withEffect">
                                  <p:stCondLst>
                                    <p:cond delay="0"/>
                                  </p:stCondLst>
                                  <p:childTnLst>
                                    <p:set>
                                      <p:cBhvr>
                                        <p:cTn id="48" dur="1" fill="hold">
                                          <p:stCondLst>
                                            <p:cond delay="0"/>
                                          </p:stCondLst>
                                        </p:cTn>
                                        <p:tgtEl>
                                          <p:spTgt spid="48"/>
                                        </p:tgtEl>
                                        <p:attrNameLst>
                                          <p:attrName>style.visibility</p:attrName>
                                        </p:attrNameLst>
                                      </p:cBhvr>
                                      <p:to>
                                        <p:strVal val="visible"/>
                                      </p:to>
                                    </p:set>
                                    <p:anim calcmode="lin" valueType="num">
                                      <p:cBhvr>
                                        <p:cTn id="49" dur="500" fill="hold"/>
                                        <p:tgtEl>
                                          <p:spTgt spid="48"/>
                                        </p:tgtEl>
                                        <p:attrNameLst>
                                          <p:attrName>ppt_x</p:attrName>
                                        </p:attrNameLst>
                                      </p:cBhvr>
                                      <p:tavLst>
                                        <p:tav tm="0">
                                          <p:val>
                                            <p:strVal val="#ppt_x-.2"/>
                                          </p:val>
                                        </p:tav>
                                        <p:tav tm="100000">
                                          <p:val>
                                            <p:strVal val="#ppt_x"/>
                                          </p:val>
                                        </p:tav>
                                      </p:tavLst>
                                    </p:anim>
                                    <p:anim calcmode="lin" valueType="num">
                                      <p:cBhvr>
                                        <p:cTn id="50" dur="500" fill="hold"/>
                                        <p:tgtEl>
                                          <p:spTgt spid="48"/>
                                        </p:tgtEl>
                                        <p:attrNameLst>
                                          <p:attrName>ppt_y</p:attrName>
                                        </p:attrNameLst>
                                      </p:cBhvr>
                                      <p:tavLst>
                                        <p:tav tm="0">
                                          <p:val>
                                            <p:strVal val="#ppt_y"/>
                                          </p:val>
                                        </p:tav>
                                        <p:tav tm="100000">
                                          <p:val>
                                            <p:strVal val="#ppt_y"/>
                                          </p:val>
                                        </p:tav>
                                      </p:tavLst>
                                    </p:anim>
                                    <p:animEffect transition="in" filter="wipe(right)" prLst="gradientSize: 0.1">
                                      <p:cBhvr>
                                        <p:cTn id="51" dur="500"/>
                                        <p:tgtEl>
                                          <p:spTgt spid="48"/>
                                        </p:tgtEl>
                                      </p:cBhvr>
                                    </p:animEffect>
                                  </p:childTnLst>
                                </p:cTn>
                              </p:par>
                              <p:par>
                                <p:cTn id="52" presetID="53" presetClass="entr" presetSubtype="0" fill="hold" grpId="0" nodeType="withEffect">
                                  <p:stCondLst>
                                    <p:cond delay="0"/>
                                  </p:stCondLst>
                                  <p:childTnLst>
                                    <p:set>
                                      <p:cBhvr>
                                        <p:cTn id="53" dur="1" fill="hold">
                                          <p:stCondLst>
                                            <p:cond delay="0"/>
                                          </p:stCondLst>
                                        </p:cTn>
                                        <p:tgtEl>
                                          <p:spTgt spid="49"/>
                                        </p:tgtEl>
                                        <p:attrNameLst>
                                          <p:attrName>style.visibility</p:attrName>
                                        </p:attrNameLst>
                                      </p:cBhvr>
                                      <p:to>
                                        <p:strVal val="visible"/>
                                      </p:to>
                                    </p:set>
                                    <p:anim calcmode="lin" valueType="num">
                                      <p:cBhvr>
                                        <p:cTn id="54" dur="500" fill="hold"/>
                                        <p:tgtEl>
                                          <p:spTgt spid="49"/>
                                        </p:tgtEl>
                                        <p:attrNameLst>
                                          <p:attrName>ppt_w</p:attrName>
                                        </p:attrNameLst>
                                      </p:cBhvr>
                                      <p:tavLst>
                                        <p:tav tm="0">
                                          <p:val>
                                            <p:fltVal val="0"/>
                                          </p:val>
                                        </p:tav>
                                        <p:tav tm="100000">
                                          <p:val>
                                            <p:strVal val="#ppt_w"/>
                                          </p:val>
                                        </p:tav>
                                      </p:tavLst>
                                    </p:anim>
                                    <p:anim calcmode="lin" valueType="num">
                                      <p:cBhvr>
                                        <p:cTn id="55" dur="500" fill="hold"/>
                                        <p:tgtEl>
                                          <p:spTgt spid="49"/>
                                        </p:tgtEl>
                                        <p:attrNameLst>
                                          <p:attrName>ppt_h</p:attrName>
                                        </p:attrNameLst>
                                      </p:cBhvr>
                                      <p:tavLst>
                                        <p:tav tm="0">
                                          <p:val>
                                            <p:fltVal val="0"/>
                                          </p:val>
                                        </p:tav>
                                        <p:tav tm="100000">
                                          <p:val>
                                            <p:strVal val="#ppt_h"/>
                                          </p:val>
                                        </p:tav>
                                      </p:tavLst>
                                    </p:anim>
                                    <p:animEffect transition="in" filter="fade">
                                      <p:cBhvr>
                                        <p:cTn id="56" dur="500"/>
                                        <p:tgtEl>
                                          <p:spTgt spid="49"/>
                                        </p:tgtEl>
                                      </p:cBhvr>
                                    </p:animEffect>
                                  </p:childTnLst>
                                </p:cTn>
                              </p:par>
                              <p:par>
                                <p:cTn id="57" presetID="29" presetClass="entr" presetSubtype="0" fill="hold" grpId="0" nodeType="withEffect">
                                  <p:stCondLst>
                                    <p:cond delay="0"/>
                                  </p:stCondLst>
                                  <p:childTnLst>
                                    <p:set>
                                      <p:cBhvr>
                                        <p:cTn id="58" dur="1" fill="hold">
                                          <p:stCondLst>
                                            <p:cond delay="0"/>
                                          </p:stCondLst>
                                        </p:cTn>
                                        <p:tgtEl>
                                          <p:spTgt spid="50"/>
                                        </p:tgtEl>
                                        <p:attrNameLst>
                                          <p:attrName>style.visibility</p:attrName>
                                        </p:attrNameLst>
                                      </p:cBhvr>
                                      <p:to>
                                        <p:strVal val="visible"/>
                                      </p:to>
                                    </p:set>
                                    <p:anim calcmode="lin" valueType="num">
                                      <p:cBhvr>
                                        <p:cTn id="59" dur="500" fill="hold"/>
                                        <p:tgtEl>
                                          <p:spTgt spid="50"/>
                                        </p:tgtEl>
                                        <p:attrNameLst>
                                          <p:attrName>ppt_x</p:attrName>
                                        </p:attrNameLst>
                                      </p:cBhvr>
                                      <p:tavLst>
                                        <p:tav tm="0">
                                          <p:val>
                                            <p:strVal val="#ppt_x-.2"/>
                                          </p:val>
                                        </p:tav>
                                        <p:tav tm="100000">
                                          <p:val>
                                            <p:strVal val="#ppt_x"/>
                                          </p:val>
                                        </p:tav>
                                      </p:tavLst>
                                    </p:anim>
                                    <p:anim calcmode="lin" valueType="num">
                                      <p:cBhvr>
                                        <p:cTn id="60" dur="500" fill="hold"/>
                                        <p:tgtEl>
                                          <p:spTgt spid="50"/>
                                        </p:tgtEl>
                                        <p:attrNameLst>
                                          <p:attrName>ppt_y</p:attrName>
                                        </p:attrNameLst>
                                      </p:cBhvr>
                                      <p:tavLst>
                                        <p:tav tm="0">
                                          <p:val>
                                            <p:strVal val="#ppt_y"/>
                                          </p:val>
                                        </p:tav>
                                        <p:tav tm="100000">
                                          <p:val>
                                            <p:strVal val="#ppt_y"/>
                                          </p:val>
                                        </p:tav>
                                      </p:tavLst>
                                    </p:anim>
                                    <p:animEffect transition="in" filter="wipe(right)" prLst="gradientSize: 0.1">
                                      <p:cBhvr>
                                        <p:cTn id="61" dur="500"/>
                                        <p:tgtEl>
                                          <p:spTgt spid="50"/>
                                        </p:tgtEl>
                                      </p:cBhvr>
                                    </p:animEffect>
                                  </p:childTnLst>
                                </p:cTn>
                              </p:par>
                              <p:par>
                                <p:cTn id="62" presetID="29" presetClass="entr" presetSubtype="0" fill="hold" grpId="0" nodeType="withEffect">
                                  <p:stCondLst>
                                    <p:cond delay="0"/>
                                  </p:stCondLst>
                                  <p:childTnLst>
                                    <p:set>
                                      <p:cBhvr>
                                        <p:cTn id="63" dur="1" fill="hold">
                                          <p:stCondLst>
                                            <p:cond delay="0"/>
                                          </p:stCondLst>
                                        </p:cTn>
                                        <p:tgtEl>
                                          <p:spTgt spid="51"/>
                                        </p:tgtEl>
                                        <p:attrNameLst>
                                          <p:attrName>style.visibility</p:attrName>
                                        </p:attrNameLst>
                                      </p:cBhvr>
                                      <p:to>
                                        <p:strVal val="visible"/>
                                      </p:to>
                                    </p:set>
                                    <p:anim calcmode="lin" valueType="num">
                                      <p:cBhvr>
                                        <p:cTn id="64" dur="500" fill="hold"/>
                                        <p:tgtEl>
                                          <p:spTgt spid="51"/>
                                        </p:tgtEl>
                                        <p:attrNameLst>
                                          <p:attrName>ppt_x</p:attrName>
                                        </p:attrNameLst>
                                      </p:cBhvr>
                                      <p:tavLst>
                                        <p:tav tm="0">
                                          <p:val>
                                            <p:strVal val="#ppt_x-.2"/>
                                          </p:val>
                                        </p:tav>
                                        <p:tav tm="100000">
                                          <p:val>
                                            <p:strVal val="#ppt_x"/>
                                          </p:val>
                                        </p:tav>
                                      </p:tavLst>
                                    </p:anim>
                                    <p:anim calcmode="lin" valueType="num">
                                      <p:cBhvr>
                                        <p:cTn id="65" dur="500" fill="hold"/>
                                        <p:tgtEl>
                                          <p:spTgt spid="51"/>
                                        </p:tgtEl>
                                        <p:attrNameLst>
                                          <p:attrName>ppt_y</p:attrName>
                                        </p:attrNameLst>
                                      </p:cBhvr>
                                      <p:tavLst>
                                        <p:tav tm="0">
                                          <p:val>
                                            <p:strVal val="#ppt_y"/>
                                          </p:val>
                                        </p:tav>
                                        <p:tav tm="100000">
                                          <p:val>
                                            <p:strVal val="#ppt_y"/>
                                          </p:val>
                                        </p:tav>
                                      </p:tavLst>
                                    </p:anim>
                                    <p:animEffect transition="in" filter="wipe(right)" prLst="gradientSize: 0.1">
                                      <p:cBhvr>
                                        <p:cTn id="66" dur="500"/>
                                        <p:tgtEl>
                                          <p:spTgt spid="51"/>
                                        </p:tgtEl>
                                      </p:cBhvr>
                                    </p:animEffect>
                                  </p:childTnLst>
                                </p:cTn>
                              </p:par>
                              <p:par>
                                <p:cTn id="67" presetID="29" presetClass="entr" presetSubtype="0" fill="hold" grpId="0" nodeType="withEffect">
                                  <p:stCondLst>
                                    <p:cond delay="0"/>
                                  </p:stCondLst>
                                  <p:childTnLst>
                                    <p:set>
                                      <p:cBhvr>
                                        <p:cTn id="68" dur="1" fill="hold">
                                          <p:stCondLst>
                                            <p:cond delay="0"/>
                                          </p:stCondLst>
                                        </p:cTn>
                                        <p:tgtEl>
                                          <p:spTgt spid="52"/>
                                        </p:tgtEl>
                                        <p:attrNameLst>
                                          <p:attrName>style.visibility</p:attrName>
                                        </p:attrNameLst>
                                      </p:cBhvr>
                                      <p:to>
                                        <p:strVal val="visible"/>
                                      </p:to>
                                    </p:set>
                                    <p:anim calcmode="lin" valueType="num">
                                      <p:cBhvr>
                                        <p:cTn id="69" dur="500" fill="hold"/>
                                        <p:tgtEl>
                                          <p:spTgt spid="52"/>
                                        </p:tgtEl>
                                        <p:attrNameLst>
                                          <p:attrName>ppt_x</p:attrName>
                                        </p:attrNameLst>
                                      </p:cBhvr>
                                      <p:tavLst>
                                        <p:tav tm="0">
                                          <p:val>
                                            <p:strVal val="#ppt_x-.2"/>
                                          </p:val>
                                        </p:tav>
                                        <p:tav tm="100000">
                                          <p:val>
                                            <p:strVal val="#ppt_x"/>
                                          </p:val>
                                        </p:tav>
                                      </p:tavLst>
                                    </p:anim>
                                    <p:anim calcmode="lin" valueType="num">
                                      <p:cBhvr>
                                        <p:cTn id="70" dur="500" fill="hold"/>
                                        <p:tgtEl>
                                          <p:spTgt spid="52"/>
                                        </p:tgtEl>
                                        <p:attrNameLst>
                                          <p:attrName>ppt_y</p:attrName>
                                        </p:attrNameLst>
                                      </p:cBhvr>
                                      <p:tavLst>
                                        <p:tav tm="0">
                                          <p:val>
                                            <p:strVal val="#ppt_y"/>
                                          </p:val>
                                        </p:tav>
                                        <p:tav tm="100000">
                                          <p:val>
                                            <p:strVal val="#ppt_y"/>
                                          </p:val>
                                        </p:tav>
                                      </p:tavLst>
                                    </p:anim>
                                    <p:animEffect transition="in" filter="wipe(right)" prLst="gradientSize: 0.1">
                                      <p:cBhvr>
                                        <p:cTn id="71" dur="500"/>
                                        <p:tgtEl>
                                          <p:spTgt spid="52"/>
                                        </p:tgtEl>
                                      </p:cBhvr>
                                    </p:animEffect>
                                  </p:childTnLst>
                                </p:cTn>
                              </p:par>
                              <p:par>
                                <p:cTn id="72" presetID="29" presetClass="entr" presetSubtype="0" fill="hold" grpId="0" nodeType="withEffect">
                                  <p:stCondLst>
                                    <p:cond delay="0"/>
                                  </p:stCondLst>
                                  <p:childTnLst>
                                    <p:set>
                                      <p:cBhvr>
                                        <p:cTn id="73" dur="1" fill="hold">
                                          <p:stCondLst>
                                            <p:cond delay="0"/>
                                          </p:stCondLst>
                                        </p:cTn>
                                        <p:tgtEl>
                                          <p:spTgt spid="55"/>
                                        </p:tgtEl>
                                        <p:attrNameLst>
                                          <p:attrName>style.visibility</p:attrName>
                                        </p:attrNameLst>
                                      </p:cBhvr>
                                      <p:to>
                                        <p:strVal val="visible"/>
                                      </p:to>
                                    </p:set>
                                    <p:anim calcmode="lin" valueType="num">
                                      <p:cBhvr>
                                        <p:cTn id="74" dur="500" fill="hold"/>
                                        <p:tgtEl>
                                          <p:spTgt spid="55"/>
                                        </p:tgtEl>
                                        <p:attrNameLst>
                                          <p:attrName>ppt_x</p:attrName>
                                        </p:attrNameLst>
                                      </p:cBhvr>
                                      <p:tavLst>
                                        <p:tav tm="0">
                                          <p:val>
                                            <p:strVal val="#ppt_x-.2"/>
                                          </p:val>
                                        </p:tav>
                                        <p:tav tm="100000">
                                          <p:val>
                                            <p:strVal val="#ppt_x"/>
                                          </p:val>
                                        </p:tav>
                                      </p:tavLst>
                                    </p:anim>
                                    <p:anim calcmode="lin" valueType="num">
                                      <p:cBhvr>
                                        <p:cTn id="75" dur="500" fill="hold"/>
                                        <p:tgtEl>
                                          <p:spTgt spid="55"/>
                                        </p:tgtEl>
                                        <p:attrNameLst>
                                          <p:attrName>ppt_y</p:attrName>
                                        </p:attrNameLst>
                                      </p:cBhvr>
                                      <p:tavLst>
                                        <p:tav tm="0">
                                          <p:val>
                                            <p:strVal val="#ppt_y"/>
                                          </p:val>
                                        </p:tav>
                                        <p:tav tm="100000">
                                          <p:val>
                                            <p:strVal val="#ppt_y"/>
                                          </p:val>
                                        </p:tav>
                                      </p:tavLst>
                                    </p:anim>
                                    <p:animEffect transition="in" filter="wipe(right)" prLst="gradientSize: 0.1">
                                      <p:cBhvr>
                                        <p:cTn id="76" dur="500"/>
                                        <p:tgtEl>
                                          <p:spTgt spid="55"/>
                                        </p:tgtEl>
                                      </p:cBhvr>
                                    </p:animEffect>
                                  </p:childTnLst>
                                </p:cTn>
                              </p:par>
                              <p:par>
                                <p:cTn id="77" presetID="29" presetClass="entr" presetSubtype="0" fill="hold" grpId="0" nodeType="withEffect">
                                  <p:stCondLst>
                                    <p:cond delay="0"/>
                                  </p:stCondLst>
                                  <p:childTnLst>
                                    <p:set>
                                      <p:cBhvr>
                                        <p:cTn id="78" dur="1" fill="hold">
                                          <p:stCondLst>
                                            <p:cond delay="0"/>
                                          </p:stCondLst>
                                        </p:cTn>
                                        <p:tgtEl>
                                          <p:spTgt spid="43"/>
                                        </p:tgtEl>
                                        <p:attrNameLst>
                                          <p:attrName>style.visibility</p:attrName>
                                        </p:attrNameLst>
                                      </p:cBhvr>
                                      <p:to>
                                        <p:strVal val="visible"/>
                                      </p:to>
                                    </p:set>
                                    <p:anim calcmode="lin" valueType="num">
                                      <p:cBhvr>
                                        <p:cTn id="79" dur="500" fill="hold"/>
                                        <p:tgtEl>
                                          <p:spTgt spid="43"/>
                                        </p:tgtEl>
                                        <p:attrNameLst>
                                          <p:attrName>ppt_x</p:attrName>
                                        </p:attrNameLst>
                                      </p:cBhvr>
                                      <p:tavLst>
                                        <p:tav tm="0">
                                          <p:val>
                                            <p:strVal val="#ppt_x-.2"/>
                                          </p:val>
                                        </p:tav>
                                        <p:tav tm="100000">
                                          <p:val>
                                            <p:strVal val="#ppt_x"/>
                                          </p:val>
                                        </p:tav>
                                      </p:tavLst>
                                    </p:anim>
                                    <p:anim calcmode="lin" valueType="num">
                                      <p:cBhvr>
                                        <p:cTn id="80" dur="5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81" dur="500"/>
                                        <p:tgtEl>
                                          <p:spTgt spid="43"/>
                                        </p:tgtEl>
                                      </p:cBhvr>
                                    </p:animEffect>
                                  </p:childTnLst>
                                </p:cTn>
                              </p:par>
                              <p:par>
                                <p:cTn id="82" presetID="53" presetClass="entr" presetSubtype="0" fill="hold" grpId="0" nodeType="withEffect">
                                  <p:stCondLst>
                                    <p:cond delay="0"/>
                                  </p:stCondLst>
                                  <p:childTnLst>
                                    <p:set>
                                      <p:cBhvr>
                                        <p:cTn id="83" dur="1" fill="hold">
                                          <p:stCondLst>
                                            <p:cond delay="0"/>
                                          </p:stCondLst>
                                        </p:cTn>
                                        <p:tgtEl>
                                          <p:spTgt spid="53"/>
                                        </p:tgtEl>
                                        <p:attrNameLst>
                                          <p:attrName>style.visibility</p:attrName>
                                        </p:attrNameLst>
                                      </p:cBhvr>
                                      <p:to>
                                        <p:strVal val="visible"/>
                                      </p:to>
                                    </p:set>
                                    <p:anim calcmode="lin" valueType="num">
                                      <p:cBhvr>
                                        <p:cTn id="84" dur="500" fill="hold"/>
                                        <p:tgtEl>
                                          <p:spTgt spid="53"/>
                                        </p:tgtEl>
                                        <p:attrNameLst>
                                          <p:attrName>ppt_w</p:attrName>
                                        </p:attrNameLst>
                                      </p:cBhvr>
                                      <p:tavLst>
                                        <p:tav tm="0">
                                          <p:val>
                                            <p:fltVal val="0"/>
                                          </p:val>
                                        </p:tav>
                                        <p:tav tm="100000">
                                          <p:val>
                                            <p:strVal val="#ppt_w"/>
                                          </p:val>
                                        </p:tav>
                                      </p:tavLst>
                                    </p:anim>
                                    <p:anim calcmode="lin" valueType="num">
                                      <p:cBhvr>
                                        <p:cTn id="85" dur="500" fill="hold"/>
                                        <p:tgtEl>
                                          <p:spTgt spid="53"/>
                                        </p:tgtEl>
                                        <p:attrNameLst>
                                          <p:attrName>ppt_h</p:attrName>
                                        </p:attrNameLst>
                                      </p:cBhvr>
                                      <p:tavLst>
                                        <p:tav tm="0">
                                          <p:val>
                                            <p:fltVal val="0"/>
                                          </p:val>
                                        </p:tav>
                                        <p:tav tm="100000">
                                          <p:val>
                                            <p:strVal val="#ppt_h"/>
                                          </p:val>
                                        </p:tav>
                                      </p:tavLst>
                                    </p:anim>
                                    <p:animEffect transition="in" filter="fade">
                                      <p:cBhvr>
                                        <p:cTn id="86" dur="500"/>
                                        <p:tgtEl>
                                          <p:spTgt spid="53"/>
                                        </p:tgtEl>
                                      </p:cBhvr>
                                    </p:animEffect>
                                  </p:childTnLst>
                                </p:cTn>
                              </p:par>
                              <p:par>
                                <p:cTn id="87" presetID="29" presetClass="entr" presetSubtype="0" fill="hold" grpId="0" nodeType="withEffect">
                                  <p:stCondLst>
                                    <p:cond delay="0"/>
                                  </p:stCondLst>
                                  <p:childTnLst>
                                    <p:set>
                                      <p:cBhvr>
                                        <p:cTn id="88" dur="1" fill="hold">
                                          <p:stCondLst>
                                            <p:cond delay="0"/>
                                          </p:stCondLst>
                                        </p:cTn>
                                        <p:tgtEl>
                                          <p:spTgt spid="54"/>
                                        </p:tgtEl>
                                        <p:attrNameLst>
                                          <p:attrName>style.visibility</p:attrName>
                                        </p:attrNameLst>
                                      </p:cBhvr>
                                      <p:to>
                                        <p:strVal val="visible"/>
                                      </p:to>
                                    </p:set>
                                    <p:anim calcmode="lin" valueType="num">
                                      <p:cBhvr>
                                        <p:cTn id="89" dur="500" fill="hold"/>
                                        <p:tgtEl>
                                          <p:spTgt spid="54"/>
                                        </p:tgtEl>
                                        <p:attrNameLst>
                                          <p:attrName>ppt_x</p:attrName>
                                        </p:attrNameLst>
                                      </p:cBhvr>
                                      <p:tavLst>
                                        <p:tav tm="0">
                                          <p:val>
                                            <p:strVal val="#ppt_x-.2"/>
                                          </p:val>
                                        </p:tav>
                                        <p:tav tm="100000">
                                          <p:val>
                                            <p:strVal val="#ppt_x"/>
                                          </p:val>
                                        </p:tav>
                                      </p:tavLst>
                                    </p:anim>
                                    <p:anim calcmode="lin" valueType="num">
                                      <p:cBhvr>
                                        <p:cTn id="90" dur="500" fill="hold"/>
                                        <p:tgtEl>
                                          <p:spTgt spid="54"/>
                                        </p:tgtEl>
                                        <p:attrNameLst>
                                          <p:attrName>ppt_y</p:attrName>
                                        </p:attrNameLst>
                                      </p:cBhvr>
                                      <p:tavLst>
                                        <p:tav tm="0">
                                          <p:val>
                                            <p:strVal val="#ppt_y"/>
                                          </p:val>
                                        </p:tav>
                                        <p:tav tm="100000">
                                          <p:val>
                                            <p:strVal val="#ppt_y"/>
                                          </p:val>
                                        </p:tav>
                                      </p:tavLst>
                                    </p:anim>
                                    <p:animEffect transition="in" filter="wipe(right)" prLst="gradientSize: 0.1">
                                      <p:cBhvr>
                                        <p:cTn id="91"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387" grpId="0" animBg="1"/>
      <p:bldP spid="58388" grpId="0" animBg="1"/>
      <p:bldP spid="44" grpId="0" animBg="1"/>
      <p:bldP spid="58390" grpId="0"/>
      <p:bldP spid="58419" grpId="0" animBg="1"/>
      <p:bldP spid="58411" grpId="0" animBg="1"/>
      <p:bldP spid="46" grpId="0" animBg="1"/>
      <p:bldP spid="47" grpId="0" animBg="1"/>
      <p:bldP spid="48" grpId="0"/>
      <p:bldP spid="49" grpId="0" animBg="1"/>
      <p:bldP spid="50" grpId="0"/>
      <p:bldP spid="51" grpId="0"/>
      <p:bldP spid="52" grpId="0"/>
      <p:bldP spid="55" grpId="0"/>
      <p:bldP spid="43" grpId="0"/>
      <p:bldP spid="53" grpId="0" animBg="1"/>
      <p:bldP spid="54"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 name="図 45">
            <a:extLst>
              <a:ext uri="{FF2B5EF4-FFF2-40B4-BE49-F238E27FC236}">
                <a16:creationId xmlns:a16="http://schemas.microsoft.com/office/drawing/2014/main" id="{C2A52125-FC21-4F74-92C2-A374F382E3A1}"/>
              </a:ext>
            </a:extLst>
          </p:cNvPr>
          <p:cNvPicPr>
            <a:picLocks noChangeAspect="1"/>
          </p:cNvPicPr>
          <p:nvPr/>
        </p:nvPicPr>
        <p:blipFill rotWithShape="1">
          <a:blip r:embed="rId4"/>
          <a:srcRect l="30161" r="30130"/>
          <a:stretch/>
        </p:blipFill>
        <p:spPr>
          <a:xfrm>
            <a:off x="2350374" y="789031"/>
            <a:ext cx="4144801" cy="5871368"/>
          </a:xfrm>
          <a:prstGeom prst="rect">
            <a:avLst/>
          </a:prstGeom>
          <a:ln w="12700">
            <a:solidFill>
              <a:schemeClr val="tx1"/>
            </a:solidFill>
          </a:ln>
        </p:spPr>
      </p:pic>
      <p:pic>
        <p:nvPicPr>
          <p:cNvPr id="28675" name="Picture 65" descr="高校の帯"/>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21" name="Text Box 5"/>
          <p:cNvSpPr txBox="1">
            <a:spLocks noChangeArrowheads="1"/>
          </p:cNvSpPr>
          <p:nvPr/>
        </p:nvSpPr>
        <p:spPr bwMode="auto">
          <a:xfrm>
            <a:off x="3683223" y="2317589"/>
            <a:ext cx="8064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dirty="0">
                <a:latin typeface="ＭＳ ゴシック" panose="020B0609070205080204" pitchFamily="49" charset="-128"/>
                <a:ea typeface="ＭＳ ゴシック" panose="020B0609070205080204" pitchFamily="49" charset="-128"/>
              </a:rPr>
              <a:t>８８４０００</a:t>
            </a:r>
          </a:p>
        </p:txBody>
      </p:sp>
      <p:sp>
        <p:nvSpPr>
          <p:cNvPr id="60422" name="Text Box 6"/>
          <p:cNvSpPr txBox="1">
            <a:spLocks noChangeArrowheads="1"/>
          </p:cNvSpPr>
          <p:nvPr/>
        </p:nvSpPr>
        <p:spPr bwMode="auto">
          <a:xfrm>
            <a:off x="3694907" y="4492140"/>
            <a:ext cx="79375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dirty="0">
                <a:latin typeface="ＭＳ ゴシック" panose="020B0609070205080204" pitchFamily="49" charset="-128"/>
                <a:ea typeface="ＭＳ ゴシック" panose="020B0609070205080204" pitchFamily="49" charset="-128"/>
              </a:rPr>
              <a:t>３３４０００</a:t>
            </a:r>
          </a:p>
        </p:txBody>
      </p:sp>
      <p:sp>
        <p:nvSpPr>
          <p:cNvPr id="60424" name="Text Box 8"/>
          <p:cNvSpPr txBox="1">
            <a:spLocks noChangeArrowheads="1"/>
          </p:cNvSpPr>
          <p:nvPr/>
        </p:nvSpPr>
        <p:spPr bwMode="auto">
          <a:xfrm>
            <a:off x="3690281" y="5217543"/>
            <a:ext cx="388938"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dirty="0">
                <a:latin typeface="ＭＳ ゴシック" panose="020B0609070205080204" pitchFamily="49" charset="-128"/>
                <a:ea typeface="ＭＳ ゴシック" panose="020B0609070205080204" pitchFamily="49" charset="-128"/>
              </a:rPr>
              <a:t>２７</a:t>
            </a:r>
          </a:p>
        </p:txBody>
      </p:sp>
      <p:sp>
        <p:nvSpPr>
          <p:cNvPr id="60426" name="Text Box 10"/>
          <p:cNvSpPr txBox="1">
            <a:spLocks noChangeArrowheads="1"/>
          </p:cNvSpPr>
          <p:nvPr/>
        </p:nvSpPr>
        <p:spPr bwMode="auto">
          <a:xfrm>
            <a:off x="3688668" y="5579553"/>
            <a:ext cx="388938"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dirty="0">
                <a:latin typeface="ＭＳ ゴシック" panose="020B0609070205080204" pitchFamily="49" charset="-128"/>
                <a:ea typeface="ＭＳ ゴシック" panose="020B0609070205080204" pitchFamily="49" charset="-128"/>
              </a:rPr>
              <a:t>４８</a:t>
            </a:r>
          </a:p>
        </p:txBody>
      </p:sp>
      <p:sp>
        <p:nvSpPr>
          <p:cNvPr id="60427" name="Text Box 11"/>
          <p:cNvSpPr txBox="1">
            <a:spLocks noChangeArrowheads="1"/>
          </p:cNvSpPr>
          <p:nvPr/>
        </p:nvSpPr>
        <p:spPr bwMode="auto">
          <a:xfrm>
            <a:off x="3683223" y="5695060"/>
            <a:ext cx="8001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dirty="0">
                <a:latin typeface="ＭＳ ゴシック" panose="020B0609070205080204" pitchFamily="49" charset="-128"/>
                <a:ea typeface="ＭＳ ゴシック" panose="020B0609070205080204" pitchFamily="49" charset="-128"/>
              </a:rPr>
              <a:t>７５００００</a:t>
            </a:r>
          </a:p>
        </p:txBody>
      </p:sp>
      <p:sp>
        <p:nvSpPr>
          <p:cNvPr id="60429" name="Text Box 13"/>
          <p:cNvSpPr txBox="1">
            <a:spLocks noChangeArrowheads="1"/>
          </p:cNvSpPr>
          <p:nvPr/>
        </p:nvSpPr>
        <p:spPr bwMode="auto">
          <a:xfrm>
            <a:off x="5970967" y="1956765"/>
            <a:ext cx="4111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800" dirty="0">
                <a:latin typeface="Arial" panose="020B0604020202020204" pitchFamily="34" charset="0"/>
                <a:ea typeface="ＭＳ ゴシック" panose="020B0609070205080204" pitchFamily="49" charset="-128"/>
              </a:rPr>
              <a:t>０</a:t>
            </a:r>
          </a:p>
        </p:txBody>
      </p:sp>
      <p:sp>
        <p:nvSpPr>
          <p:cNvPr id="60430" name="Text Box 14"/>
          <p:cNvSpPr txBox="1">
            <a:spLocks noChangeArrowheads="1"/>
          </p:cNvSpPr>
          <p:nvPr/>
        </p:nvSpPr>
        <p:spPr bwMode="auto">
          <a:xfrm>
            <a:off x="5946260" y="2923723"/>
            <a:ext cx="469997"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800" dirty="0">
                <a:latin typeface="Arial" panose="020B0604020202020204" pitchFamily="34" charset="0"/>
                <a:ea typeface="ＭＳ ゴシック" panose="020B0609070205080204" pitchFamily="49" charset="-128"/>
              </a:rPr>
              <a:t>０</a:t>
            </a:r>
          </a:p>
        </p:txBody>
      </p:sp>
      <p:grpSp>
        <p:nvGrpSpPr>
          <p:cNvPr id="28684" name="Group 26"/>
          <p:cNvGrpSpPr>
            <a:grpSpLocks/>
          </p:cNvGrpSpPr>
          <p:nvPr/>
        </p:nvGrpSpPr>
        <p:grpSpPr bwMode="auto">
          <a:xfrm>
            <a:off x="7773988" y="4024313"/>
            <a:ext cx="698500" cy="352425"/>
            <a:chOff x="4897" y="2535"/>
            <a:chExt cx="440" cy="222"/>
          </a:xfrm>
        </p:grpSpPr>
        <p:sp>
          <p:nvSpPr>
            <p:cNvPr id="28712" name="Text Box 27"/>
            <p:cNvSpPr txBox="1">
              <a:spLocks noChangeArrowheads="1"/>
            </p:cNvSpPr>
            <p:nvPr/>
          </p:nvSpPr>
          <p:spPr bwMode="auto">
            <a:xfrm>
              <a:off x="4897" y="2559"/>
              <a:ext cx="436"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申告書へ</a:t>
              </a:r>
            </a:p>
          </p:txBody>
        </p:sp>
        <p:sp>
          <p:nvSpPr>
            <p:cNvPr id="28713" name="AutoShape 28">
              <a:hlinkClick r:id="" action="ppaction://hlinkshowjump?jump=firstslide"/>
            </p:cNvPr>
            <p:cNvSpPr>
              <a:spLocks noChangeArrowheads="1"/>
            </p:cNvSpPr>
            <p:nvPr/>
          </p:nvSpPr>
          <p:spPr bwMode="auto">
            <a:xfrm>
              <a:off x="5203" y="253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60447" name="Text Box 31"/>
          <p:cNvSpPr txBox="1">
            <a:spLocks noChangeArrowheads="1"/>
          </p:cNvSpPr>
          <p:nvPr/>
        </p:nvSpPr>
        <p:spPr bwMode="auto">
          <a:xfrm>
            <a:off x="5623998" y="3395805"/>
            <a:ext cx="698500" cy="214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dirty="0">
                <a:latin typeface="ＭＳ ゴシック" panose="020B0609070205080204" pitchFamily="49" charset="-128"/>
                <a:ea typeface="ＭＳ ゴシック" panose="020B0609070205080204" pitchFamily="49" charset="-128"/>
              </a:rPr>
              <a:t>１０４２０</a:t>
            </a:r>
          </a:p>
        </p:txBody>
      </p:sp>
      <p:sp>
        <p:nvSpPr>
          <p:cNvPr id="28686" name="Rectangle 34">
            <a:hlinkClick r:id="rId6" action="ppaction://hlinksldjump"/>
          </p:cNvPr>
          <p:cNvSpPr>
            <a:spLocks noChangeArrowheads="1"/>
          </p:cNvSpPr>
          <p:nvPr/>
        </p:nvSpPr>
        <p:spPr bwMode="auto">
          <a:xfrm>
            <a:off x="7683500" y="3952875"/>
            <a:ext cx="927100" cy="444500"/>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8687" name="Text Box 37"/>
          <p:cNvSpPr txBox="1">
            <a:spLocks noChangeArrowheads="1"/>
          </p:cNvSpPr>
          <p:nvPr/>
        </p:nvSpPr>
        <p:spPr bwMode="auto">
          <a:xfrm>
            <a:off x="3108325" y="1084263"/>
            <a:ext cx="1841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ja-JP" sz="1000">
              <a:latin typeface="Arial" panose="020B0604020202020204" pitchFamily="34" charset="0"/>
              <a:ea typeface="ＭＳ ゴシック" panose="020B0609070205080204" pitchFamily="49" charset="-128"/>
            </a:endParaRPr>
          </a:p>
        </p:txBody>
      </p:sp>
      <p:sp>
        <p:nvSpPr>
          <p:cNvPr id="28688" name="Text Box 38"/>
          <p:cNvSpPr txBox="1">
            <a:spLocks noChangeArrowheads="1"/>
          </p:cNvSpPr>
          <p:nvPr/>
        </p:nvSpPr>
        <p:spPr bwMode="auto">
          <a:xfrm>
            <a:off x="2841484" y="1051223"/>
            <a:ext cx="1159157" cy="26259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800" dirty="0">
                <a:latin typeface="Arial" panose="020B0604020202020204" pitchFamily="34" charset="0"/>
                <a:ea typeface="ＭＳ ゴシック" panose="020B0609070205080204" pitchFamily="49" charset="-128"/>
              </a:rPr>
              <a:t>１００  ８９７８</a:t>
            </a:r>
          </a:p>
        </p:txBody>
      </p:sp>
      <p:sp>
        <p:nvSpPr>
          <p:cNvPr id="28689" name="Text Box 39"/>
          <p:cNvSpPr txBox="1">
            <a:spLocks noChangeArrowheads="1"/>
          </p:cNvSpPr>
          <p:nvPr/>
        </p:nvSpPr>
        <p:spPr bwMode="auto">
          <a:xfrm>
            <a:off x="2963863" y="1283831"/>
            <a:ext cx="13271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600">
                <a:latin typeface="Arial" panose="020B0604020202020204" pitchFamily="34" charset="0"/>
                <a:ea typeface="ＭＳ ゴシック" panose="020B0609070205080204" pitchFamily="49" charset="-128"/>
              </a:rPr>
              <a:t>東京都千代田区霞ヶ関３－１－１</a:t>
            </a:r>
          </a:p>
        </p:txBody>
      </p:sp>
      <p:sp>
        <p:nvSpPr>
          <p:cNvPr id="28690" name="Text Box 40"/>
          <p:cNvSpPr txBox="1">
            <a:spLocks noChangeArrowheads="1"/>
          </p:cNvSpPr>
          <p:nvPr/>
        </p:nvSpPr>
        <p:spPr bwMode="auto">
          <a:xfrm>
            <a:off x="4758227" y="1416950"/>
            <a:ext cx="5651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600" dirty="0">
                <a:latin typeface="Arial" panose="020B0604020202020204" pitchFamily="34" charset="0"/>
                <a:ea typeface="ＭＳ ゴシック" panose="020B0609070205080204" pitchFamily="49" charset="-128"/>
              </a:rPr>
              <a:t>国税　太郎</a:t>
            </a:r>
          </a:p>
        </p:txBody>
      </p:sp>
      <p:sp>
        <p:nvSpPr>
          <p:cNvPr id="28691" name="Text Box 41"/>
          <p:cNvSpPr txBox="1">
            <a:spLocks noChangeArrowheads="1"/>
          </p:cNvSpPr>
          <p:nvPr/>
        </p:nvSpPr>
        <p:spPr bwMode="auto">
          <a:xfrm>
            <a:off x="3421063" y="1578457"/>
            <a:ext cx="412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600" dirty="0">
                <a:latin typeface="Arial" panose="020B0604020202020204" pitchFamily="34" charset="0"/>
                <a:ea typeface="ＭＳ ゴシック" panose="020B0609070205080204" pitchFamily="49" charset="-128"/>
              </a:rPr>
              <a:t>同　上</a:t>
            </a:r>
          </a:p>
        </p:txBody>
      </p:sp>
      <p:sp>
        <p:nvSpPr>
          <p:cNvPr id="28692" name="Text Box 42"/>
          <p:cNvSpPr txBox="1">
            <a:spLocks noChangeArrowheads="1"/>
          </p:cNvSpPr>
          <p:nvPr/>
        </p:nvSpPr>
        <p:spPr bwMode="auto">
          <a:xfrm>
            <a:off x="4773297" y="1263133"/>
            <a:ext cx="933604" cy="1109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600" dirty="0">
                <a:latin typeface="ＭＳ Ｐゴシック" panose="020B0600070205080204" pitchFamily="50" charset="-128"/>
              </a:rPr>
              <a:t>  </a:t>
            </a:r>
            <a:r>
              <a:rPr lang="ja-JP" altLang="en-US" sz="600" dirty="0">
                <a:latin typeface="ＭＳ Ｐゴシック" panose="020B0600070205080204" pitchFamily="50" charset="-128"/>
              </a:rPr>
              <a:t>コ  ク ゼ イ　    タ  ロ  ウ</a:t>
            </a:r>
          </a:p>
        </p:txBody>
      </p:sp>
      <p:sp>
        <p:nvSpPr>
          <p:cNvPr id="28693" name="Text Box 45"/>
          <p:cNvSpPr txBox="1">
            <a:spLocks noChangeArrowheads="1"/>
          </p:cNvSpPr>
          <p:nvPr/>
        </p:nvSpPr>
        <p:spPr bwMode="auto">
          <a:xfrm>
            <a:off x="6110288" y="1738313"/>
            <a:ext cx="885825"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50000"/>
              </a:spcBef>
              <a:buFontTx/>
              <a:buNone/>
            </a:pPr>
            <a:endParaRPr lang="ja-JP" altLang="ja-JP" sz="600">
              <a:latin typeface="Arial" panose="020B0604020202020204" pitchFamily="34" charset="0"/>
              <a:ea typeface="ＭＳ ゴシック" panose="020B0609070205080204" pitchFamily="49" charset="-128"/>
            </a:endParaRPr>
          </a:p>
        </p:txBody>
      </p:sp>
      <p:sp>
        <p:nvSpPr>
          <p:cNvPr id="60462" name="Text Box 46"/>
          <p:cNvSpPr txBox="1">
            <a:spLocks noChangeArrowheads="1"/>
          </p:cNvSpPr>
          <p:nvPr/>
        </p:nvSpPr>
        <p:spPr bwMode="auto">
          <a:xfrm>
            <a:off x="6006407" y="2682544"/>
            <a:ext cx="35153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800" dirty="0">
                <a:latin typeface="Arial" panose="020B0604020202020204" pitchFamily="34" charset="0"/>
                <a:ea typeface="ＭＳ ゴシック" panose="020B0609070205080204" pitchFamily="49" charset="-128"/>
              </a:rPr>
              <a:t>０</a:t>
            </a:r>
          </a:p>
        </p:txBody>
      </p:sp>
      <p:sp>
        <p:nvSpPr>
          <p:cNvPr id="28695" name="Text Box 47"/>
          <p:cNvSpPr txBox="1">
            <a:spLocks noChangeArrowheads="1"/>
          </p:cNvSpPr>
          <p:nvPr/>
        </p:nvSpPr>
        <p:spPr bwMode="auto">
          <a:xfrm>
            <a:off x="5382899" y="1100697"/>
            <a:ext cx="53975" cy="1686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600" dirty="0">
                <a:latin typeface="ＭＳ Ｐゴシック" panose="020B0600070205080204" pitchFamily="50" charset="-128"/>
              </a:rPr>
              <a:t> </a:t>
            </a:r>
            <a:r>
              <a:rPr lang="ja-JP" altLang="en-US" sz="600" dirty="0">
                <a:latin typeface="ＭＳ Ｐゴシック" panose="020B0600070205080204" pitchFamily="50" charset="-128"/>
              </a:rPr>
              <a:t>４</a:t>
            </a:r>
          </a:p>
        </p:txBody>
      </p:sp>
      <p:sp>
        <p:nvSpPr>
          <p:cNvPr id="28697" name="Text Box 49"/>
          <p:cNvSpPr txBox="1">
            <a:spLocks noChangeArrowheads="1"/>
          </p:cNvSpPr>
          <p:nvPr/>
        </p:nvSpPr>
        <p:spPr bwMode="auto">
          <a:xfrm>
            <a:off x="4702687" y="5607263"/>
            <a:ext cx="412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600">
                <a:latin typeface="Arial" panose="020B0604020202020204" pitchFamily="34" charset="0"/>
                <a:ea typeface="ＭＳ ゴシック" panose="020B0609070205080204" pitchFamily="49" charset="-128"/>
              </a:rPr>
              <a:t>○△□</a:t>
            </a:r>
          </a:p>
        </p:txBody>
      </p:sp>
      <p:sp>
        <p:nvSpPr>
          <p:cNvPr id="28698" name="Text Box 50"/>
          <p:cNvSpPr txBox="1">
            <a:spLocks noChangeArrowheads="1"/>
          </p:cNvSpPr>
          <p:nvPr/>
        </p:nvSpPr>
        <p:spPr bwMode="auto">
          <a:xfrm>
            <a:off x="5568950" y="5607263"/>
            <a:ext cx="412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600" dirty="0">
                <a:latin typeface="Arial" panose="020B0604020202020204" pitchFamily="34" charset="0"/>
                <a:ea typeface="ＭＳ ゴシック" panose="020B0609070205080204" pitchFamily="49" charset="-128"/>
              </a:rPr>
              <a:t>□△○</a:t>
            </a:r>
          </a:p>
        </p:txBody>
      </p:sp>
      <p:sp>
        <p:nvSpPr>
          <p:cNvPr id="28699" name="Text Box 51"/>
          <p:cNvSpPr txBox="1">
            <a:spLocks noChangeArrowheads="1"/>
          </p:cNvSpPr>
          <p:nvPr/>
        </p:nvSpPr>
        <p:spPr bwMode="auto">
          <a:xfrm>
            <a:off x="4800821" y="5901268"/>
            <a:ext cx="900113"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600" dirty="0">
                <a:latin typeface="Arial" panose="020B0604020202020204" pitchFamily="34" charset="0"/>
                <a:ea typeface="ＭＳ ゴシック" panose="020B0609070205080204" pitchFamily="49" charset="-128"/>
              </a:rPr>
              <a:t>１２３４５６７８</a:t>
            </a:r>
          </a:p>
        </p:txBody>
      </p:sp>
      <p:sp>
        <p:nvSpPr>
          <p:cNvPr id="24604" name="Rectangle 52"/>
          <p:cNvSpPr>
            <a:spLocks noChangeArrowheads="1"/>
          </p:cNvSpPr>
          <p:nvPr/>
        </p:nvSpPr>
        <p:spPr bwMode="auto">
          <a:xfrm>
            <a:off x="5532019" y="1098889"/>
            <a:ext cx="81573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18000">
            <a:spAutoFit/>
          </a:bodyPr>
          <a:lstStyle>
            <a:lvl1pPr eaLnBrk="0" hangingPunct="0">
              <a:defRPr kumimoji="1" sz="1600">
                <a:solidFill>
                  <a:schemeClr val="tx1"/>
                </a:solidFill>
                <a:latin typeface="Arial" panose="020B0604020202020204" pitchFamily="34" charset="0"/>
                <a:ea typeface="ＭＳ ゴシック" panose="020B0609070205080204" pitchFamily="49" charset="-128"/>
              </a:defRPr>
            </a:lvl1pPr>
            <a:lvl2pPr marL="742950" indent="-285750" eaLnBrk="0" hangingPunct="0">
              <a:defRPr kumimoji="1" sz="1600">
                <a:solidFill>
                  <a:schemeClr val="tx1"/>
                </a:solidFill>
                <a:latin typeface="Arial" panose="020B0604020202020204" pitchFamily="34" charset="0"/>
                <a:ea typeface="ＭＳ ゴシック" panose="020B0609070205080204" pitchFamily="49" charset="-128"/>
              </a:defRPr>
            </a:lvl2pPr>
            <a:lvl3pPr marL="1143000" indent="-228600" eaLnBrk="0" hangingPunct="0">
              <a:defRPr kumimoji="1" sz="1600">
                <a:solidFill>
                  <a:schemeClr val="tx1"/>
                </a:solidFill>
                <a:latin typeface="Arial" panose="020B0604020202020204" pitchFamily="34" charset="0"/>
                <a:ea typeface="ＭＳ ゴシック" panose="020B0609070205080204" pitchFamily="49" charset="-128"/>
              </a:defRPr>
            </a:lvl3pPr>
            <a:lvl4pPr marL="1600200" indent="-228600" eaLnBrk="0" hangingPunct="0">
              <a:defRPr kumimoji="1" sz="1600">
                <a:solidFill>
                  <a:schemeClr val="tx1"/>
                </a:solidFill>
                <a:latin typeface="Arial" panose="020B0604020202020204" pitchFamily="34" charset="0"/>
                <a:ea typeface="ＭＳ ゴシック" panose="020B0609070205080204" pitchFamily="49" charset="-128"/>
              </a:defRPr>
            </a:lvl4pPr>
            <a:lvl5pPr marL="2057400" indent="-228600" eaLnBrk="0" hangingPunct="0">
              <a:defRPr kumimoji="1" sz="1600">
                <a:solidFill>
                  <a:schemeClr val="tx1"/>
                </a:solidFill>
                <a:latin typeface="Arial" panose="020B0604020202020204" pitchFamily="34" charset="0"/>
                <a:ea typeface="ＭＳ ゴシック" panose="020B0609070205080204" pitchFamily="49" charset="-128"/>
              </a:defRPr>
            </a:lvl5pPr>
            <a:lvl6pPr marL="2514600" indent="-228600" eaLnBrk="0" fontAlgn="base" hangingPunct="0">
              <a:spcBef>
                <a:spcPct val="0"/>
              </a:spcBef>
              <a:spcAft>
                <a:spcPct val="0"/>
              </a:spcAft>
              <a:defRPr kumimoji="1" sz="1600">
                <a:solidFill>
                  <a:schemeClr val="tx1"/>
                </a:solidFill>
                <a:latin typeface="Arial" panose="020B0604020202020204" pitchFamily="34" charset="0"/>
                <a:ea typeface="ＭＳ ゴシック" panose="020B0609070205080204" pitchFamily="49" charset="-128"/>
              </a:defRPr>
            </a:lvl6pPr>
            <a:lvl7pPr marL="2971800" indent="-228600" eaLnBrk="0" fontAlgn="base" hangingPunct="0">
              <a:spcBef>
                <a:spcPct val="0"/>
              </a:spcBef>
              <a:spcAft>
                <a:spcPct val="0"/>
              </a:spcAft>
              <a:defRPr kumimoji="1" sz="1600">
                <a:solidFill>
                  <a:schemeClr val="tx1"/>
                </a:solidFill>
                <a:latin typeface="Arial" panose="020B0604020202020204" pitchFamily="34" charset="0"/>
                <a:ea typeface="ＭＳ ゴシック" panose="020B0609070205080204" pitchFamily="49" charset="-128"/>
              </a:defRPr>
            </a:lvl7pPr>
            <a:lvl8pPr marL="3429000" indent="-228600" eaLnBrk="0" fontAlgn="base" hangingPunct="0">
              <a:spcBef>
                <a:spcPct val="0"/>
              </a:spcBef>
              <a:spcAft>
                <a:spcPct val="0"/>
              </a:spcAft>
              <a:defRPr kumimoji="1" sz="1600">
                <a:solidFill>
                  <a:schemeClr val="tx1"/>
                </a:solidFill>
                <a:latin typeface="Arial" panose="020B0604020202020204" pitchFamily="34" charset="0"/>
                <a:ea typeface="ＭＳ ゴシック" panose="020B0609070205080204" pitchFamily="49" charset="-128"/>
              </a:defRPr>
            </a:lvl8pPr>
            <a:lvl9pPr marL="3886200" indent="-228600" eaLnBrk="0" fontAlgn="base" hangingPunct="0">
              <a:spcBef>
                <a:spcPct val="0"/>
              </a:spcBef>
              <a:spcAft>
                <a:spcPct val="0"/>
              </a:spcAft>
              <a:defRPr kumimoji="1" sz="1600">
                <a:solidFill>
                  <a:schemeClr val="tx1"/>
                </a:solidFill>
                <a:latin typeface="Arial" panose="020B0604020202020204" pitchFamily="34" charset="0"/>
                <a:ea typeface="ＭＳ ゴシック" panose="020B0609070205080204" pitchFamily="49" charset="-128"/>
              </a:defRPr>
            </a:lvl9pPr>
          </a:lstStyle>
          <a:p>
            <a:pPr eaLnBrk="1" hangingPunct="1">
              <a:defRPr/>
            </a:pPr>
            <a:r>
              <a:rPr lang="ja-JP" altLang="en-US" sz="600" spc="-150" dirty="0">
                <a:latin typeface="ＭＳ Ｐゴシック" panose="020B0600070205080204" pitchFamily="50" charset="-128"/>
                <a:ea typeface="ＭＳ Ｐゴシック" panose="020B0600070205080204" pitchFamily="50" charset="-128"/>
              </a:rPr>
              <a:t>０　　</a:t>
            </a:r>
            <a:r>
              <a:rPr lang="en-US" altLang="ja-JP" sz="600" spc="-150" dirty="0">
                <a:latin typeface="ＭＳ Ｐゴシック" panose="020B0600070205080204" pitchFamily="50" charset="-128"/>
                <a:ea typeface="ＭＳ Ｐゴシック" panose="020B0600070205080204" pitchFamily="50" charset="-128"/>
              </a:rPr>
              <a:t>×</a:t>
            </a:r>
            <a:r>
              <a:rPr lang="ja-JP" altLang="en-US" sz="600" spc="-150" dirty="0">
                <a:latin typeface="ＭＳ Ｐゴシック" panose="020B0600070205080204" pitchFamily="50" charset="-128"/>
                <a:ea typeface="ＭＳ Ｐゴシック" panose="020B0600070205080204" pitchFamily="50" charset="-128"/>
              </a:rPr>
              <a:t>   　　 ０　 　</a:t>
            </a:r>
            <a:r>
              <a:rPr lang="en-US" altLang="ja-JP" sz="600" spc="-150" dirty="0">
                <a:latin typeface="ＭＳ Ｐゴシック" panose="020B0600070205080204" pitchFamily="50" charset="-128"/>
                <a:ea typeface="ＭＳ Ｐゴシック" panose="020B0600070205080204" pitchFamily="50" charset="-128"/>
              </a:rPr>
              <a:t>×</a:t>
            </a:r>
            <a:r>
              <a:rPr lang="ja-JP" altLang="en-US" sz="600" spc="-150" dirty="0">
                <a:latin typeface="ＭＳ Ｐゴシック" panose="020B0600070205080204" pitchFamily="50" charset="-128"/>
                <a:ea typeface="ＭＳ Ｐゴシック" panose="020B0600070205080204" pitchFamily="50" charset="-128"/>
              </a:rPr>
              <a:t>　  　 ０　　  </a:t>
            </a:r>
            <a:r>
              <a:rPr lang="en-US" altLang="ja-JP" sz="600" spc="-150" dirty="0">
                <a:latin typeface="ＭＳ Ｐゴシック" panose="020B0600070205080204" pitchFamily="50" charset="-128"/>
                <a:ea typeface="ＭＳ Ｐゴシック" panose="020B0600070205080204" pitchFamily="50" charset="-128"/>
              </a:rPr>
              <a:t>×</a:t>
            </a:r>
            <a:endParaRPr lang="ja-JP" altLang="en-US" sz="600" spc="-150" dirty="0">
              <a:latin typeface="ＭＳ Ｐゴシック" panose="020B0600070205080204" pitchFamily="50" charset="-128"/>
              <a:ea typeface="ＭＳ Ｐゴシック" panose="020B0600070205080204" pitchFamily="50" charset="-128"/>
            </a:endParaRPr>
          </a:p>
        </p:txBody>
      </p:sp>
      <p:sp>
        <p:nvSpPr>
          <p:cNvPr id="28701" name="Oval 53"/>
          <p:cNvSpPr>
            <a:spLocks noChangeArrowheads="1"/>
          </p:cNvSpPr>
          <p:nvPr/>
        </p:nvSpPr>
        <p:spPr bwMode="auto">
          <a:xfrm>
            <a:off x="6162777" y="5622908"/>
            <a:ext cx="98425" cy="55563"/>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8702" name="Oval 54"/>
          <p:cNvSpPr>
            <a:spLocks noChangeArrowheads="1"/>
          </p:cNvSpPr>
          <p:nvPr/>
        </p:nvSpPr>
        <p:spPr bwMode="auto">
          <a:xfrm>
            <a:off x="5227638" y="5634482"/>
            <a:ext cx="98425" cy="55563"/>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28703" name="Rectangle 62"/>
          <p:cNvSpPr>
            <a:spLocks noGrp="1" noChangeArrowheads="1"/>
          </p:cNvSpPr>
          <p:nvPr>
            <p:ph type="title" idx="4294967295"/>
          </p:nvPr>
        </p:nvSpPr>
        <p:spPr bwMode="white">
          <a:xfrm>
            <a:off x="79375" y="111125"/>
            <a:ext cx="7772400" cy="517525"/>
          </a:xfrm>
        </p:spPr>
        <p:txBody>
          <a:bodyPr/>
          <a:lstStyle/>
          <a:p>
            <a:pPr algn="l" eaLnBrk="1" hangingPunct="1"/>
            <a:r>
              <a:rPr lang="en-US" altLang="ja-JP" sz="2400" dirty="0">
                <a:solidFill>
                  <a:schemeClr val="bg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bg1"/>
                </a:solidFill>
                <a:latin typeface="HG創英角ｺﾞｼｯｸUB" panose="020B0909000000000000" pitchFamily="49" charset="-128"/>
                <a:ea typeface="HG創英角ｺﾞｼｯｸUB" panose="020B0909000000000000" pitchFamily="49" charset="-128"/>
              </a:rPr>
              <a:t>所得税及び復興特別所得税を計算してみよう　</a:t>
            </a:r>
            <a:r>
              <a:rPr lang="ja-JP" altLang="en-US" sz="2000" dirty="0">
                <a:solidFill>
                  <a:schemeClr val="bg1"/>
                </a:solidFill>
                <a:latin typeface="HG創英角ｺﾞｼｯｸUB" panose="020B0909000000000000" pitchFamily="49" charset="-128"/>
                <a:ea typeface="HG創英角ｺﾞｼｯｸUB" panose="020B0909000000000000" pitchFamily="49" charset="-128"/>
              </a:rPr>
              <a:t>解答</a:t>
            </a:r>
          </a:p>
        </p:txBody>
      </p:sp>
      <p:sp>
        <p:nvSpPr>
          <p:cNvPr id="28704" name="Rectangle 64"/>
          <p:cNvSpPr>
            <a:spLocks noChangeArrowheads="1"/>
          </p:cNvSpPr>
          <p:nvPr/>
        </p:nvSpPr>
        <p:spPr bwMode="auto">
          <a:xfrm>
            <a:off x="8748713" y="6477000"/>
            <a:ext cx="37465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22</a:t>
            </a:r>
          </a:p>
        </p:txBody>
      </p:sp>
      <p:sp>
        <p:nvSpPr>
          <p:cNvPr id="28705" name="Text Box 41"/>
          <p:cNvSpPr txBox="1">
            <a:spLocks noChangeArrowheads="1"/>
          </p:cNvSpPr>
          <p:nvPr/>
        </p:nvSpPr>
        <p:spPr bwMode="auto">
          <a:xfrm>
            <a:off x="5453242" y="1593374"/>
            <a:ext cx="41275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600">
                <a:latin typeface="Arial" panose="020B0604020202020204" pitchFamily="34" charset="0"/>
                <a:ea typeface="ＭＳ ゴシック" panose="020B0609070205080204" pitchFamily="49" charset="-128"/>
              </a:rPr>
              <a:t>同　上</a:t>
            </a:r>
          </a:p>
        </p:txBody>
      </p:sp>
      <p:sp>
        <p:nvSpPr>
          <p:cNvPr id="43" name="Text Box 6"/>
          <p:cNvSpPr txBox="1">
            <a:spLocks noChangeArrowheads="1"/>
          </p:cNvSpPr>
          <p:nvPr/>
        </p:nvSpPr>
        <p:spPr bwMode="auto">
          <a:xfrm>
            <a:off x="3687819" y="3769158"/>
            <a:ext cx="793750"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dirty="0">
                <a:latin typeface="ＭＳ ゴシック" panose="020B0609070205080204" pitchFamily="49" charset="-128"/>
                <a:ea typeface="ＭＳ ゴシック" panose="020B0609070205080204" pitchFamily="49" charset="-128"/>
              </a:rPr>
              <a:t>３３４０００</a:t>
            </a:r>
          </a:p>
        </p:txBody>
      </p:sp>
      <p:sp>
        <p:nvSpPr>
          <p:cNvPr id="44" name="Text Box 11"/>
          <p:cNvSpPr txBox="1">
            <a:spLocks noChangeArrowheads="1"/>
          </p:cNvSpPr>
          <p:nvPr/>
        </p:nvSpPr>
        <p:spPr bwMode="auto">
          <a:xfrm>
            <a:off x="3682025" y="6177843"/>
            <a:ext cx="80880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dirty="0">
                <a:latin typeface="ＭＳ ゴシック" panose="020B0609070205080204" pitchFamily="49" charset="-128"/>
                <a:ea typeface="ＭＳ ゴシック" panose="020B0609070205080204" pitchFamily="49" charset="-128"/>
              </a:rPr>
              <a:t>７５００００</a:t>
            </a:r>
          </a:p>
        </p:txBody>
      </p:sp>
      <p:sp>
        <p:nvSpPr>
          <p:cNvPr id="45" name="Text Box 46"/>
          <p:cNvSpPr txBox="1">
            <a:spLocks noChangeArrowheads="1"/>
          </p:cNvSpPr>
          <p:nvPr/>
        </p:nvSpPr>
        <p:spPr bwMode="auto">
          <a:xfrm>
            <a:off x="5978054" y="3042717"/>
            <a:ext cx="411161"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800">
                <a:latin typeface="Arial" panose="020B0604020202020204" pitchFamily="34" charset="0"/>
                <a:ea typeface="ＭＳ ゴシック" panose="020B0609070205080204" pitchFamily="49" charset="-128"/>
              </a:rPr>
              <a:t>０</a:t>
            </a:r>
          </a:p>
        </p:txBody>
      </p:sp>
      <p:sp>
        <p:nvSpPr>
          <p:cNvPr id="47" name="Text Box 31"/>
          <p:cNvSpPr txBox="1">
            <a:spLocks noChangeArrowheads="1"/>
          </p:cNvSpPr>
          <p:nvPr/>
        </p:nvSpPr>
        <p:spPr bwMode="auto">
          <a:xfrm>
            <a:off x="5616910" y="3886890"/>
            <a:ext cx="698500" cy="214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800" dirty="0">
                <a:latin typeface="ＭＳ ゴシック" panose="020B0609070205080204" pitchFamily="49" charset="-128"/>
                <a:ea typeface="ＭＳ ゴシック" panose="020B0609070205080204" pitchFamily="49" charset="-128"/>
              </a:rPr>
              <a:t>１０４２０</a:t>
            </a:r>
          </a:p>
        </p:txBody>
      </p:sp>
      <p:sp>
        <p:nvSpPr>
          <p:cNvPr id="41" name="Text Box 46"/>
          <p:cNvSpPr txBox="1">
            <a:spLocks noChangeArrowheads="1"/>
          </p:cNvSpPr>
          <p:nvPr/>
        </p:nvSpPr>
        <p:spPr bwMode="auto">
          <a:xfrm>
            <a:off x="5963877" y="3167846"/>
            <a:ext cx="435868"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50000"/>
              </a:spcBef>
              <a:buFontTx/>
              <a:buNone/>
            </a:pPr>
            <a:r>
              <a:rPr lang="ja-JP" altLang="en-US" sz="800" dirty="0">
                <a:latin typeface="Arial" panose="020B0604020202020204" pitchFamily="34" charset="0"/>
                <a:ea typeface="ＭＳ ゴシック" panose="020B0609070205080204" pitchFamily="49" charset="-128"/>
              </a:rPr>
              <a:t>０</a:t>
            </a:r>
          </a:p>
        </p:txBody>
      </p:sp>
      <p:sp>
        <p:nvSpPr>
          <p:cNvPr id="28711" name="Oval 54"/>
          <p:cNvSpPr>
            <a:spLocks noChangeArrowheads="1"/>
          </p:cNvSpPr>
          <p:nvPr/>
        </p:nvSpPr>
        <p:spPr bwMode="auto">
          <a:xfrm>
            <a:off x="5544588" y="5846978"/>
            <a:ext cx="71437" cy="71438"/>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78" name="Text Box 31">
            <a:extLst>
              <a:ext uri="{FF2B5EF4-FFF2-40B4-BE49-F238E27FC236}">
                <a16:creationId xmlns:a16="http://schemas.microsoft.com/office/drawing/2014/main" id="{D40B76E2-81BF-4024-874B-40822DBA3F42}"/>
              </a:ext>
            </a:extLst>
          </p:cNvPr>
          <p:cNvSpPr txBox="1">
            <a:spLocks noChangeArrowheads="1"/>
          </p:cNvSpPr>
          <p:nvPr/>
        </p:nvSpPr>
        <p:spPr bwMode="auto">
          <a:xfrm>
            <a:off x="5541665" y="3523143"/>
            <a:ext cx="830676" cy="21544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700" dirty="0">
                <a:latin typeface="ＭＳ ゴシック" panose="020B0609070205080204" pitchFamily="49" charset="-128"/>
                <a:ea typeface="ＭＳ ゴシック" panose="020B0609070205080204" pitchFamily="49" charset="-128"/>
              </a:rPr>
              <a:t>△</a:t>
            </a:r>
            <a:r>
              <a:rPr lang="ja-JP" altLang="en-US" sz="800" dirty="0">
                <a:latin typeface="ＭＳ ゴシック" panose="020B0609070205080204" pitchFamily="49" charset="-128"/>
                <a:ea typeface="ＭＳ ゴシック" panose="020B0609070205080204" pitchFamily="49" charset="-128"/>
              </a:rPr>
              <a:t>１０４２０</a:t>
            </a:r>
          </a:p>
        </p:txBody>
      </p:sp>
      <p:sp>
        <p:nvSpPr>
          <p:cNvPr id="79" name="Oval 54">
            <a:extLst>
              <a:ext uri="{FF2B5EF4-FFF2-40B4-BE49-F238E27FC236}">
                <a16:creationId xmlns:a16="http://schemas.microsoft.com/office/drawing/2014/main" id="{15AC7896-AD5D-478A-AC4A-696FFC8142ED}"/>
              </a:ext>
            </a:extLst>
          </p:cNvPr>
          <p:cNvSpPr>
            <a:spLocks noChangeArrowheads="1"/>
          </p:cNvSpPr>
          <p:nvPr/>
        </p:nvSpPr>
        <p:spPr bwMode="auto">
          <a:xfrm>
            <a:off x="6107890" y="6063039"/>
            <a:ext cx="71437" cy="71438"/>
          </a:xfrm>
          <a:prstGeom prst="ellipse">
            <a:avLst/>
          </a:prstGeom>
          <a:noFill/>
          <a:ln w="6350">
            <a:solidFill>
              <a:schemeClr val="tx1"/>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Tree>
    <p:custDataLst>
      <p:tags r:id="rId1"/>
    </p:custDataLst>
  </p:cSld>
  <p:clrMapOvr>
    <a:masterClrMapping/>
  </p:clrMapOvr>
  <p:transition advTm="3042">
    <p:zoom dir="in"/>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grpId="0" nodeType="clickEffect">
                                  <p:stCondLst>
                                    <p:cond delay="0"/>
                                  </p:stCondLst>
                                  <p:childTnLst>
                                    <p:set>
                                      <p:cBhvr>
                                        <p:cTn id="6" dur="1" fill="hold">
                                          <p:stCondLst>
                                            <p:cond delay="0"/>
                                          </p:stCondLst>
                                        </p:cTn>
                                        <p:tgtEl>
                                          <p:spTgt spid="60429"/>
                                        </p:tgtEl>
                                        <p:attrNameLst>
                                          <p:attrName>style.visibility</p:attrName>
                                        </p:attrNameLst>
                                      </p:cBhvr>
                                      <p:to>
                                        <p:strVal val="visible"/>
                                      </p:to>
                                    </p:set>
                                    <p:anim calcmode="lin" valueType="num">
                                      <p:cBhvr>
                                        <p:cTn id="7" dur="500" fill="hold"/>
                                        <p:tgtEl>
                                          <p:spTgt spid="60429"/>
                                        </p:tgtEl>
                                        <p:attrNameLst>
                                          <p:attrName>ppt_x</p:attrName>
                                        </p:attrNameLst>
                                      </p:cBhvr>
                                      <p:tavLst>
                                        <p:tav tm="0">
                                          <p:val>
                                            <p:strVal val="#ppt_x-.2"/>
                                          </p:val>
                                        </p:tav>
                                        <p:tav tm="100000">
                                          <p:val>
                                            <p:strVal val="#ppt_x"/>
                                          </p:val>
                                        </p:tav>
                                      </p:tavLst>
                                    </p:anim>
                                    <p:anim calcmode="lin" valueType="num">
                                      <p:cBhvr>
                                        <p:cTn id="8" dur="500" fill="hold"/>
                                        <p:tgtEl>
                                          <p:spTgt spid="60429"/>
                                        </p:tgtEl>
                                        <p:attrNameLst>
                                          <p:attrName>ppt_y</p:attrName>
                                        </p:attrNameLst>
                                      </p:cBhvr>
                                      <p:tavLst>
                                        <p:tav tm="0">
                                          <p:val>
                                            <p:strVal val="#ppt_y"/>
                                          </p:val>
                                        </p:tav>
                                        <p:tav tm="100000">
                                          <p:val>
                                            <p:strVal val="#ppt_y"/>
                                          </p:val>
                                        </p:tav>
                                      </p:tavLst>
                                    </p:anim>
                                    <p:animEffect transition="in" filter="wipe(right)" prLst="gradientSize: 0.1">
                                      <p:cBhvr>
                                        <p:cTn id="9" dur="500"/>
                                        <p:tgtEl>
                                          <p:spTgt spid="60429"/>
                                        </p:tgtEl>
                                      </p:cBhvr>
                                    </p:animEffect>
                                  </p:childTnLst>
                                </p:cTn>
                              </p:par>
                              <p:par>
                                <p:cTn id="10" presetID="29" presetClass="entr" presetSubtype="0" fill="hold" grpId="0" nodeType="withEffect">
                                  <p:stCondLst>
                                    <p:cond delay="0"/>
                                  </p:stCondLst>
                                  <p:childTnLst>
                                    <p:set>
                                      <p:cBhvr>
                                        <p:cTn id="11" dur="1" fill="hold">
                                          <p:stCondLst>
                                            <p:cond delay="0"/>
                                          </p:stCondLst>
                                        </p:cTn>
                                        <p:tgtEl>
                                          <p:spTgt spid="60430"/>
                                        </p:tgtEl>
                                        <p:attrNameLst>
                                          <p:attrName>style.visibility</p:attrName>
                                        </p:attrNameLst>
                                      </p:cBhvr>
                                      <p:to>
                                        <p:strVal val="visible"/>
                                      </p:to>
                                    </p:set>
                                    <p:anim calcmode="lin" valueType="num">
                                      <p:cBhvr>
                                        <p:cTn id="12" dur="500" fill="hold"/>
                                        <p:tgtEl>
                                          <p:spTgt spid="60430"/>
                                        </p:tgtEl>
                                        <p:attrNameLst>
                                          <p:attrName>ppt_x</p:attrName>
                                        </p:attrNameLst>
                                      </p:cBhvr>
                                      <p:tavLst>
                                        <p:tav tm="0">
                                          <p:val>
                                            <p:strVal val="#ppt_x-.2"/>
                                          </p:val>
                                        </p:tav>
                                        <p:tav tm="100000">
                                          <p:val>
                                            <p:strVal val="#ppt_x"/>
                                          </p:val>
                                        </p:tav>
                                      </p:tavLst>
                                    </p:anim>
                                    <p:anim calcmode="lin" valueType="num">
                                      <p:cBhvr>
                                        <p:cTn id="13" dur="500" fill="hold"/>
                                        <p:tgtEl>
                                          <p:spTgt spid="60430"/>
                                        </p:tgtEl>
                                        <p:attrNameLst>
                                          <p:attrName>ppt_y</p:attrName>
                                        </p:attrNameLst>
                                      </p:cBhvr>
                                      <p:tavLst>
                                        <p:tav tm="0">
                                          <p:val>
                                            <p:strVal val="#ppt_y"/>
                                          </p:val>
                                        </p:tav>
                                        <p:tav tm="100000">
                                          <p:val>
                                            <p:strVal val="#ppt_y"/>
                                          </p:val>
                                        </p:tav>
                                      </p:tavLst>
                                    </p:anim>
                                    <p:animEffect transition="in" filter="wipe(right)" prLst="gradientSize: 0.1">
                                      <p:cBhvr>
                                        <p:cTn id="14" dur="500"/>
                                        <p:tgtEl>
                                          <p:spTgt spid="60430"/>
                                        </p:tgtEl>
                                      </p:cBhvr>
                                    </p:animEffect>
                                  </p:childTnLst>
                                </p:cTn>
                              </p:par>
                              <p:par>
                                <p:cTn id="15" presetID="29" presetClass="entr" presetSubtype="0" fill="hold" grpId="0" nodeType="withEffect">
                                  <p:stCondLst>
                                    <p:cond delay="0"/>
                                  </p:stCondLst>
                                  <p:childTnLst>
                                    <p:set>
                                      <p:cBhvr>
                                        <p:cTn id="16" dur="1" fill="hold">
                                          <p:stCondLst>
                                            <p:cond delay="0"/>
                                          </p:stCondLst>
                                        </p:cTn>
                                        <p:tgtEl>
                                          <p:spTgt spid="60421"/>
                                        </p:tgtEl>
                                        <p:attrNameLst>
                                          <p:attrName>style.visibility</p:attrName>
                                        </p:attrNameLst>
                                      </p:cBhvr>
                                      <p:to>
                                        <p:strVal val="visible"/>
                                      </p:to>
                                    </p:set>
                                    <p:anim calcmode="lin" valueType="num">
                                      <p:cBhvr>
                                        <p:cTn id="17" dur="500" fill="hold"/>
                                        <p:tgtEl>
                                          <p:spTgt spid="60421"/>
                                        </p:tgtEl>
                                        <p:attrNameLst>
                                          <p:attrName>ppt_x</p:attrName>
                                        </p:attrNameLst>
                                      </p:cBhvr>
                                      <p:tavLst>
                                        <p:tav tm="0">
                                          <p:val>
                                            <p:strVal val="#ppt_x-.2"/>
                                          </p:val>
                                        </p:tav>
                                        <p:tav tm="100000">
                                          <p:val>
                                            <p:strVal val="#ppt_x"/>
                                          </p:val>
                                        </p:tav>
                                      </p:tavLst>
                                    </p:anim>
                                    <p:anim calcmode="lin" valueType="num">
                                      <p:cBhvr>
                                        <p:cTn id="18" dur="500" fill="hold"/>
                                        <p:tgtEl>
                                          <p:spTgt spid="60421"/>
                                        </p:tgtEl>
                                        <p:attrNameLst>
                                          <p:attrName>ppt_y</p:attrName>
                                        </p:attrNameLst>
                                      </p:cBhvr>
                                      <p:tavLst>
                                        <p:tav tm="0">
                                          <p:val>
                                            <p:strVal val="#ppt_y"/>
                                          </p:val>
                                        </p:tav>
                                        <p:tav tm="100000">
                                          <p:val>
                                            <p:strVal val="#ppt_y"/>
                                          </p:val>
                                        </p:tav>
                                      </p:tavLst>
                                    </p:anim>
                                    <p:animEffect transition="in" filter="wipe(right)" prLst="gradientSize: 0.1">
                                      <p:cBhvr>
                                        <p:cTn id="19" dur="500"/>
                                        <p:tgtEl>
                                          <p:spTgt spid="60421"/>
                                        </p:tgtEl>
                                      </p:cBhvr>
                                    </p:animEffect>
                                  </p:childTnLst>
                                </p:cTn>
                              </p:par>
                              <p:par>
                                <p:cTn id="20" presetID="29" presetClass="entr" presetSubtype="0" fill="hold" grpId="0" nodeType="withEffect">
                                  <p:stCondLst>
                                    <p:cond delay="0"/>
                                  </p:stCondLst>
                                  <p:childTnLst>
                                    <p:set>
                                      <p:cBhvr>
                                        <p:cTn id="21" dur="1" fill="hold">
                                          <p:stCondLst>
                                            <p:cond delay="0"/>
                                          </p:stCondLst>
                                        </p:cTn>
                                        <p:tgtEl>
                                          <p:spTgt spid="60422"/>
                                        </p:tgtEl>
                                        <p:attrNameLst>
                                          <p:attrName>style.visibility</p:attrName>
                                        </p:attrNameLst>
                                      </p:cBhvr>
                                      <p:to>
                                        <p:strVal val="visible"/>
                                      </p:to>
                                    </p:set>
                                    <p:anim calcmode="lin" valueType="num">
                                      <p:cBhvr>
                                        <p:cTn id="22" dur="500" fill="hold"/>
                                        <p:tgtEl>
                                          <p:spTgt spid="60422"/>
                                        </p:tgtEl>
                                        <p:attrNameLst>
                                          <p:attrName>ppt_x</p:attrName>
                                        </p:attrNameLst>
                                      </p:cBhvr>
                                      <p:tavLst>
                                        <p:tav tm="0">
                                          <p:val>
                                            <p:strVal val="#ppt_x-.2"/>
                                          </p:val>
                                        </p:tav>
                                        <p:tav tm="100000">
                                          <p:val>
                                            <p:strVal val="#ppt_x"/>
                                          </p:val>
                                        </p:tav>
                                      </p:tavLst>
                                    </p:anim>
                                    <p:anim calcmode="lin" valueType="num">
                                      <p:cBhvr>
                                        <p:cTn id="23" dur="500" fill="hold"/>
                                        <p:tgtEl>
                                          <p:spTgt spid="60422"/>
                                        </p:tgtEl>
                                        <p:attrNameLst>
                                          <p:attrName>ppt_y</p:attrName>
                                        </p:attrNameLst>
                                      </p:cBhvr>
                                      <p:tavLst>
                                        <p:tav tm="0">
                                          <p:val>
                                            <p:strVal val="#ppt_y"/>
                                          </p:val>
                                        </p:tav>
                                        <p:tav tm="100000">
                                          <p:val>
                                            <p:strVal val="#ppt_y"/>
                                          </p:val>
                                        </p:tav>
                                      </p:tavLst>
                                    </p:anim>
                                    <p:animEffect transition="in" filter="wipe(right)" prLst="gradientSize: 0.1">
                                      <p:cBhvr>
                                        <p:cTn id="24" dur="500"/>
                                        <p:tgtEl>
                                          <p:spTgt spid="60422"/>
                                        </p:tgtEl>
                                      </p:cBhvr>
                                    </p:animEffect>
                                  </p:childTnLst>
                                </p:cTn>
                              </p:par>
                              <p:par>
                                <p:cTn id="25" presetID="29" presetClass="entr" presetSubtype="0" fill="hold" grpId="0" nodeType="withEffect">
                                  <p:stCondLst>
                                    <p:cond delay="0"/>
                                  </p:stCondLst>
                                  <p:childTnLst>
                                    <p:set>
                                      <p:cBhvr>
                                        <p:cTn id="26" dur="1" fill="hold">
                                          <p:stCondLst>
                                            <p:cond delay="0"/>
                                          </p:stCondLst>
                                        </p:cTn>
                                        <p:tgtEl>
                                          <p:spTgt spid="60424"/>
                                        </p:tgtEl>
                                        <p:attrNameLst>
                                          <p:attrName>style.visibility</p:attrName>
                                        </p:attrNameLst>
                                      </p:cBhvr>
                                      <p:to>
                                        <p:strVal val="visible"/>
                                      </p:to>
                                    </p:set>
                                    <p:anim calcmode="lin" valueType="num">
                                      <p:cBhvr>
                                        <p:cTn id="27" dur="500" fill="hold"/>
                                        <p:tgtEl>
                                          <p:spTgt spid="60424"/>
                                        </p:tgtEl>
                                        <p:attrNameLst>
                                          <p:attrName>ppt_x</p:attrName>
                                        </p:attrNameLst>
                                      </p:cBhvr>
                                      <p:tavLst>
                                        <p:tav tm="0">
                                          <p:val>
                                            <p:strVal val="#ppt_x-.2"/>
                                          </p:val>
                                        </p:tav>
                                        <p:tav tm="100000">
                                          <p:val>
                                            <p:strVal val="#ppt_x"/>
                                          </p:val>
                                        </p:tav>
                                      </p:tavLst>
                                    </p:anim>
                                    <p:anim calcmode="lin" valueType="num">
                                      <p:cBhvr>
                                        <p:cTn id="28" dur="500" fill="hold"/>
                                        <p:tgtEl>
                                          <p:spTgt spid="60424"/>
                                        </p:tgtEl>
                                        <p:attrNameLst>
                                          <p:attrName>ppt_y</p:attrName>
                                        </p:attrNameLst>
                                      </p:cBhvr>
                                      <p:tavLst>
                                        <p:tav tm="0">
                                          <p:val>
                                            <p:strVal val="#ppt_y"/>
                                          </p:val>
                                        </p:tav>
                                        <p:tav tm="100000">
                                          <p:val>
                                            <p:strVal val="#ppt_y"/>
                                          </p:val>
                                        </p:tav>
                                      </p:tavLst>
                                    </p:anim>
                                    <p:animEffect transition="in" filter="wipe(right)" prLst="gradientSize: 0.1">
                                      <p:cBhvr>
                                        <p:cTn id="29" dur="500"/>
                                        <p:tgtEl>
                                          <p:spTgt spid="60424"/>
                                        </p:tgtEl>
                                      </p:cBhvr>
                                    </p:animEffect>
                                  </p:childTnLst>
                                </p:cTn>
                              </p:par>
                              <p:par>
                                <p:cTn id="30" presetID="29" presetClass="entr" presetSubtype="0" fill="hold" grpId="0" nodeType="withEffect">
                                  <p:stCondLst>
                                    <p:cond delay="0"/>
                                  </p:stCondLst>
                                  <p:childTnLst>
                                    <p:set>
                                      <p:cBhvr>
                                        <p:cTn id="31" dur="1" fill="hold">
                                          <p:stCondLst>
                                            <p:cond delay="0"/>
                                          </p:stCondLst>
                                        </p:cTn>
                                        <p:tgtEl>
                                          <p:spTgt spid="60427"/>
                                        </p:tgtEl>
                                        <p:attrNameLst>
                                          <p:attrName>style.visibility</p:attrName>
                                        </p:attrNameLst>
                                      </p:cBhvr>
                                      <p:to>
                                        <p:strVal val="visible"/>
                                      </p:to>
                                    </p:set>
                                    <p:anim calcmode="lin" valueType="num">
                                      <p:cBhvr>
                                        <p:cTn id="32" dur="500" fill="hold"/>
                                        <p:tgtEl>
                                          <p:spTgt spid="60427"/>
                                        </p:tgtEl>
                                        <p:attrNameLst>
                                          <p:attrName>ppt_x</p:attrName>
                                        </p:attrNameLst>
                                      </p:cBhvr>
                                      <p:tavLst>
                                        <p:tav tm="0">
                                          <p:val>
                                            <p:strVal val="#ppt_x-.2"/>
                                          </p:val>
                                        </p:tav>
                                        <p:tav tm="100000">
                                          <p:val>
                                            <p:strVal val="#ppt_x"/>
                                          </p:val>
                                        </p:tav>
                                      </p:tavLst>
                                    </p:anim>
                                    <p:anim calcmode="lin" valueType="num">
                                      <p:cBhvr>
                                        <p:cTn id="33" dur="500" fill="hold"/>
                                        <p:tgtEl>
                                          <p:spTgt spid="60427"/>
                                        </p:tgtEl>
                                        <p:attrNameLst>
                                          <p:attrName>ppt_y</p:attrName>
                                        </p:attrNameLst>
                                      </p:cBhvr>
                                      <p:tavLst>
                                        <p:tav tm="0">
                                          <p:val>
                                            <p:strVal val="#ppt_y"/>
                                          </p:val>
                                        </p:tav>
                                        <p:tav tm="100000">
                                          <p:val>
                                            <p:strVal val="#ppt_y"/>
                                          </p:val>
                                        </p:tav>
                                      </p:tavLst>
                                    </p:anim>
                                    <p:animEffect transition="in" filter="wipe(right)" prLst="gradientSize: 0.1">
                                      <p:cBhvr>
                                        <p:cTn id="34" dur="500"/>
                                        <p:tgtEl>
                                          <p:spTgt spid="60427"/>
                                        </p:tgtEl>
                                      </p:cBhvr>
                                    </p:animEffect>
                                  </p:childTnLst>
                                </p:cTn>
                              </p:par>
                              <p:par>
                                <p:cTn id="35" presetID="29" presetClass="entr" presetSubtype="0" fill="hold" grpId="0" nodeType="withEffect">
                                  <p:stCondLst>
                                    <p:cond delay="0"/>
                                  </p:stCondLst>
                                  <p:childTnLst>
                                    <p:set>
                                      <p:cBhvr>
                                        <p:cTn id="36" dur="1" fill="hold">
                                          <p:stCondLst>
                                            <p:cond delay="0"/>
                                          </p:stCondLst>
                                        </p:cTn>
                                        <p:tgtEl>
                                          <p:spTgt spid="60426"/>
                                        </p:tgtEl>
                                        <p:attrNameLst>
                                          <p:attrName>style.visibility</p:attrName>
                                        </p:attrNameLst>
                                      </p:cBhvr>
                                      <p:to>
                                        <p:strVal val="visible"/>
                                      </p:to>
                                    </p:set>
                                    <p:anim calcmode="lin" valueType="num">
                                      <p:cBhvr>
                                        <p:cTn id="37" dur="500" fill="hold"/>
                                        <p:tgtEl>
                                          <p:spTgt spid="60426"/>
                                        </p:tgtEl>
                                        <p:attrNameLst>
                                          <p:attrName>ppt_x</p:attrName>
                                        </p:attrNameLst>
                                      </p:cBhvr>
                                      <p:tavLst>
                                        <p:tav tm="0">
                                          <p:val>
                                            <p:strVal val="#ppt_x-.2"/>
                                          </p:val>
                                        </p:tav>
                                        <p:tav tm="100000">
                                          <p:val>
                                            <p:strVal val="#ppt_x"/>
                                          </p:val>
                                        </p:tav>
                                      </p:tavLst>
                                    </p:anim>
                                    <p:anim calcmode="lin" valueType="num">
                                      <p:cBhvr>
                                        <p:cTn id="38" dur="500" fill="hold"/>
                                        <p:tgtEl>
                                          <p:spTgt spid="60426"/>
                                        </p:tgtEl>
                                        <p:attrNameLst>
                                          <p:attrName>ppt_y</p:attrName>
                                        </p:attrNameLst>
                                      </p:cBhvr>
                                      <p:tavLst>
                                        <p:tav tm="0">
                                          <p:val>
                                            <p:strVal val="#ppt_y"/>
                                          </p:val>
                                        </p:tav>
                                        <p:tav tm="100000">
                                          <p:val>
                                            <p:strVal val="#ppt_y"/>
                                          </p:val>
                                        </p:tav>
                                      </p:tavLst>
                                    </p:anim>
                                    <p:animEffect transition="in" filter="wipe(right)" prLst="gradientSize: 0.1">
                                      <p:cBhvr>
                                        <p:cTn id="39" dur="500"/>
                                        <p:tgtEl>
                                          <p:spTgt spid="60426"/>
                                        </p:tgtEl>
                                      </p:cBhvr>
                                    </p:animEffect>
                                  </p:childTnLst>
                                </p:cTn>
                              </p:par>
                              <p:par>
                                <p:cTn id="40" presetID="29" presetClass="entr" presetSubtype="0" fill="hold" grpId="0" nodeType="withEffect">
                                  <p:stCondLst>
                                    <p:cond delay="0"/>
                                  </p:stCondLst>
                                  <p:childTnLst>
                                    <p:set>
                                      <p:cBhvr>
                                        <p:cTn id="41" dur="1" fill="hold">
                                          <p:stCondLst>
                                            <p:cond delay="0"/>
                                          </p:stCondLst>
                                        </p:cTn>
                                        <p:tgtEl>
                                          <p:spTgt spid="60447"/>
                                        </p:tgtEl>
                                        <p:attrNameLst>
                                          <p:attrName>style.visibility</p:attrName>
                                        </p:attrNameLst>
                                      </p:cBhvr>
                                      <p:to>
                                        <p:strVal val="visible"/>
                                      </p:to>
                                    </p:set>
                                    <p:anim calcmode="lin" valueType="num">
                                      <p:cBhvr>
                                        <p:cTn id="42" dur="500" fill="hold"/>
                                        <p:tgtEl>
                                          <p:spTgt spid="60447"/>
                                        </p:tgtEl>
                                        <p:attrNameLst>
                                          <p:attrName>ppt_x</p:attrName>
                                        </p:attrNameLst>
                                      </p:cBhvr>
                                      <p:tavLst>
                                        <p:tav tm="0">
                                          <p:val>
                                            <p:strVal val="#ppt_x-.2"/>
                                          </p:val>
                                        </p:tav>
                                        <p:tav tm="100000">
                                          <p:val>
                                            <p:strVal val="#ppt_x"/>
                                          </p:val>
                                        </p:tav>
                                      </p:tavLst>
                                    </p:anim>
                                    <p:anim calcmode="lin" valueType="num">
                                      <p:cBhvr>
                                        <p:cTn id="43" dur="500" fill="hold"/>
                                        <p:tgtEl>
                                          <p:spTgt spid="60447"/>
                                        </p:tgtEl>
                                        <p:attrNameLst>
                                          <p:attrName>ppt_y</p:attrName>
                                        </p:attrNameLst>
                                      </p:cBhvr>
                                      <p:tavLst>
                                        <p:tav tm="0">
                                          <p:val>
                                            <p:strVal val="#ppt_y"/>
                                          </p:val>
                                        </p:tav>
                                        <p:tav tm="100000">
                                          <p:val>
                                            <p:strVal val="#ppt_y"/>
                                          </p:val>
                                        </p:tav>
                                      </p:tavLst>
                                    </p:anim>
                                    <p:animEffect transition="in" filter="wipe(right)" prLst="gradientSize: 0.1">
                                      <p:cBhvr>
                                        <p:cTn id="44" dur="500"/>
                                        <p:tgtEl>
                                          <p:spTgt spid="60447"/>
                                        </p:tgtEl>
                                      </p:cBhvr>
                                    </p:animEffect>
                                  </p:childTnLst>
                                </p:cTn>
                              </p:par>
                              <p:par>
                                <p:cTn id="45" presetID="29" presetClass="entr" presetSubtype="0" fill="hold" grpId="0" nodeType="withEffect">
                                  <p:stCondLst>
                                    <p:cond delay="0"/>
                                  </p:stCondLst>
                                  <p:childTnLst>
                                    <p:set>
                                      <p:cBhvr>
                                        <p:cTn id="46" dur="1" fill="hold">
                                          <p:stCondLst>
                                            <p:cond delay="0"/>
                                          </p:stCondLst>
                                        </p:cTn>
                                        <p:tgtEl>
                                          <p:spTgt spid="60462"/>
                                        </p:tgtEl>
                                        <p:attrNameLst>
                                          <p:attrName>style.visibility</p:attrName>
                                        </p:attrNameLst>
                                      </p:cBhvr>
                                      <p:to>
                                        <p:strVal val="visible"/>
                                      </p:to>
                                    </p:set>
                                    <p:anim calcmode="lin" valueType="num">
                                      <p:cBhvr>
                                        <p:cTn id="47" dur="500" fill="hold"/>
                                        <p:tgtEl>
                                          <p:spTgt spid="60462"/>
                                        </p:tgtEl>
                                        <p:attrNameLst>
                                          <p:attrName>ppt_x</p:attrName>
                                        </p:attrNameLst>
                                      </p:cBhvr>
                                      <p:tavLst>
                                        <p:tav tm="0">
                                          <p:val>
                                            <p:strVal val="#ppt_x-.2"/>
                                          </p:val>
                                        </p:tav>
                                        <p:tav tm="100000">
                                          <p:val>
                                            <p:strVal val="#ppt_x"/>
                                          </p:val>
                                        </p:tav>
                                      </p:tavLst>
                                    </p:anim>
                                    <p:anim calcmode="lin" valueType="num">
                                      <p:cBhvr>
                                        <p:cTn id="48" dur="500" fill="hold"/>
                                        <p:tgtEl>
                                          <p:spTgt spid="60462"/>
                                        </p:tgtEl>
                                        <p:attrNameLst>
                                          <p:attrName>ppt_y</p:attrName>
                                        </p:attrNameLst>
                                      </p:cBhvr>
                                      <p:tavLst>
                                        <p:tav tm="0">
                                          <p:val>
                                            <p:strVal val="#ppt_y"/>
                                          </p:val>
                                        </p:tav>
                                        <p:tav tm="100000">
                                          <p:val>
                                            <p:strVal val="#ppt_y"/>
                                          </p:val>
                                        </p:tav>
                                      </p:tavLst>
                                    </p:anim>
                                    <p:animEffect transition="in" filter="wipe(right)" prLst="gradientSize: 0.1">
                                      <p:cBhvr>
                                        <p:cTn id="49" dur="500"/>
                                        <p:tgtEl>
                                          <p:spTgt spid="60462"/>
                                        </p:tgtEl>
                                      </p:cBhvr>
                                    </p:animEffect>
                                  </p:childTnLst>
                                </p:cTn>
                              </p:par>
                              <p:par>
                                <p:cTn id="50" presetID="29" presetClass="entr" presetSubtype="0" fill="hold" grpId="0" nodeType="withEffect">
                                  <p:stCondLst>
                                    <p:cond delay="0"/>
                                  </p:stCondLst>
                                  <p:childTnLst>
                                    <p:set>
                                      <p:cBhvr>
                                        <p:cTn id="51" dur="1" fill="hold">
                                          <p:stCondLst>
                                            <p:cond delay="0"/>
                                          </p:stCondLst>
                                        </p:cTn>
                                        <p:tgtEl>
                                          <p:spTgt spid="43"/>
                                        </p:tgtEl>
                                        <p:attrNameLst>
                                          <p:attrName>style.visibility</p:attrName>
                                        </p:attrNameLst>
                                      </p:cBhvr>
                                      <p:to>
                                        <p:strVal val="visible"/>
                                      </p:to>
                                    </p:set>
                                    <p:anim calcmode="lin" valueType="num">
                                      <p:cBhvr>
                                        <p:cTn id="52" dur="500" fill="hold"/>
                                        <p:tgtEl>
                                          <p:spTgt spid="43"/>
                                        </p:tgtEl>
                                        <p:attrNameLst>
                                          <p:attrName>ppt_x</p:attrName>
                                        </p:attrNameLst>
                                      </p:cBhvr>
                                      <p:tavLst>
                                        <p:tav tm="0">
                                          <p:val>
                                            <p:strVal val="#ppt_x-.2"/>
                                          </p:val>
                                        </p:tav>
                                        <p:tav tm="100000">
                                          <p:val>
                                            <p:strVal val="#ppt_x"/>
                                          </p:val>
                                        </p:tav>
                                      </p:tavLst>
                                    </p:anim>
                                    <p:anim calcmode="lin" valueType="num">
                                      <p:cBhvr>
                                        <p:cTn id="53" dur="500" fill="hold"/>
                                        <p:tgtEl>
                                          <p:spTgt spid="43"/>
                                        </p:tgtEl>
                                        <p:attrNameLst>
                                          <p:attrName>ppt_y</p:attrName>
                                        </p:attrNameLst>
                                      </p:cBhvr>
                                      <p:tavLst>
                                        <p:tav tm="0">
                                          <p:val>
                                            <p:strVal val="#ppt_y"/>
                                          </p:val>
                                        </p:tav>
                                        <p:tav tm="100000">
                                          <p:val>
                                            <p:strVal val="#ppt_y"/>
                                          </p:val>
                                        </p:tav>
                                      </p:tavLst>
                                    </p:anim>
                                    <p:animEffect transition="in" filter="wipe(right)" prLst="gradientSize: 0.1">
                                      <p:cBhvr>
                                        <p:cTn id="54" dur="500"/>
                                        <p:tgtEl>
                                          <p:spTgt spid="43"/>
                                        </p:tgtEl>
                                      </p:cBhvr>
                                    </p:animEffect>
                                  </p:childTnLst>
                                </p:cTn>
                              </p:par>
                              <p:par>
                                <p:cTn id="55" presetID="29" presetClass="entr" presetSubtype="0" fill="hold" grpId="0" nodeType="withEffect">
                                  <p:stCondLst>
                                    <p:cond delay="0"/>
                                  </p:stCondLst>
                                  <p:childTnLst>
                                    <p:set>
                                      <p:cBhvr>
                                        <p:cTn id="56" dur="1" fill="hold">
                                          <p:stCondLst>
                                            <p:cond delay="0"/>
                                          </p:stCondLst>
                                        </p:cTn>
                                        <p:tgtEl>
                                          <p:spTgt spid="44"/>
                                        </p:tgtEl>
                                        <p:attrNameLst>
                                          <p:attrName>style.visibility</p:attrName>
                                        </p:attrNameLst>
                                      </p:cBhvr>
                                      <p:to>
                                        <p:strVal val="visible"/>
                                      </p:to>
                                    </p:set>
                                    <p:anim calcmode="lin" valueType="num">
                                      <p:cBhvr>
                                        <p:cTn id="57" dur="500" fill="hold"/>
                                        <p:tgtEl>
                                          <p:spTgt spid="44"/>
                                        </p:tgtEl>
                                        <p:attrNameLst>
                                          <p:attrName>ppt_x</p:attrName>
                                        </p:attrNameLst>
                                      </p:cBhvr>
                                      <p:tavLst>
                                        <p:tav tm="0">
                                          <p:val>
                                            <p:strVal val="#ppt_x-.2"/>
                                          </p:val>
                                        </p:tav>
                                        <p:tav tm="100000">
                                          <p:val>
                                            <p:strVal val="#ppt_x"/>
                                          </p:val>
                                        </p:tav>
                                      </p:tavLst>
                                    </p:anim>
                                    <p:anim calcmode="lin" valueType="num">
                                      <p:cBhvr>
                                        <p:cTn id="58" dur="500" fill="hold"/>
                                        <p:tgtEl>
                                          <p:spTgt spid="44"/>
                                        </p:tgtEl>
                                        <p:attrNameLst>
                                          <p:attrName>ppt_y</p:attrName>
                                        </p:attrNameLst>
                                      </p:cBhvr>
                                      <p:tavLst>
                                        <p:tav tm="0">
                                          <p:val>
                                            <p:strVal val="#ppt_y"/>
                                          </p:val>
                                        </p:tav>
                                        <p:tav tm="100000">
                                          <p:val>
                                            <p:strVal val="#ppt_y"/>
                                          </p:val>
                                        </p:tav>
                                      </p:tavLst>
                                    </p:anim>
                                    <p:animEffect transition="in" filter="wipe(right)" prLst="gradientSize: 0.1">
                                      <p:cBhvr>
                                        <p:cTn id="59" dur="500"/>
                                        <p:tgtEl>
                                          <p:spTgt spid="44"/>
                                        </p:tgtEl>
                                      </p:cBhvr>
                                    </p:animEffect>
                                  </p:childTnLst>
                                </p:cTn>
                              </p:par>
                              <p:par>
                                <p:cTn id="60" presetID="29" presetClass="entr" presetSubtype="0" fill="hold" grpId="0" nodeType="withEffect">
                                  <p:stCondLst>
                                    <p:cond delay="0"/>
                                  </p:stCondLst>
                                  <p:childTnLst>
                                    <p:set>
                                      <p:cBhvr>
                                        <p:cTn id="61" dur="1" fill="hold">
                                          <p:stCondLst>
                                            <p:cond delay="0"/>
                                          </p:stCondLst>
                                        </p:cTn>
                                        <p:tgtEl>
                                          <p:spTgt spid="45"/>
                                        </p:tgtEl>
                                        <p:attrNameLst>
                                          <p:attrName>style.visibility</p:attrName>
                                        </p:attrNameLst>
                                      </p:cBhvr>
                                      <p:to>
                                        <p:strVal val="visible"/>
                                      </p:to>
                                    </p:set>
                                    <p:anim calcmode="lin" valueType="num">
                                      <p:cBhvr>
                                        <p:cTn id="62" dur="500" fill="hold"/>
                                        <p:tgtEl>
                                          <p:spTgt spid="45"/>
                                        </p:tgtEl>
                                        <p:attrNameLst>
                                          <p:attrName>ppt_x</p:attrName>
                                        </p:attrNameLst>
                                      </p:cBhvr>
                                      <p:tavLst>
                                        <p:tav tm="0">
                                          <p:val>
                                            <p:strVal val="#ppt_x-.2"/>
                                          </p:val>
                                        </p:tav>
                                        <p:tav tm="100000">
                                          <p:val>
                                            <p:strVal val="#ppt_x"/>
                                          </p:val>
                                        </p:tav>
                                      </p:tavLst>
                                    </p:anim>
                                    <p:anim calcmode="lin" valueType="num">
                                      <p:cBhvr>
                                        <p:cTn id="63" dur="500" fill="hold"/>
                                        <p:tgtEl>
                                          <p:spTgt spid="45"/>
                                        </p:tgtEl>
                                        <p:attrNameLst>
                                          <p:attrName>ppt_y</p:attrName>
                                        </p:attrNameLst>
                                      </p:cBhvr>
                                      <p:tavLst>
                                        <p:tav tm="0">
                                          <p:val>
                                            <p:strVal val="#ppt_y"/>
                                          </p:val>
                                        </p:tav>
                                        <p:tav tm="100000">
                                          <p:val>
                                            <p:strVal val="#ppt_y"/>
                                          </p:val>
                                        </p:tav>
                                      </p:tavLst>
                                    </p:anim>
                                    <p:animEffect transition="in" filter="wipe(right)" prLst="gradientSize: 0.1">
                                      <p:cBhvr>
                                        <p:cTn id="64" dur="500"/>
                                        <p:tgtEl>
                                          <p:spTgt spid="45"/>
                                        </p:tgtEl>
                                      </p:cBhvr>
                                    </p:animEffect>
                                  </p:childTnLst>
                                </p:cTn>
                              </p:par>
                              <p:par>
                                <p:cTn id="65" presetID="29" presetClass="entr" presetSubtype="0" fill="hold" grpId="0" nodeType="withEffect">
                                  <p:stCondLst>
                                    <p:cond delay="0"/>
                                  </p:stCondLst>
                                  <p:childTnLst>
                                    <p:set>
                                      <p:cBhvr>
                                        <p:cTn id="66" dur="1" fill="hold">
                                          <p:stCondLst>
                                            <p:cond delay="0"/>
                                          </p:stCondLst>
                                        </p:cTn>
                                        <p:tgtEl>
                                          <p:spTgt spid="47"/>
                                        </p:tgtEl>
                                        <p:attrNameLst>
                                          <p:attrName>style.visibility</p:attrName>
                                        </p:attrNameLst>
                                      </p:cBhvr>
                                      <p:to>
                                        <p:strVal val="visible"/>
                                      </p:to>
                                    </p:set>
                                    <p:anim calcmode="lin" valueType="num">
                                      <p:cBhvr>
                                        <p:cTn id="67" dur="500" fill="hold"/>
                                        <p:tgtEl>
                                          <p:spTgt spid="47"/>
                                        </p:tgtEl>
                                        <p:attrNameLst>
                                          <p:attrName>ppt_x</p:attrName>
                                        </p:attrNameLst>
                                      </p:cBhvr>
                                      <p:tavLst>
                                        <p:tav tm="0">
                                          <p:val>
                                            <p:strVal val="#ppt_x-.2"/>
                                          </p:val>
                                        </p:tav>
                                        <p:tav tm="100000">
                                          <p:val>
                                            <p:strVal val="#ppt_x"/>
                                          </p:val>
                                        </p:tav>
                                      </p:tavLst>
                                    </p:anim>
                                    <p:anim calcmode="lin" valueType="num">
                                      <p:cBhvr>
                                        <p:cTn id="68" dur="500" fill="hold"/>
                                        <p:tgtEl>
                                          <p:spTgt spid="47"/>
                                        </p:tgtEl>
                                        <p:attrNameLst>
                                          <p:attrName>ppt_y</p:attrName>
                                        </p:attrNameLst>
                                      </p:cBhvr>
                                      <p:tavLst>
                                        <p:tav tm="0">
                                          <p:val>
                                            <p:strVal val="#ppt_y"/>
                                          </p:val>
                                        </p:tav>
                                        <p:tav tm="100000">
                                          <p:val>
                                            <p:strVal val="#ppt_y"/>
                                          </p:val>
                                        </p:tav>
                                      </p:tavLst>
                                    </p:anim>
                                    <p:animEffect transition="in" filter="wipe(right)" prLst="gradientSize: 0.1">
                                      <p:cBhvr>
                                        <p:cTn id="69" dur="500"/>
                                        <p:tgtEl>
                                          <p:spTgt spid="47"/>
                                        </p:tgtEl>
                                      </p:cBhvr>
                                    </p:animEffect>
                                  </p:childTnLst>
                                </p:cTn>
                              </p:par>
                              <p:par>
                                <p:cTn id="70" presetID="29" presetClass="entr" presetSubtype="0" fill="hold" grpId="0" nodeType="withEffect">
                                  <p:stCondLst>
                                    <p:cond delay="0"/>
                                  </p:stCondLst>
                                  <p:childTnLst>
                                    <p:set>
                                      <p:cBhvr>
                                        <p:cTn id="71" dur="1" fill="hold">
                                          <p:stCondLst>
                                            <p:cond delay="0"/>
                                          </p:stCondLst>
                                        </p:cTn>
                                        <p:tgtEl>
                                          <p:spTgt spid="41"/>
                                        </p:tgtEl>
                                        <p:attrNameLst>
                                          <p:attrName>style.visibility</p:attrName>
                                        </p:attrNameLst>
                                      </p:cBhvr>
                                      <p:to>
                                        <p:strVal val="visible"/>
                                      </p:to>
                                    </p:set>
                                    <p:anim calcmode="lin" valueType="num">
                                      <p:cBhvr>
                                        <p:cTn id="72" dur="500" fill="hold"/>
                                        <p:tgtEl>
                                          <p:spTgt spid="41"/>
                                        </p:tgtEl>
                                        <p:attrNameLst>
                                          <p:attrName>ppt_x</p:attrName>
                                        </p:attrNameLst>
                                      </p:cBhvr>
                                      <p:tavLst>
                                        <p:tav tm="0">
                                          <p:val>
                                            <p:strVal val="#ppt_x-.2"/>
                                          </p:val>
                                        </p:tav>
                                        <p:tav tm="100000">
                                          <p:val>
                                            <p:strVal val="#ppt_x"/>
                                          </p:val>
                                        </p:tav>
                                      </p:tavLst>
                                    </p:anim>
                                    <p:anim calcmode="lin" valueType="num">
                                      <p:cBhvr>
                                        <p:cTn id="73" dur="500" fill="hold"/>
                                        <p:tgtEl>
                                          <p:spTgt spid="41"/>
                                        </p:tgtEl>
                                        <p:attrNameLst>
                                          <p:attrName>ppt_y</p:attrName>
                                        </p:attrNameLst>
                                      </p:cBhvr>
                                      <p:tavLst>
                                        <p:tav tm="0">
                                          <p:val>
                                            <p:strVal val="#ppt_y"/>
                                          </p:val>
                                        </p:tav>
                                        <p:tav tm="100000">
                                          <p:val>
                                            <p:strVal val="#ppt_y"/>
                                          </p:val>
                                        </p:tav>
                                      </p:tavLst>
                                    </p:anim>
                                    <p:animEffect transition="in" filter="wipe(right)" prLst="gradientSize: 0.1">
                                      <p:cBhvr>
                                        <p:cTn id="74" dur="500"/>
                                        <p:tgtEl>
                                          <p:spTgt spid="41"/>
                                        </p:tgtEl>
                                      </p:cBhvr>
                                    </p:animEffect>
                                  </p:childTnLst>
                                </p:cTn>
                              </p:par>
                              <p:par>
                                <p:cTn id="75" presetID="29" presetClass="entr" presetSubtype="0" fill="hold" grpId="0" nodeType="withEffect">
                                  <p:stCondLst>
                                    <p:cond delay="0"/>
                                  </p:stCondLst>
                                  <p:childTnLst>
                                    <p:set>
                                      <p:cBhvr>
                                        <p:cTn id="76" dur="1" fill="hold">
                                          <p:stCondLst>
                                            <p:cond delay="0"/>
                                          </p:stCondLst>
                                        </p:cTn>
                                        <p:tgtEl>
                                          <p:spTgt spid="78"/>
                                        </p:tgtEl>
                                        <p:attrNameLst>
                                          <p:attrName>style.visibility</p:attrName>
                                        </p:attrNameLst>
                                      </p:cBhvr>
                                      <p:to>
                                        <p:strVal val="visible"/>
                                      </p:to>
                                    </p:set>
                                    <p:anim calcmode="lin" valueType="num">
                                      <p:cBhvr>
                                        <p:cTn id="77" dur="500" fill="hold"/>
                                        <p:tgtEl>
                                          <p:spTgt spid="78"/>
                                        </p:tgtEl>
                                        <p:attrNameLst>
                                          <p:attrName>ppt_x</p:attrName>
                                        </p:attrNameLst>
                                      </p:cBhvr>
                                      <p:tavLst>
                                        <p:tav tm="0">
                                          <p:val>
                                            <p:strVal val="#ppt_x-.2"/>
                                          </p:val>
                                        </p:tav>
                                        <p:tav tm="100000">
                                          <p:val>
                                            <p:strVal val="#ppt_x"/>
                                          </p:val>
                                        </p:tav>
                                      </p:tavLst>
                                    </p:anim>
                                    <p:anim calcmode="lin" valueType="num">
                                      <p:cBhvr>
                                        <p:cTn id="78" dur="500" fill="hold"/>
                                        <p:tgtEl>
                                          <p:spTgt spid="78"/>
                                        </p:tgtEl>
                                        <p:attrNameLst>
                                          <p:attrName>ppt_y</p:attrName>
                                        </p:attrNameLst>
                                      </p:cBhvr>
                                      <p:tavLst>
                                        <p:tav tm="0">
                                          <p:val>
                                            <p:strVal val="#ppt_y"/>
                                          </p:val>
                                        </p:tav>
                                        <p:tav tm="100000">
                                          <p:val>
                                            <p:strVal val="#ppt_y"/>
                                          </p:val>
                                        </p:tav>
                                      </p:tavLst>
                                    </p:anim>
                                    <p:animEffect transition="in" filter="wipe(right)" prLst="gradientSize: 0.1">
                                      <p:cBhvr>
                                        <p:cTn id="79" dur="500"/>
                                        <p:tgtEl>
                                          <p:spTgt spid="7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421" grpId="0"/>
      <p:bldP spid="60422" grpId="0"/>
      <p:bldP spid="60424" grpId="0"/>
      <p:bldP spid="60426" grpId="0"/>
      <p:bldP spid="60427" grpId="0"/>
      <p:bldP spid="60429" grpId="0"/>
      <p:bldP spid="60430" grpId="0"/>
      <p:bldP spid="60447" grpId="0"/>
      <p:bldP spid="60462" grpId="0"/>
      <p:bldP spid="43" grpId="0"/>
      <p:bldP spid="44" grpId="0"/>
      <p:bldP spid="45" grpId="0"/>
      <p:bldP spid="47" grpId="0"/>
      <p:bldP spid="41" grpId="0"/>
      <p:bldP spid="78" grpId="0"/>
    </p:bldLst>
  </p:timing>
</p:sld>
</file>

<file path=ppt/slides/slide2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grpSp>
        <p:nvGrpSpPr>
          <p:cNvPr id="30722" name="Group 14"/>
          <p:cNvGrpSpPr>
            <a:grpSpLocks/>
          </p:cNvGrpSpPr>
          <p:nvPr/>
        </p:nvGrpSpPr>
        <p:grpSpPr bwMode="auto">
          <a:xfrm>
            <a:off x="7894638" y="166688"/>
            <a:ext cx="1025525" cy="352425"/>
            <a:chOff x="4973" y="105"/>
            <a:chExt cx="646" cy="222"/>
          </a:xfrm>
        </p:grpSpPr>
        <p:sp>
          <p:nvSpPr>
            <p:cNvPr id="30725" name="Text Box 11"/>
            <p:cNvSpPr txBox="1">
              <a:spLocks noChangeArrowheads="1"/>
            </p:cNvSpPr>
            <p:nvPr/>
          </p:nvSpPr>
          <p:spPr bwMode="auto">
            <a:xfrm>
              <a:off x="4973" y="129"/>
              <a:ext cx="581" cy="1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1000">
                  <a:latin typeface="Arial" panose="020B0604020202020204" pitchFamily="34" charset="0"/>
                </a:rPr>
                <a:t>元のページへ</a:t>
              </a:r>
            </a:p>
          </p:txBody>
        </p:sp>
        <p:sp>
          <p:nvSpPr>
            <p:cNvPr id="30726" name="AutoShape 12">
              <a:hlinkClick r:id="" action="ppaction://hlinkshowjump?jump=firstslide"/>
            </p:cNvPr>
            <p:cNvSpPr>
              <a:spLocks noChangeArrowheads="1"/>
            </p:cNvSpPr>
            <p:nvPr/>
          </p:nvSpPr>
          <p:spPr bwMode="auto">
            <a:xfrm>
              <a:off x="5485" y="105"/>
              <a:ext cx="134" cy="222"/>
            </a:xfrm>
            <a:prstGeom prst="curvedLeftArrow">
              <a:avLst>
                <a:gd name="adj1" fmla="val 33134"/>
                <a:gd name="adj2" fmla="val 66269"/>
                <a:gd name="adj3" fmla="val 33333"/>
              </a:avLst>
            </a:prstGeom>
            <a:solidFill>
              <a:schemeClr val="bg2"/>
            </a:solidFill>
            <a:ln>
              <a:noFill/>
            </a:ln>
            <a:extLst>
              <a:ext uri="{91240B29-F687-4F45-9708-019B960494DF}">
                <a14:hiddenLine xmlns:a14="http://schemas.microsoft.com/office/drawing/2010/main" w="6350">
                  <a:solidFill>
                    <a:srgbClr val="000000"/>
                  </a:solidFill>
                  <a:prstDash val="dash"/>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grpSp>
      <p:sp>
        <p:nvSpPr>
          <p:cNvPr id="30723" name="Rectangle 15">
            <a:hlinkClick r:id="" action="ppaction://hlinkshowjump?jump=lastslideviewed"/>
          </p:cNvPr>
          <p:cNvSpPr>
            <a:spLocks noChangeArrowheads="1"/>
          </p:cNvSpPr>
          <p:nvPr/>
        </p:nvSpPr>
        <p:spPr bwMode="auto">
          <a:xfrm>
            <a:off x="7891463" y="0"/>
            <a:ext cx="1252537" cy="614363"/>
          </a:xfrm>
          <a:prstGeom prst="rect">
            <a:avLst/>
          </a:prstGeom>
          <a:solidFill>
            <a:schemeClr val="bg1">
              <a:alpha val="0"/>
            </a:scheme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pic>
        <p:nvPicPr>
          <p:cNvPr id="2" name="図 1"/>
          <p:cNvPicPr>
            <a:picLocks noChangeAspect="1"/>
          </p:cNvPicPr>
          <p:nvPr/>
        </p:nvPicPr>
        <p:blipFill>
          <a:blip r:embed="rId2"/>
          <a:stretch>
            <a:fillRect/>
          </a:stretch>
        </p:blipFill>
        <p:spPr>
          <a:xfrm>
            <a:off x="744531" y="614363"/>
            <a:ext cx="7823207" cy="5490457"/>
          </a:xfrm>
          <a:prstGeom prst="rect">
            <a:avLst/>
          </a:prstGeom>
        </p:spPr>
      </p:pic>
    </p:spTree>
  </p:cSld>
  <p:clrMapOvr>
    <a:masterClrMapping/>
  </p:clrMapOvr>
  <p:transition advClick="0">
    <p:zoom/>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139"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3" name="Rectangle 133"/>
          <p:cNvSpPr>
            <a:spLocks noChangeArrowheads="1"/>
          </p:cNvSpPr>
          <p:nvPr/>
        </p:nvSpPr>
        <p:spPr bwMode="auto">
          <a:xfrm>
            <a:off x="388938" y="800100"/>
            <a:ext cx="6288087" cy="646113"/>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私たちの身の回りには、国や都道府県、市（区）町村による</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「公共サービス」や「公共施設」があります。</a:t>
            </a:r>
          </a:p>
        </p:txBody>
      </p:sp>
      <p:sp>
        <p:nvSpPr>
          <p:cNvPr id="5124" name="AutoShape 49"/>
          <p:cNvSpPr>
            <a:spLocks noChangeArrowheads="1"/>
          </p:cNvSpPr>
          <p:nvPr/>
        </p:nvSpPr>
        <p:spPr bwMode="auto">
          <a:xfrm>
            <a:off x="549275" y="2182813"/>
            <a:ext cx="990600" cy="952500"/>
          </a:xfrm>
          <a:prstGeom prst="flowChartConnector">
            <a:avLst/>
          </a:prstGeom>
          <a:solidFill>
            <a:srgbClr val="FFFFCC"/>
          </a:solidFill>
          <a:ln w="19050">
            <a:solidFill>
              <a:srgbClr val="CC0000"/>
            </a:solidFill>
            <a:round/>
            <a:headEnd/>
            <a:tailEnd/>
          </a:ln>
          <a:effectLst>
            <a:outerShdw dist="35921" dir="2700000" algn="ctr" rotWithShape="0">
              <a:srgbClr val="CC00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dirty="0">
                <a:solidFill>
                  <a:srgbClr val="CC0000"/>
                </a:solidFill>
                <a:ea typeface="HGS創英角ｺﾞｼｯｸUB" panose="020B0900000000000000" pitchFamily="50" charset="-128"/>
              </a:rPr>
              <a:t>ごみ</a:t>
            </a:r>
          </a:p>
        </p:txBody>
      </p:sp>
      <p:sp>
        <p:nvSpPr>
          <p:cNvPr id="5125" name="AutoShape 50"/>
          <p:cNvSpPr>
            <a:spLocks noChangeArrowheads="1"/>
          </p:cNvSpPr>
          <p:nvPr/>
        </p:nvSpPr>
        <p:spPr bwMode="auto">
          <a:xfrm>
            <a:off x="549275" y="3321050"/>
            <a:ext cx="990600" cy="952500"/>
          </a:xfrm>
          <a:prstGeom prst="flowChartConnector">
            <a:avLst/>
          </a:prstGeom>
          <a:solidFill>
            <a:srgbClr val="FFFFCC"/>
          </a:solidFill>
          <a:ln w="19050">
            <a:solidFill>
              <a:srgbClr val="CC0000"/>
            </a:solidFill>
            <a:round/>
            <a:headEnd/>
            <a:tailEnd/>
          </a:ln>
          <a:effectLst>
            <a:outerShdw dist="35921" dir="2700000" algn="ctr" rotWithShape="0">
              <a:srgbClr val="CC00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a:solidFill>
                  <a:srgbClr val="CC0000"/>
                </a:solidFill>
                <a:ea typeface="HGS創英角ｺﾞｼｯｸUB" panose="020B0900000000000000" pitchFamily="50" charset="-128"/>
              </a:rPr>
              <a:t>警察</a:t>
            </a:r>
          </a:p>
        </p:txBody>
      </p:sp>
      <p:sp>
        <p:nvSpPr>
          <p:cNvPr id="5126" name="Rectangle 64"/>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2</a:t>
            </a:r>
          </a:p>
        </p:txBody>
      </p:sp>
      <p:sp>
        <p:nvSpPr>
          <p:cNvPr id="5127" name="AutoShape 65"/>
          <p:cNvSpPr>
            <a:spLocks noChangeArrowheads="1"/>
          </p:cNvSpPr>
          <p:nvPr/>
        </p:nvSpPr>
        <p:spPr bwMode="auto">
          <a:xfrm>
            <a:off x="549275" y="4437063"/>
            <a:ext cx="990600" cy="952500"/>
          </a:xfrm>
          <a:prstGeom prst="flowChartConnector">
            <a:avLst/>
          </a:prstGeom>
          <a:solidFill>
            <a:srgbClr val="FFFFCC"/>
          </a:solidFill>
          <a:ln w="19050">
            <a:solidFill>
              <a:srgbClr val="CC0000"/>
            </a:solidFill>
            <a:round/>
            <a:headEnd/>
            <a:tailEnd/>
          </a:ln>
          <a:effectLst>
            <a:outerShdw dist="35921" dir="2700000" algn="ctr" rotWithShape="0">
              <a:srgbClr val="CC00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a:solidFill>
                  <a:srgbClr val="CC0000"/>
                </a:solidFill>
                <a:ea typeface="HGS創英角ｺﾞｼｯｸUB" panose="020B0900000000000000" pitchFamily="50" charset="-128"/>
              </a:rPr>
              <a:t>美術館</a:t>
            </a:r>
          </a:p>
        </p:txBody>
      </p:sp>
      <p:sp>
        <p:nvSpPr>
          <p:cNvPr id="5128" name="Line 91">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129" name="Line 92">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5130" name="Rectangle 100"/>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暮らしの中の税</a:t>
            </a:r>
            <a:r>
              <a:rPr lang="ja-JP" altLang="en-US" sz="2400" dirty="0">
                <a:solidFill>
                  <a:srgbClr val="FFFFFF"/>
                </a:solidFill>
                <a:latin typeface="HG創英角ｺﾞｼｯｸUB" panose="020B0909000000000000" pitchFamily="49" charset="-128"/>
                <a:ea typeface="HG創英角ｺﾞｼｯｸUB" panose="020B0909000000000000" pitchFamily="49" charset="-128"/>
              </a:rPr>
              <a:t>②</a:t>
            </a:r>
          </a:p>
        </p:txBody>
      </p:sp>
      <p:sp>
        <p:nvSpPr>
          <p:cNvPr id="5131" name="Line 104">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5132" name="Line 105">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5133" name="Group 117"/>
          <p:cNvGrpSpPr>
            <a:grpSpLocks/>
          </p:cNvGrpSpPr>
          <p:nvPr/>
        </p:nvGrpSpPr>
        <p:grpSpPr bwMode="auto">
          <a:xfrm>
            <a:off x="1981200" y="2349500"/>
            <a:ext cx="457200" cy="541338"/>
            <a:chOff x="1248" y="1365"/>
            <a:chExt cx="288" cy="341"/>
          </a:xfrm>
        </p:grpSpPr>
        <p:sp>
          <p:nvSpPr>
            <p:cNvPr id="5154" name="AutoShape 107"/>
            <p:cNvSpPr>
              <a:spLocks noChangeArrowheads="1"/>
            </p:cNvSpPr>
            <p:nvPr/>
          </p:nvSpPr>
          <p:spPr bwMode="auto">
            <a:xfrm rot="5400000">
              <a:off x="1152" y="1466"/>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sp>
          <p:nvSpPr>
            <p:cNvPr id="5155" name="AutoShape 108"/>
            <p:cNvSpPr>
              <a:spLocks noChangeArrowheads="1"/>
            </p:cNvSpPr>
            <p:nvPr/>
          </p:nvSpPr>
          <p:spPr bwMode="auto">
            <a:xfrm rot="5400000">
              <a:off x="1296" y="1461"/>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grpSp>
      <p:grpSp>
        <p:nvGrpSpPr>
          <p:cNvPr id="5134" name="Group 115"/>
          <p:cNvGrpSpPr>
            <a:grpSpLocks/>
          </p:cNvGrpSpPr>
          <p:nvPr/>
        </p:nvGrpSpPr>
        <p:grpSpPr bwMode="auto">
          <a:xfrm>
            <a:off x="1981200" y="3568700"/>
            <a:ext cx="457200" cy="534988"/>
            <a:chOff x="1248" y="2084"/>
            <a:chExt cx="288" cy="337"/>
          </a:xfrm>
        </p:grpSpPr>
        <p:sp>
          <p:nvSpPr>
            <p:cNvPr id="5152" name="AutoShape 109"/>
            <p:cNvSpPr>
              <a:spLocks noChangeArrowheads="1"/>
            </p:cNvSpPr>
            <p:nvPr/>
          </p:nvSpPr>
          <p:spPr bwMode="auto">
            <a:xfrm rot="5400000">
              <a:off x="1152" y="2180"/>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sp>
          <p:nvSpPr>
            <p:cNvPr id="5153" name="AutoShape 110"/>
            <p:cNvSpPr>
              <a:spLocks noChangeArrowheads="1"/>
            </p:cNvSpPr>
            <p:nvPr/>
          </p:nvSpPr>
          <p:spPr bwMode="auto">
            <a:xfrm rot="5400000">
              <a:off x="1296" y="2181"/>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grpSp>
      <p:grpSp>
        <p:nvGrpSpPr>
          <p:cNvPr id="5135" name="Group 116"/>
          <p:cNvGrpSpPr>
            <a:grpSpLocks/>
          </p:cNvGrpSpPr>
          <p:nvPr/>
        </p:nvGrpSpPr>
        <p:grpSpPr bwMode="auto">
          <a:xfrm>
            <a:off x="1981200" y="4616450"/>
            <a:ext cx="457200" cy="534988"/>
            <a:chOff x="1248" y="2858"/>
            <a:chExt cx="288" cy="337"/>
          </a:xfrm>
        </p:grpSpPr>
        <p:sp>
          <p:nvSpPr>
            <p:cNvPr id="5150" name="AutoShape 111"/>
            <p:cNvSpPr>
              <a:spLocks noChangeArrowheads="1"/>
            </p:cNvSpPr>
            <p:nvPr/>
          </p:nvSpPr>
          <p:spPr bwMode="auto">
            <a:xfrm rot="5400000">
              <a:off x="1152" y="2954"/>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sp>
          <p:nvSpPr>
            <p:cNvPr id="5151" name="AutoShape 112"/>
            <p:cNvSpPr>
              <a:spLocks noChangeArrowheads="1"/>
            </p:cNvSpPr>
            <p:nvPr/>
          </p:nvSpPr>
          <p:spPr bwMode="auto">
            <a:xfrm rot="5400000">
              <a:off x="1296" y="2955"/>
              <a:ext cx="336" cy="144"/>
            </a:xfrm>
            <a:prstGeom prst="triangle">
              <a:avLst>
                <a:gd name="adj" fmla="val 50000"/>
              </a:avLst>
            </a:prstGeom>
            <a:solidFill>
              <a:srgbClr val="CC0000"/>
            </a:solidFill>
            <a:ln>
              <a:noFill/>
            </a:ln>
            <a:effectLst>
              <a:outerShdw dist="35921" dir="2700000" algn="ctr" rotWithShape="0">
                <a:srgbClr val="CC0000">
                  <a:alpha val="50000"/>
                </a:srgb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grpSp>
      <p:sp>
        <p:nvSpPr>
          <p:cNvPr id="5136" name="AutoShape 125"/>
          <p:cNvSpPr>
            <a:spLocks noChangeArrowheads="1"/>
          </p:cNvSpPr>
          <p:nvPr/>
        </p:nvSpPr>
        <p:spPr bwMode="auto">
          <a:xfrm>
            <a:off x="684213" y="6027738"/>
            <a:ext cx="7775575" cy="762000"/>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5137" name="AutoShape 126"/>
          <p:cNvSpPr>
            <a:spLocks noChangeArrowheads="1"/>
          </p:cNvSpPr>
          <p:nvPr/>
        </p:nvSpPr>
        <p:spPr bwMode="auto">
          <a:xfrm>
            <a:off x="457200" y="5811838"/>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みんなで考えてみよう！</a:t>
            </a:r>
          </a:p>
        </p:txBody>
      </p:sp>
      <p:sp>
        <p:nvSpPr>
          <p:cNvPr id="29824" name="Rectangle 128"/>
          <p:cNvSpPr>
            <a:spLocks noChangeArrowheads="1"/>
          </p:cNvSpPr>
          <p:nvPr/>
        </p:nvSpPr>
        <p:spPr bwMode="auto">
          <a:xfrm>
            <a:off x="1084263" y="6284913"/>
            <a:ext cx="6943725" cy="312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9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なぜ無料で公共サービスを受けたり、公共施設が利用できるのだろう？</a:t>
            </a:r>
          </a:p>
        </p:txBody>
      </p:sp>
      <p:grpSp>
        <p:nvGrpSpPr>
          <p:cNvPr id="5" name="Group 134"/>
          <p:cNvGrpSpPr>
            <a:grpSpLocks/>
          </p:cNvGrpSpPr>
          <p:nvPr/>
        </p:nvGrpSpPr>
        <p:grpSpPr bwMode="auto">
          <a:xfrm>
            <a:off x="2771775" y="1947863"/>
            <a:ext cx="5618163" cy="1336675"/>
            <a:chOff x="1746" y="1227"/>
            <a:chExt cx="3539" cy="842"/>
          </a:xfrm>
        </p:grpSpPr>
        <p:sp>
          <p:nvSpPr>
            <p:cNvPr id="5148" name="Rectangle 80"/>
            <p:cNvSpPr>
              <a:spLocks noChangeArrowheads="1"/>
            </p:cNvSpPr>
            <p:nvPr/>
          </p:nvSpPr>
          <p:spPr bwMode="auto">
            <a:xfrm>
              <a:off x="1746" y="1462"/>
              <a:ext cx="2495"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400" dirty="0">
                  <a:latin typeface="ＭＳ ゴシック" panose="020B0609070205080204" pitchFamily="49" charset="-128"/>
                  <a:ea typeface="HGS創英角ｺﾞｼｯｸUB" panose="020B0900000000000000" pitchFamily="50" charset="-128"/>
                </a:rPr>
                <a:t>指定のごみ袋に入れて所定の日に出せば、</a:t>
              </a:r>
            </a:p>
            <a:p>
              <a:pPr eaLnBrk="1" hangingPunct="1">
                <a:lnSpc>
                  <a:spcPct val="120000"/>
                </a:lnSpc>
                <a:spcBef>
                  <a:spcPct val="0"/>
                </a:spcBef>
                <a:buFontTx/>
                <a:buNone/>
              </a:pPr>
              <a:r>
                <a:rPr lang="ja-JP" altLang="en-US" sz="1400" dirty="0">
                  <a:latin typeface="ＭＳ ゴシック" panose="020B0609070205080204" pitchFamily="49" charset="-128"/>
                  <a:ea typeface="HGS創英角ｺﾞｼｯｸUB" panose="020B0900000000000000" pitchFamily="50" charset="-128"/>
                </a:rPr>
                <a:t>ごみ収集車が無料で持っていってくれる。</a:t>
              </a:r>
            </a:p>
          </p:txBody>
        </p:sp>
        <p:pic>
          <p:nvPicPr>
            <p:cNvPr id="5149" name="Picture 12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9" y="1227"/>
              <a:ext cx="1316" cy="8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6" name="Group 135"/>
          <p:cNvGrpSpPr>
            <a:grpSpLocks/>
          </p:cNvGrpSpPr>
          <p:nvPr/>
        </p:nvGrpSpPr>
        <p:grpSpPr bwMode="auto">
          <a:xfrm>
            <a:off x="2771775" y="3136900"/>
            <a:ext cx="4921250" cy="1371600"/>
            <a:chOff x="1746" y="1976"/>
            <a:chExt cx="3100" cy="864"/>
          </a:xfrm>
        </p:grpSpPr>
        <p:sp>
          <p:nvSpPr>
            <p:cNvPr id="5146" name="Rectangle 81"/>
            <p:cNvSpPr>
              <a:spLocks noChangeArrowheads="1"/>
            </p:cNvSpPr>
            <p:nvPr/>
          </p:nvSpPr>
          <p:spPr bwMode="auto">
            <a:xfrm>
              <a:off x="1746" y="2301"/>
              <a:ext cx="276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400">
                  <a:latin typeface="ＭＳ ゴシック" panose="020B0609070205080204" pitchFamily="49" charset="-128"/>
                  <a:ea typeface="HGS創英角ｺﾞｼｯｸUB" panose="020B0900000000000000" pitchFamily="50" charset="-128"/>
                </a:rPr>
                <a:t>安全を守ってもらうのに、手数料は払わない。</a:t>
              </a:r>
            </a:p>
          </p:txBody>
        </p:sp>
        <p:pic>
          <p:nvPicPr>
            <p:cNvPr id="5147" name="Picture 130"/>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05" y="1976"/>
              <a:ext cx="741" cy="8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7" name="Group 136"/>
          <p:cNvGrpSpPr>
            <a:grpSpLocks/>
          </p:cNvGrpSpPr>
          <p:nvPr/>
        </p:nvGrpSpPr>
        <p:grpSpPr bwMode="auto">
          <a:xfrm>
            <a:off x="2700338" y="4473575"/>
            <a:ext cx="5267325" cy="1311275"/>
            <a:chOff x="1701" y="2818"/>
            <a:chExt cx="3318" cy="826"/>
          </a:xfrm>
        </p:grpSpPr>
        <p:sp>
          <p:nvSpPr>
            <p:cNvPr id="5144" name="Rectangle 82"/>
            <p:cNvSpPr>
              <a:spLocks noChangeArrowheads="1"/>
            </p:cNvSpPr>
            <p:nvPr/>
          </p:nvSpPr>
          <p:spPr bwMode="auto">
            <a:xfrm>
              <a:off x="1701" y="2954"/>
              <a:ext cx="2657"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400" dirty="0">
                  <a:latin typeface="メイリオ" panose="020B0604030504040204" pitchFamily="50" charset="-128"/>
                  <a:ea typeface="HGS創英角ｺﾞｼｯｸUB" panose="020B0900000000000000" pitchFamily="50" charset="-128"/>
                </a:rPr>
                <a:t>みんなが利用でき、有意義な生活を送れる。</a:t>
              </a:r>
            </a:p>
          </p:txBody>
        </p:sp>
        <p:pic>
          <p:nvPicPr>
            <p:cNvPr id="5145" name="Picture 13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105" y="2818"/>
              <a:ext cx="914" cy="8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9833" name="Picture 137"/>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2300" y="5538788"/>
            <a:ext cx="4143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43" name="Picture 138"/>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532563" y="7778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2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p:cTn id="13" dur="500" fill="hold"/>
                                        <p:tgtEl>
                                          <p:spTgt spid="6"/>
                                        </p:tgtEl>
                                        <p:attrNameLst>
                                          <p:attrName>ppt_w</p:attrName>
                                        </p:attrNameLst>
                                      </p:cBhvr>
                                      <p:tavLst>
                                        <p:tav tm="0">
                                          <p:val>
                                            <p:fltVal val="0"/>
                                          </p:val>
                                        </p:tav>
                                        <p:tav tm="100000">
                                          <p:val>
                                            <p:strVal val="#ppt_w"/>
                                          </p:val>
                                        </p:tav>
                                      </p:tavLst>
                                    </p:anim>
                                    <p:anim calcmode="lin" valueType="num">
                                      <p:cBhvr>
                                        <p:cTn id="14" dur="500" fill="hold"/>
                                        <p:tgtEl>
                                          <p:spTgt spid="6"/>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p:cTn id="19" dur="500" fill="hold"/>
                                        <p:tgtEl>
                                          <p:spTgt spid="7"/>
                                        </p:tgtEl>
                                        <p:attrNameLst>
                                          <p:attrName>ppt_w</p:attrName>
                                        </p:attrNameLst>
                                      </p:cBhvr>
                                      <p:tavLst>
                                        <p:tav tm="0">
                                          <p:val>
                                            <p:fltVal val="0"/>
                                          </p:val>
                                        </p:tav>
                                        <p:tav tm="100000">
                                          <p:val>
                                            <p:strVal val="#ppt_w"/>
                                          </p:val>
                                        </p:tav>
                                      </p:tavLst>
                                    </p:anim>
                                    <p:anim calcmode="lin" valueType="num">
                                      <p:cBhvr>
                                        <p:cTn id="20" dur="500" fill="hold"/>
                                        <p:tgtEl>
                                          <p:spTgt spid="7"/>
                                        </p:tgtEl>
                                        <p:attrNameLst>
                                          <p:attrName>ppt_h</p:attrName>
                                        </p:attrNameLst>
                                      </p:cBhvr>
                                      <p:tavLst>
                                        <p:tav tm="0">
                                          <p:val>
                                            <p:fltVal val="0"/>
                                          </p:val>
                                        </p:tav>
                                        <p:tav tm="100000">
                                          <p:val>
                                            <p:strVal val="#ppt_h"/>
                                          </p:val>
                                        </p:tav>
                                      </p:tavLst>
                                    </p:anim>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grpId="0" nodeType="clickEffect">
                                  <p:stCondLst>
                                    <p:cond delay="0"/>
                                  </p:stCondLst>
                                  <p:childTnLst>
                                    <p:set>
                                      <p:cBhvr>
                                        <p:cTn id="24" dur="1" fill="hold">
                                          <p:stCondLst>
                                            <p:cond delay="0"/>
                                          </p:stCondLst>
                                        </p:cTn>
                                        <p:tgtEl>
                                          <p:spTgt spid="29824"/>
                                        </p:tgtEl>
                                        <p:attrNameLst>
                                          <p:attrName>style.visibility</p:attrName>
                                        </p:attrNameLst>
                                      </p:cBhvr>
                                      <p:to>
                                        <p:strVal val="visible"/>
                                      </p:to>
                                    </p:set>
                                    <p:anim calcmode="lin" valueType="num">
                                      <p:cBhvr>
                                        <p:cTn id="25" dur="500" fill="hold"/>
                                        <p:tgtEl>
                                          <p:spTgt spid="29824"/>
                                        </p:tgtEl>
                                        <p:attrNameLst>
                                          <p:attrName>ppt_w</p:attrName>
                                        </p:attrNameLst>
                                      </p:cBhvr>
                                      <p:tavLst>
                                        <p:tav tm="0">
                                          <p:val>
                                            <p:fltVal val="0"/>
                                          </p:val>
                                        </p:tav>
                                        <p:tav tm="100000">
                                          <p:val>
                                            <p:strVal val="#ppt_w"/>
                                          </p:val>
                                        </p:tav>
                                      </p:tavLst>
                                    </p:anim>
                                    <p:anim calcmode="lin" valueType="num">
                                      <p:cBhvr>
                                        <p:cTn id="26" dur="500" fill="hold"/>
                                        <p:tgtEl>
                                          <p:spTgt spid="29824"/>
                                        </p:tgtEl>
                                        <p:attrNameLst>
                                          <p:attrName>ppt_h</p:attrName>
                                        </p:attrNameLst>
                                      </p:cBhvr>
                                      <p:tavLst>
                                        <p:tav tm="0">
                                          <p:val>
                                            <p:fltVal val="0"/>
                                          </p:val>
                                        </p:tav>
                                        <p:tav tm="100000">
                                          <p:val>
                                            <p:strVal val="#ppt_h"/>
                                          </p:val>
                                        </p:tav>
                                      </p:tavLst>
                                    </p:anim>
                                  </p:childTnLst>
                                </p:cTn>
                              </p:par>
                              <p:par>
                                <p:cTn id="27" presetID="6" presetClass="emph" presetSubtype="0" repeatCount="indefinite" fill="hold" nodeType="withEffect">
                                  <p:stCondLst>
                                    <p:cond delay="0"/>
                                  </p:stCondLst>
                                  <p:childTnLst>
                                    <p:animScale>
                                      <p:cBhvr>
                                        <p:cTn id="28" dur="500" fill="hold"/>
                                        <p:tgtEl>
                                          <p:spTgt spid="29833"/>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824" grpId="0" autoUpdateAnimBg="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140"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7" name="Rectangle 98"/>
          <p:cNvSpPr>
            <a:spLocks noChangeArrowheads="1"/>
          </p:cNvSpPr>
          <p:nvPr/>
        </p:nvSpPr>
        <p:spPr bwMode="auto">
          <a:xfrm>
            <a:off x="395288" y="838200"/>
            <a:ext cx="7953375" cy="423863"/>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「公共サービス」や「公共施設」を提供するためには、たくさんの費用がかかります。</a:t>
            </a:r>
          </a:p>
        </p:txBody>
      </p:sp>
      <p:sp>
        <p:nvSpPr>
          <p:cNvPr id="57441" name="Rectangle 97"/>
          <p:cNvSpPr>
            <a:spLocks noChangeArrowheads="1"/>
          </p:cNvSpPr>
          <p:nvPr/>
        </p:nvSpPr>
        <p:spPr bwMode="auto">
          <a:xfrm>
            <a:off x="1811338" y="5813425"/>
            <a:ext cx="549275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600">
                <a:latin typeface="HGS創英角ﾎﾟｯﾌﾟ体" panose="040B0A00000000000000" pitchFamily="50" charset="-128"/>
                <a:ea typeface="HGS創英角ﾎﾟｯﾌﾟ体" panose="040B0A00000000000000" pitchFamily="50" charset="-128"/>
              </a:rPr>
              <a:t>「公共サービス」などの利用料を徴収できないとすれば、</a:t>
            </a:r>
            <a:endParaRPr lang="ja-JP" altLang="en-US" sz="1600">
              <a:solidFill>
                <a:schemeClr val="folHlink"/>
              </a:solidFill>
              <a:latin typeface="HGS創英角ﾎﾟｯﾌﾟ体" panose="040B0A00000000000000" pitchFamily="50" charset="-128"/>
              <a:ea typeface="HGS創英角ﾎﾟｯﾌﾟ体" panose="040B0A00000000000000" pitchFamily="50" charset="-128"/>
            </a:endParaRPr>
          </a:p>
          <a:p>
            <a:pPr eaLnBrk="1" hangingPunct="1">
              <a:lnSpc>
                <a:spcPct val="120000"/>
              </a:lnSpc>
              <a:spcBef>
                <a:spcPct val="0"/>
              </a:spcBef>
              <a:buFontTx/>
              <a:buNone/>
            </a:pPr>
            <a:r>
              <a:rPr lang="ja-JP" altLang="en-US" sz="1600">
                <a:latin typeface="HGS創英角ﾎﾟｯﾌﾟ体" panose="040B0A00000000000000" pitchFamily="50" charset="-128"/>
                <a:ea typeface="HGS創英角ﾎﾟｯﾌﾟ体" panose="040B0A00000000000000" pitchFamily="50" charset="-128"/>
              </a:rPr>
              <a:t>これらの費用はどうやってまかなうのだろう？</a:t>
            </a:r>
          </a:p>
        </p:txBody>
      </p:sp>
      <p:sp>
        <p:nvSpPr>
          <p:cNvPr id="6149" name="Rectangle 10"/>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3</a:t>
            </a:r>
          </a:p>
        </p:txBody>
      </p:sp>
      <p:sp>
        <p:nvSpPr>
          <p:cNvPr id="6150" name="Line 83">
            <a:hlinkClick r:id="" action="ppaction://hlinkshowjump?jump=previousslide"/>
          </p:cNvPr>
          <p:cNvSpPr>
            <a:spLocks noChangeShapeType="1"/>
          </p:cNvSpPr>
          <p:nvPr/>
        </p:nvSpPr>
        <p:spPr bwMode="auto">
          <a:xfrm>
            <a:off x="8458200" y="228600"/>
            <a:ext cx="228600" cy="0"/>
          </a:xfrm>
          <a:prstGeom prst="line">
            <a:avLst/>
          </a:prstGeom>
          <a:noFill/>
          <a:ln w="50800">
            <a:solidFill>
              <a:schemeClr val="accent1"/>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6151" name="Line 84">
            <a:hlinkClick r:id="" action="ppaction://hlinkshowjump?jump=nextslide"/>
          </p:cNvPr>
          <p:cNvSpPr>
            <a:spLocks noChangeShapeType="1"/>
          </p:cNvSpPr>
          <p:nvPr/>
        </p:nvSpPr>
        <p:spPr bwMode="auto">
          <a:xfrm>
            <a:off x="8763000" y="228600"/>
            <a:ext cx="228600" cy="0"/>
          </a:xfrm>
          <a:prstGeom prst="line">
            <a:avLst/>
          </a:prstGeom>
          <a:noFill/>
          <a:ln w="50800">
            <a:solidFill>
              <a:schemeClr val="accent1"/>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6152" name="Rectangle 85"/>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rgbClr val="FFFFFF"/>
                </a:solidFill>
                <a:latin typeface="HG創英角ｺﾞｼｯｸUB" panose="020B0909000000000000" pitchFamily="49" charset="-128"/>
                <a:ea typeface="HG創英角ｺﾞｼｯｸUB" panose="020B0909000000000000" pitchFamily="49" charset="-128"/>
              </a:rPr>
              <a:t>1.</a:t>
            </a:r>
            <a:r>
              <a:rPr lang="ja-JP" altLang="en-US" sz="2400" dirty="0">
                <a:solidFill>
                  <a:schemeClr val="bg1"/>
                </a:solidFill>
                <a:latin typeface="HGS創英角ｺﾞｼｯｸUB" panose="020B0900000000000000" pitchFamily="50" charset="-128"/>
                <a:ea typeface="HGS創英角ｺﾞｼｯｸUB" panose="020B0900000000000000" pitchFamily="50" charset="-128"/>
              </a:rPr>
              <a:t>暮らしの中の税③</a:t>
            </a:r>
          </a:p>
        </p:txBody>
      </p:sp>
      <p:sp>
        <p:nvSpPr>
          <p:cNvPr id="6153" name="AutoShape 93"/>
          <p:cNvSpPr>
            <a:spLocks noChangeArrowheads="1"/>
          </p:cNvSpPr>
          <p:nvPr/>
        </p:nvSpPr>
        <p:spPr bwMode="auto">
          <a:xfrm>
            <a:off x="684213" y="5597525"/>
            <a:ext cx="7775575" cy="1055688"/>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6154" name="AutoShape 94"/>
          <p:cNvSpPr>
            <a:spLocks noChangeArrowheads="1"/>
          </p:cNvSpPr>
          <p:nvPr/>
        </p:nvSpPr>
        <p:spPr bwMode="auto">
          <a:xfrm>
            <a:off x="457200" y="5380038"/>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みんなで考えてみよう！</a:t>
            </a:r>
          </a:p>
        </p:txBody>
      </p:sp>
      <p:pic>
        <p:nvPicPr>
          <p:cNvPr id="57445" name="Picture 101"/>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22300" y="5100638"/>
            <a:ext cx="414338" cy="592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56" name="AutoShape 120"/>
          <p:cNvSpPr>
            <a:spLocks noChangeArrowheads="1"/>
          </p:cNvSpPr>
          <p:nvPr/>
        </p:nvSpPr>
        <p:spPr bwMode="auto">
          <a:xfrm>
            <a:off x="1676400" y="2535238"/>
            <a:ext cx="2057400" cy="1981200"/>
          </a:xfrm>
          <a:prstGeom prst="flowChartConnector">
            <a:avLst/>
          </a:prstGeom>
          <a:solidFill>
            <a:srgbClr val="FFFFCC"/>
          </a:solidFill>
          <a:ln w="38100">
            <a:solidFill>
              <a:srgbClr val="CC0000"/>
            </a:solidFill>
            <a:round/>
            <a:headEnd/>
            <a:tailEnd/>
          </a:ln>
          <a:effectLst>
            <a:outerShdw dist="53882" dir="2700000" algn="ctr" rotWithShape="0">
              <a:srgbClr val="FF66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sp>
        <p:nvSpPr>
          <p:cNvPr id="6157" name="Rectangle 121"/>
          <p:cNvSpPr>
            <a:spLocks noChangeArrowheads="1"/>
          </p:cNvSpPr>
          <p:nvPr/>
        </p:nvSpPr>
        <p:spPr bwMode="auto">
          <a:xfrm>
            <a:off x="1600200" y="3357563"/>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a:solidFill>
                  <a:srgbClr val="CC0000"/>
                </a:solidFill>
                <a:latin typeface="HGS創英角ｺﾞｼｯｸUB" panose="020B0900000000000000" pitchFamily="50" charset="-128"/>
                <a:ea typeface="HGS創英角ｺﾞｼｯｸUB" panose="020B0900000000000000" pitchFamily="50" charset="-128"/>
              </a:rPr>
              <a:t>公共サービス</a:t>
            </a:r>
          </a:p>
        </p:txBody>
      </p:sp>
      <p:sp>
        <p:nvSpPr>
          <p:cNvPr id="6158" name="AutoShape 122"/>
          <p:cNvSpPr>
            <a:spLocks noChangeArrowheads="1"/>
          </p:cNvSpPr>
          <p:nvPr/>
        </p:nvSpPr>
        <p:spPr bwMode="auto">
          <a:xfrm>
            <a:off x="5257800" y="2535238"/>
            <a:ext cx="2057400" cy="1981200"/>
          </a:xfrm>
          <a:prstGeom prst="flowChartConnector">
            <a:avLst/>
          </a:prstGeom>
          <a:solidFill>
            <a:srgbClr val="FFFFCC"/>
          </a:solidFill>
          <a:ln w="38100">
            <a:solidFill>
              <a:srgbClr val="CC0000"/>
            </a:solidFill>
            <a:round/>
            <a:headEnd/>
            <a:tailEnd/>
          </a:ln>
          <a:effectLst>
            <a:outerShdw dist="53882" dir="2700000" algn="ctr" rotWithShape="0">
              <a:srgbClr val="FF6600">
                <a:alpha val="50000"/>
              </a:srgbClr>
            </a:outerShdw>
          </a:effec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ea typeface="ＭＳ ゴシック" panose="020B0609070205080204" pitchFamily="49" charset="-128"/>
            </a:endParaRPr>
          </a:p>
        </p:txBody>
      </p:sp>
      <p:sp>
        <p:nvSpPr>
          <p:cNvPr id="6159" name="Rectangle 123"/>
          <p:cNvSpPr>
            <a:spLocks noChangeArrowheads="1"/>
          </p:cNvSpPr>
          <p:nvPr/>
        </p:nvSpPr>
        <p:spPr bwMode="auto">
          <a:xfrm>
            <a:off x="5181600" y="3357563"/>
            <a:ext cx="2209800" cy="336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600">
                <a:solidFill>
                  <a:srgbClr val="CC0000"/>
                </a:solidFill>
                <a:latin typeface="HGS創英角ｺﾞｼｯｸUB" panose="020B0900000000000000" pitchFamily="50" charset="-128"/>
                <a:ea typeface="HGS創英角ｺﾞｼｯｸUB" panose="020B0900000000000000" pitchFamily="50" charset="-128"/>
              </a:rPr>
              <a:t>公共施設</a:t>
            </a:r>
          </a:p>
        </p:txBody>
      </p:sp>
      <p:grpSp>
        <p:nvGrpSpPr>
          <p:cNvPr id="2" name="Group 139"/>
          <p:cNvGrpSpPr>
            <a:grpSpLocks/>
          </p:cNvGrpSpPr>
          <p:nvPr/>
        </p:nvGrpSpPr>
        <p:grpSpPr bwMode="auto">
          <a:xfrm>
            <a:off x="190500" y="1630363"/>
            <a:ext cx="4125913" cy="3168650"/>
            <a:chOff x="120" y="1027"/>
            <a:chExt cx="2599" cy="1996"/>
          </a:xfrm>
        </p:grpSpPr>
        <p:sp>
          <p:nvSpPr>
            <p:cNvPr id="6165" name="Rectangle 125"/>
            <p:cNvSpPr>
              <a:spLocks noChangeArrowheads="1"/>
            </p:cNvSpPr>
            <p:nvPr/>
          </p:nvSpPr>
          <p:spPr bwMode="auto">
            <a:xfrm>
              <a:off x="1519" y="2387"/>
              <a:ext cx="1200" cy="3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400" dirty="0">
                  <a:latin typeface="HG創英角ﾎﾟｯﾌﾟ体" panose="040B0A09000000000000" pitchFamily="49" charset="-128"/>
                  <a:ea typeface="HG創英角ﾎﾟｯﾌﾟ体" panose="040B0A09000000000000" pitchFamily="49" charset="-128"/>
                </a:rPr>
                <a:t>警察、消防、</a:t>
              </a:r>
            </a:p>
            <a:p>
              <a:pPr eaLnBrk="1" hangingPunct="1">
                <a:lnSpc>
                  <a:spcPct val="120000"/>
                </a:lnSpc>
                <a:spcBef>
                  <a:spcPct val="0"/>
                </a:spcBef>
                <a:buFontTx/>
                <a:buNone/>
              </a:pPr>
              <a:r>
                <a:rPr lang="ja-JP" altLang="en-US" sz="1400" dirty="0">
                  <a:latin typeface="HG創英角ﾎﾟｯﾌﾟ体" panose="040B0A09000000000000" pitchFamily="49" charset="-128"/>
                  <a:ea typeface="HG創英角ﾎﾟｯﾌﾟ体" panose="040B0A09000000000000" pitchFamily="49" charset="-128"/>
                </a:rPr>
                <a:t>ごみ収集、福祉など</a:t>
              </a:r>
            </a:p>
          </p:txBody>
        </p:sp>
        <p:pic>
          <p:nvPicPr>
            <p:cNvPr id="6166" name="Picture 13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698" y="1027"/>
              <a:ext cx="825" cy="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7" name="Picture 13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20" y="1164"/>
              <a:ext cx="1376" cy="8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8" name="Picture 13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35" y="2018"/>
              <a:ext cx="991" cy="10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grpSp>
        <p:nvGrpSpPr>
          <p:cNvPr id="3" name="Group 138"/>
          <p:cNvGrpSpPr>
            <a:grpSpLocks/>
          </p:cNvGrpSpPr>
          <p:nvPr/>
        </p:nvGrpSpPr>
        <p:grpSpPr bwMode="auto">
          <a:xfrm>
            <a:off x="4572000" y="1770063"/>
            <a:ext cx="3933825" cy="3189287"/>
            <a:chOff x="2880" y="1115"/>
            <a:chExt cx="2478" cy="2009"/>
          </a:xfrm>
        </p:grpSpPr>
        <p:sp>
          <p:nvSpPr>
            <p:cNvPr id="6162" name="Rectangle 130"/>
            <p:cNvSpPr>
              <a:spLocks noChangeArrowheads="1"/>
            </p:cNvSpPr>
            <p:nvPr/>
          </p:nvSpPr>
          <p:spPr bwMode="auto">
            <a:xfrm>
              <a:off x="4014" y="2432"/>
              <a:ext cx="1344" cy="21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400">
                  <a:latin typeface="HG創英角ﾎﾟｯﾌﾟ体" panose="040B0A09000000000000" pitchFamily="49" charset="-128"/>
                  <a:ea typeface="HG創英角ﾎﾟｯﾌﾟ体" panose="040B0A09000000000000" pitchFamily="49" charset="-128"/>
                </a:rPr>
                <a:t>学校、公園、道路など</a:t>
              </a:r>
            </a:p>
          </p:txBody>
        </p:sp>
        <p:pic>
          <p:nvPicPr>
            <p:cNvPr id="6163" name="Picture 136"/>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830" y="1115"/>
              <a:ext cx="1229" cy="9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64" name="Picture 13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880" y="2291"/>
              <a:ext cx="1090" cy="8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Tree>
    <p:custDataLst>
      <p:tags r:id="rId1"/>
    </p:custDataLst>
  </p:cSld>
  <p:clrMapOvr>
    <a:masterClrMapping/>
  </p:clrMapOvr>
  <p:transition advTm="153"/>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ppt_w</p:attrName>
                                        </p:attrNameLst>
                                      </p:cBhvr>
                                      <p:tavLst>
                                        <p:tav tm="0">
                                          <p:val>
                                            <p:fltVal val="0"/>
                                          </p:val>
                                        </p:tav>
                                        <p:tav tm="100000">
                                          <p:val>
                                            <p:strVal val="#ppt_w"/>
                                          </p:val>
                                        </p:tav>
                                      </p:tavLst>
                                    </p:anim>
                                    <p:anim calcmode="lin" valueType="num">
                                      <p:cBhvr>
                                        <p:cTn id="8"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9" fill="hold" nodeType="clickPar">
                      <p:stCondLst>
                        <p:cond delay="indefinite"/>
                      </p:stCondLst>
                      <p:childTnLst>
                        <p:par>
                          <p:cTn id="10" fill="hold" nodeType="withGroup">
                            <p:stCondLst>
                              <p:cond delay="0"/>
                            </p:stCondLst>
                            <p:childTnLst>
                              <p:par>
                                <p:cTn id="11" presetID="23" presetClass="entr" presetSubtype="16" fill="hold"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p:cTn id="13" dur="500" fill="hold"/>
                                        <p:tgtEl>
                                          <p:spTgt spid="3"/>
                                        </p:tgtEl>
                                        <p:attrNameLst>
                                          <p:attrName>ppt_w</p:attrName>
                                        </p:attrNameLst>
                                      </p:cBhvr>
                                      <p:tavLst>
                                        <p:tav tm="0">
                                          <p:val>
                                            <p:fltVal val="0"/>
                                          </p:val>
                                        </p:tav>
                                        <p:tav tm="100000">
                                          <p:val>
                                            <p:strVal val="#ppt_w"/>
                                          </p:val>
                                        </p:tav>
                                      </p:tavLst>
                                    </p:anim>
                                    <p:anim calcmode="lin" valueType="num">
                                      <p:cBhvr>
                                        <p:cTn id="14"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23" presetClass="entr" presetSubtype="16" fill="hold" grpId="0" nodeType="clickEffect">
                                  <p:stCondLst>
                                    <p:cond delay="0"/>
                                  </p:stCondLst>
                                  <p:childTnLst>
                                    <p:set>
                                      <p:cBhvr>
                                        <p:cTn id="18" dur="1" fill="hold">
                                          <p:stCondLst>
                                            <p:cond delay="0"/>
                                          </p:stCondLst>
                                        </p:cTn>
                                        <p:tgtEl>
                                          <p:spTgt spid="57441"/>
                                        </p:tgtEl>
                                        <p:attrNameLst>
                                          <p:attrName>style.visibility</p:attrName>
                                        </p:attrNameLst>
                                      </p:cBhvr>
                                      <p:to>
                                        <p:strVal val="visible"/>
                                      </p:to>
                                    </p:set>
                                    <p:anim calcmode="lin" valueType="num">
                                      <p:cBhvr>
                                        <p:cTn id="19" dur="500" fill="hold"/>
                                        <p:tgtEl>
                                          <p:spTgt spid="57441"/>
                                        </p:tgtEl>
                                        <p:attrNameLst>
                                          <p:attrName>ppt_w</p:attrName>
                                        </p:attrNameLst>
                                      </p:cBhvr>
                                      <p:tavLst>
                                        <p:tav tm="0">
                                          <p:val>
                                            <p:fltVal val="0"/>
                                          </p:val>
                                        </p:tav>
                                        <p:tav tm="100000">
                                          <p:val>
                                            <p:strVal val="#ppt_w"/>
                                          </p:val>
                                        </p:tav>
                                      </p:tavLst>
                                    </p:anim>
                                    <p:anim calcmode="lin" valueType="num">
                                      <p:cBhvr>
                                        <p:cTn id="20" dur="500" fill="hold"/>
                                        <p:tgtEl>
                                          <p:spTgt spid="57441"/>
                                        </p:tgtEl>
                                        <p:attrNameLst>
                                          <p:attrName>ppt_h</p:attrName>
                                        </p:attrNameLst>
                                      </p:cBhvr>
                                      <p:tavLst>
                                        <p:tav tm="0">
                                          <p:val>
                                            <p:fltVal val="0"/>
                                          </p:val>
                                        </p:tav>
                                        <p:tav tm="100000">
                                          <p:val>
                                            <p:strVal val="#ppt_h"/>
                                          </p:val>
                                        </p:tav>
                                      </p:tavLst>
                                    </p:anim>
                                  </p:childTnLst>
                                </p:cTn>
                              </p:par>
                              <p:par>
                                <p:cTn id="21" presetID="6" presetClass="emph" presetSubtype="0" repeatCount="indefinite" fill="hold" nodeType="withEffect">
                                  <p:stCondLst>
                                    <p:cond delay="0"/>
                                  </p:stCondLst>
                                  <p:childTnLst>
                                    <p:animScale>
                                      <p:cBhvr>
                                        <p:cTn id="22" dur="500" fill="hold"/>
                                        <p:tgtEl>
                                          <p:spTgt spid="5744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7441" grpId="0" autoUpdateAnimBg="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38" descr="高校の帯"/>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71" name="Picture 37"/>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49875" y="617538"/>
            <a:ext cx="1443038" cy="1801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2" name="AutoShape 2"/>
          <p:cNvSpPr>
            <a:spLocks noChangeArrowheads="1"/>
          </p:cNvSpPr>
          <p:nvPr/>
        </p:nvSpPr>
        <p:spPr bwMode="auto">
          <a:xfrm>
            <a:off x="684213" y="2455863"/>
            <a:ext cx="7775575" cy="790575"/>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7173" name="AutoShape 32"/>
          <p:cNvSpPr>
            <a:spLocks noChangeArrowheads="1"/>
          </p:cNvSpPr>
          <p:nvPr/>
        </p:nvSpPr>
        <p:spPr bwMode="auto">
          <a:xfrm>
            <a:off x="385763" y="2276475"/>
            <a:ext cx="3106737"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みんなで議論してみよう！</a:t>
            </a:r>
          </a:p>
        </p:txBody>
      </p:sp>
      <p:pic>
        <p:nvPicPr>
          <p:cNvPr id="80931" name="Picture 3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22275" y="2108200"/>
            <a:ext cx="496888" cy="439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5" name="Rectangle 3"/>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4</a:t>
            </a:r>
          </a:p>
        </p:txBody>
      </p:sp>
      <p:sp>
        <p:nvSpPr>
          <p:cNvPr id="80900" name="Rectangle 4"/>
          <p:cNvSpPr>
            <a:spLocks noChangeArrowheads="1"/>
          </p:cNvSpPr>
          <p:nvPr/>
        </p:nvSpPr>
        <p:spPr bwMode="auto">
          <a:xfrm>
            <a:off x="1930400" y="2671763"/>
            <a:ext cx="5638800" cy="385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みんなで議論しながら、考えをまとめてみよう。</a:t>
            </a:r>
          </a:p>
        </p:txBody>
      </p:sp>
      <p:sp>
        <p:nvSpPr>
          <p:cNvPr id="80901" name="Rectangle 5"/>
          <p:cNvSpPr>
            <a:spLocks noChangeArrowheads="1"/>
          </p:cNvSpPr>
          <p:nvPr/>
        </p:nvSpPr>
        <p:spPr bwMode="auto">
          <a:xfrm>
            <a:off x="1042988" y="6140450"/>
            <a:ext cx="7010400" cy="385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この言葉の意味についても、みんなで議論してみよう。</a:t>
            </a:r>
          </a:p>
        </p:txBody>
      </p:sp>
      <p:sp>
        <p:nvSpPr>
          <p:cNvPr id="7178"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1.</a:t>
            </a:r>
            <a:r>
              <a:rPr lang="ja-JP" altLang="en-US" sz="2400" dirty="0">
                <a:solidFill>
                  <a:schemeClr val="bg1"/>
                </a:solidFill>
                <a:latin typeface="HGS創英角ｺﾞｼｯｸUB" panose="020B0900000000000000" pitchFamily="50" charset="-128"/>
                <a:ea typeface="HGS創英角ｺﾞｼｯｸUB" panose="020B0900000000000000" pitchFamily="50" charset="-128"/>
              </a:rPr>
              <a:t>暮らしの中の税</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④</a:t>
            </a:r>
          </a:p>
        </p:txBody>
      </p:sp>
      <p:sp>
        <p:nvSpPr>
          <p:cNvPr id="7179" name="Line 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7180" name="Line 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grpSp>
        <p:nvGrpSpPr>
          <p:cNvPr id="2" name="Group 10"/>
          <p:cNvGrpSpPr>
            <a:grpSpLocks/>
          </p:cNvGrpSpPr>
          <p:nvPr/>
        </p:nvGrpSpPr>
        <p:grpSpPr bwMode="auto">
          <a:xfrm>
            <a:off x="1635125" y="3328988"/>
            <a:ext cx="5862638" cy="2409825"/>
            <a:chOff x="1103" y="2097"/>
            <a:chExt cx="3565" cy="1518"/>
          </a:xfrm>
        </p:grpSpPr>
        <p:pic>
          <p:nvPicPr>
            <p:cNvPr id="7187" name="Picture 1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161" y="2097"/>
              <a:ext cx="3505" cy="15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88" name="Text Box 12"/>
            <p:cNvSpPr txBox="1">
              <a:spLocks noChangeArrowheads="1"/>
            </p:cNvSpPr>
            <p:nvPr/>
          </p:nvSpPr>
          <p:spPr bwMode="auto">
            <a:xfrm>
              <a:off x="1103" y="2418"/>
              <a:ext cx="3565" cy="7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50000"/>
                </a:lnSpc>
                <a:spcBef>
                  <a:spcPct val="0"/>
                </a:spcBef>
                <a:buFontTx/>
                <a:buNone/>
              </a:pPr>
              <a:r>
                <a:rPr lang="ja-JP" altLang="en-US" sz="1600">
                  <a:solidFill>
                    <a:schemeClr val="bg1"/>
                  </a:solidFill>
                  <a:latin typeface="HGP創英角ｺﾞｼｯｸUB" panose="020B0900000000000000" pitchFamily="50" charset="-128"/>
                  <a:ea typeface="HGP創英角ｺﾞｼｯｸUB" panose="020B0900000000000000" pitchFamily="50" charset="-128"/>
                </a:rPr>
                <a:t>「租税は文明社会の対価である」　</a:t>
              </a:r>
            </a:p>
            <a:p>
              <a:pPr algn="ctr" eaLnBrk="1" hangingPunct="1">
                <a:lnSpc>
                  <a:spcPct val="150000"/>
                </a:lnSpc>
                <a:spcBef>
                  <a:spcPct val="0"/>
                </a:spcBef>
                <a:buFontTx/>
                <a:buNone/>
              </a:pPr>
              <a:r>
                <a:rPr lang="ja-JP" altLang="en-US" sz="1600">
                  <a:solidFill>
                    <a:schemeClr val="bg1"/>
                  </a:solidFill>
                  <a:latin typeface="HGP創英角ｺﾞｼｯｸUB" panose="020B0900000000000000" pitchFamily="50" charset="-128"/>
                  <a:ea typeface="HGP創英角ｺﾞｼｯｸUB" panose="020B0900000000000000" pitchFamily="50" charset="-128"/>
                </a:rPr>
                <a:t>オリバー・ウェンデル・ホームズ</a:t>
              </a:r>
            </a:p>
            <a:p>
              <a:pPr algn="ctr" eaLnBrk="1" hangingPunct="1">
                <a:lnSpc>
                  <a:spcPct val="150000"/>
                </a:lnSpc>
                <a:spcBef>
                  <a:spcPct val="0"/>
                </a:spcBef>
                <a:buFontTx/>
                <a:buNone/>
              </a:pPr>
              <a:r>
                <a:rPr lang="ja-JP" altLang="ja-JP" sz="1600" b="1">
                  <a:solidFill>
                    <a:schemeClr val="bg1"/>
                  </a:solidFill>
                  <a:latin typeface="Century" panose="02040604050505020304" pitchFamily="18" charset="0"/>
                  <a:ea typeface="ＭＳ ゴシック" panose="020B0609070205080204" pitchFamily="49" charset="-128"/>
                </a:rPr>
                <a:t>“Taxes are what we pay for a civilized society</a:t>
              </a:r>
              <a:r>
                <a:rPr lang="en-US" altLang="ja-JP" sz="1600" b="1">
                  <a:solidFill>
                    <a:schemeClr val="bg1"/>
                  </a:solidFill>
                  <a:latin typeface="Century" panose="02040604050505020304" pitchFamily="18" charset="0"/>
                  <a:ea typeface="ＭＳ ゴシック" panose="020B0609070205080204" pitchFamily="49" charset="-128"/>
                </a:rPr>
                <a:t>.”</a:t>
              </a:r>
            </a:p>
          </p:txBody>
        </p:sp>
      </p:grpSp>
      <p:pic>
        <p:nvPicPr>
          <p:cNvPr id="80911" name="Picture 15"/>
          <p:cNvPicPr>
            <a:picLocks noChangeAspect="1" noChangeArrowheads="1"/>
          </p:cNvPicPr>
          <p:nvPr/>
        </p:nvPicPr>
        <p:blipFill>
          <a:blip r:embed="rId8">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042988" y="777875"/>
            <a:ext cx="4181475" cy="1381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912" name="Rectangle 16"/>
          <p:cNvSpPr>
            <a:spLocks noChangeArrowheads="1"/>
          </p:cNvSpPr>
          <p:nvPr/>
        </p:nvSpPr>
        <p:spPr bwMode="auto">
          <a:xfrm>
            <a:off x="1500188" y="1127125"/>
            <a:ext cx="3800475"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「税金」ってなんだろう？　</a:t>
            </a:r>
          </a:p>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なぜ、「税金」が必要なのだろう？</a:t>
            </a:r>
          </a:p>
        </p:txBody>
      </p:sp>
      <p:sp>
        <p:nvSpPr>
          <p:cNvPr id="7184" name="AutoShape 18"/>
          <p:cNvSpPr>
            <a:spLocks noChangeArrowheads="1"/>
          </p:cNvSpPr>
          <p:nvPr/>
        </p:nvSpPr>
        <p:spPr bwMode="auto">
          <a:xfrm>
            <a:off x="684213" y="5924550"/>
            <a:ext cx="7775575" cy="790575"/>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7185" name="AutoShape 31"/>
          <p:cNvSpPr>
            <a:spLocks noChangeArrowheads="1"/>
          </p:cNvSpPr>
          <p:nvPr/>
        </p:nvSpPr>
        <p:spPr bwMode="auto">
          <a:xfrm>
            <a:off x="457200" y="5734050"/>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みんなで議論してみよう！</a:t>
            </a:r>
          </a:p>
        </p:txBody>
      </p:sp>
      <p:pic>
        <p:nvPicPr>
          <p:cNvPr id="80932" name="Picture 3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013" y="5564188"/>
            <a:ext cx="49688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141"/>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80912"/>
                                        </p:tgtEl>
                                        <p:attrNameLst>
                                          <p:attrName>style.visibility</p:attrName>
                                        </p:attrNameLst>
                                      </p:cBhvr>
                                      <p:to>
                                        <p:strVal val="visible"/>
                                      </p:to>
                                    </p:set>
                                    <p:anim calcmode="lin" valueType="num">
                                      <p:cBhvr>
                                        <p:cTn id="7" dur="500" fill="hold"/>
                                        <p:tgtEl>
                                          <p:spTgt spid="80912"/>
                                        </p:tgtEl>
                                        <p:attrNameLst>
                                          <p:attrName>ppt_w</p:attrName>
                                        </p:attrNameLst>
                                      </p:cBhvr>
                                      <p:tavLst>
                                        <p:tav tm="0">
                                          <p:val>
                                            <p:fltVal val="0"/>
                                          </p:val>
                                        </p:tav>
                                        <p:tav tm="100000">
                                          <p:val>
                                            <p:strVal val="#ppt_w"/>
                                          </p:val>
                                        </p:tav>
                                      </p:tavLst>
                                    </p:anim>
                                    <p:anim calcmode="lin" valueType="num">
                                      <p:cBhvr>
                                        <p:cTn id="8" dur="500" fill="hold"/>
                                        <p:tgtEl>
                                          <p:spTgt spid="80912"/>
                                        </p:tgtEl>
                                        <p:attrNameLst>
                                          <p:attrName>ppt_h</p:attrName>
                                        </p:attrNameLst>
                                      </p:cBhvr>
                                      <p:tavLst>
                                        <p:tav tm="0">
                                          <p:val>
                                            <p:fltVal val="0"/>
                                          </p:val>
                                        </p:tav>
                                        <p:tav tm="100000">
                                          <p:val>
                                            <p:strVal val="#ppt_h"/>
                                          </p:val>
                                        </p:tav>
                                      </p:tavLst>
                                    </p:anim>
                                  </p:childTnLst>
                                </p:cTn>
                              </p:par>
                              <p:par>
                                <p:cTn id="9" presetID="23" presetClass="entr" presetSubtype="16" fill="hold" nodeType="withEffect">
                                  <p:stCondLst>
                                    <p:cond delay="0"/>
                                  </p:stCondLst>
                                  <p:childTnLst>
                                    <p:set>
                                      <p:cBhvr>
                                        <p:cTn id="10" dur="1" fill="hold">
                                          <p:stCondLst>
                                            <p:cond delay="0"/>
                                          </p:stCondLst>
                                        </p:cTn>
                                        <p:tgtEl>
                                          <p:spTgt spid="80911"/>
                                        </p:tgtEl>
                                        <p:attrNameLst>
                                          <p:attrName>style.visibility</p:attrName>
                                        </p:attrNameLst>
                                      </p:cBhvr>
                                      <p:to>
                                        <p:strVal val="visible"/>
                                      </p:to>
                                    </p:set>
                                    <p:anim calcmode="lin" valueType="num">
                                      <p:cBhvr>
                                        <p:cTn id="11" dur="500" fill="hold"/>
                                        <p:tgtEl>
                                          <p:spTgt spid="80911"/>
                                        </p:tgtEl>
                                        <p:attrNameLst>
                                          <p:attrName>ppt_w</p:attrName>
                                        </p:attrNameLst>
                                      </p:cBhvr>
                                      <p:tavLst>
                                        <p:tav tm="0">
                                          <p:val>
                                            <p:fltVal val="0"/>
                                          </p:val>
                                        </p:tav>
                                        <p:tav tm="100000">
                                          <p:val>
                                            <p:strVal val="#ppt_w"/>
                                          </p:val>
                                        </p:tav>
                                      </p:tavLst>
                                    </p:anim>
                                    <p:anim calcmode="lin" valueType="num">
                                      <p:cBhvr>
                                        <p:cTn id="12" dur="500" fill="hold"/>
                                        <p:tgtEl>
                                          <p:spTgt spid="80911"/>
                                        </p:tgtEl>
                                        <p:attrNameLst>
                                          <p:attrName>ppt_h</p:attrName>
                                        </p:attrNameLst>
                                      </p:cBhvr>
                                      <p:tavLst>
                                        <p:tav tm="0">
                                          <p:val>
                                            <p:fltVal val="0"/>
                                          </p:val>
                                        </p:tav>
                                        <p:tav tm="100000">
                                          <p:val>
                                            <p:strVal val="#ppt_h"/>
                                          </p:val>
                                        </p:tav>
                                      </p:tavLst>
                                    </p:anim>
                                  </p:childTnLst>
                                </p:cTn>
                              </p:par>
                            </p:childTnLst>
                          </p:cTn>
                        </p:par>
                      </p:childTnLst>
                    </p:cTn>
                  </p:par>
                  <p:par>
                    <p:cTn id="13" fill="hold" nodeType="clickPar">
                      <p:stCondLst>
                        <p:cond delay="indefinite"/>
                      </p:stCondLst>
                      <p:childTnLst>
                        <p:par>
                          <p:cTn id="14" fill="hold" nodeType="withGroup">
                            <p:stCondLst>
                              <p:cond delay="0"/>
                            </p:stCondLst>
                            <p:childTnLst>
                              <p:par>
                                <p:cTn id="15" presetID="23" presetClass="entr" presetSubtype="16" fill="hold" nodeType="clickEffect">
                                  <p:stCondLst>
                                    <p:cond delay="0"/>
                                  </p:stCondLst>
                                  <p:childTnLst>
                                    <p:set>
                                      <p:cBhvr>
                                        <p:cTn id="16" dur="1" fill="hold">
                                          <p:stCondLst>
                                            <p:cond delay="0"/>
                                          </p:stCondLst>
                                        </p:cTn>
                                        <p:tgtEl>
                                          <p:spTgt spid="80900"/>
                                        </p:tgtEl>
                                        <p:attrNameLst>
                                          <p:attrName>style.visibility</p:attrName>
                                        </p:attrNameLst>
                                      </p:cBhvr>
                                      <p:to>
                                        <p:strVal val="visible"/>
                                      </p:to>
                                    </p:set>
                                    <p:anim calcmode="lin" valueType="num">
                                      <p:cBhvr>
                                        <p:cTn id="17" dur="500" fill="hold"/>
                                        <p:tgtEl>
                                          <p:spTgt spid="80900"/>
                                        </p:tgtEl>
                                        <p:attrNameLst>
                                          <p:attrName>ppt_w</p:attrName>
                                        </p:attrNameLst>
                                      </p:cBhvr>
                                      <p:tavLst>
                                        <p:tav tm="0">
                                          <p:val>
                                            <p:fltVal val="0"/>
                                          </p:val>
                                        </p:tav>
                                        <p:tav tm="100000">
                                          <p:val>
                                            <p:strVal val="#ppt_w"/>
                                          </p:val>
                                        </p:tav>
                                      </p:tavLst>
                                    </p:anim>
                                    <p:anim calcmode="lin" valueType="num">
                                      <p:cBhvr>
                                        <p:cTn id="18" dur="500" fill="hold"/>
                                        <p:tgtEl>
                                          <p:spTgt spid="80900"/>
                                        </p:tgtEl>
                                        <p:attrNameLst>
                                          <p:attrName>ppt_h</p:attrName>
                                        </p:attrNameLst>
                                      </p:cBhvr>
                                      <p:tavLst>
                                        <p:tav tm="0">
                                          <p:val>
                                            <p:fltVal val="0"/>
                                          </p:val>
                                        </p:tav>
                                        <p:tav tm="100000">
                                          <p:val>
                                            <p:strVal val="#ppt_h"/>
                                          </p:val>
                                        </p:tav>
                                      </p:tavLst>
                                    </p:anim>
                                  </p:childTnLst>
                                </p:cTn>
                              </p:par>
                              <p:par>
                                <p:cTn id="19" presetID="6" presetClass="emph" presetSubtype="0" repeatCount="indefinite" fill="hold" nodeType="withEffect">
                                  <p:stCondLst>
                                    <p:cond delay="0"/>
                                  </p:stCondLst>
                                  <p:endCondLst>
                                    <p:cond evt="onNext" delay="0">
                                      <p:tgtEl>
                                        <p:sldTgt/>
                                      </p:tgtEl>
                                    </p:cond>
                                  </p:endCondLst>
                                  <p:childTnLst>
                                    <p:animScale>
                                      <p:cBhvr>
                                        <p:cTn id="20" dur="500" fill="hold"/>
                                        <p:tgtEl>
                                          <p:spTgt spid="80931"/>
                                        </p:tgtEl>
                                      </p:cBhvr>
                                      <p:by x="80000" y="80000"/>
                                    </p:animScale>
                                  </p:childTnLst>
                                </p:cTn>
                              </p:par>
                            </p:childTnLst>
                          </p:cTn>
                        </p:par>
                      </p:childTnLst>
                    </p:cTn>
                  </p:par>
                  <p:par>
                    <p:cTn id="21" fill="hold" nodeType="clickPar">
                      <p:stCondLst>
                        <p:cond delay="indefinite"/>
                      </p:stCondLst>
                      <p:childTnLst>
                        <p:par>
                          <p:cTn id="22" fill="hold" nodeType="withGroup">
                            <p:stCondLst>
                              <p:cond delay="0"/>
                            </p:stCondLst>
                            <p:childTnLst>
                              <p:par>
                                <p:cTn id="23" presetID="23" presetClass="entr" presetSubtype="16" fill="hold" nodeType="clickEffect">
                                  <p:stCondLst>
                                    <p:cond delay="0"/>
                                  </p:stCondLst>
                                  <p:childTnLst>
                                    <p:set>
                                      <p:cBhvr>
                                        <p:cTn id="24" dur="1" fill="hold">
                                          <p:stCondLst>
                                            <p:cond delay="0"/>
                                          </p:stCondLst>
                                        </p:cTn>
                                        <p:tgtEl>
                                          <p:spTgt spid="2"/>
                                        </p:tgtEl>
                                        <p:attrNameLst>
                                          <p:attrName>style.visibility</p:attrName>
                                        </p:attrNameLst>
                                      </p:cBhvr>
                                      <p:to>
                                        <p:strVal val="visible"/>
                                      </p:to>
                                    </p:set>
                                    <p:anim calcmode="lin" valueType="num">
                                      <p:cBhvr>
                                        <p:cTn id="25" dur="500" fill="hold"/>
                                        <p:tgtEl>
                                          <p:spTgt spid="2"/>
                                        </p:tgtEl>
                                        <p:attrNameLst>
                                          <p:attrName>ppt_w</p:attrName>
                                        </p:attrNameLst>
                                      </p:cBhvr>
                                      <p:tavLst>
                                        <p:tav tm="0">
                                          <p:val>
                                            <p:fltVal val="0"/>
                                          </p:val>
                                        </p:tav>
                                        <p:tav tm="100000">
                                          <p:val>
                                            <p:strVal val="#ppt_w"/>
                                          </p:val>
                                        </p:tav>
                                      </p:tavLst>
                                    </p:anim>
                                    <p:anim calcmode="lin" valueType="num">
                                      <p:cBhvr>
                                        <p:cTn id="26" dur="500" fill="hold"/>
                                        <p:tgtEl>
                                          <p:spTgt spid="2"/>
                                        </p:tgtEl>
                                        <p:attrNameLst>
                                          <p:attrName>ppt_h</p:attrName>
                                        </p:attrNameLst>
                                      </p:cBhvr>
                                      <p:tavLst>
                                        <p:tav tm="0">
                                          <p:val>
                                            <p:fltVal val="0"/>
                                          </p:val>
                                        </p:tav>
                                        <p:tav tm="100000">
                                          <p:val>
                                            <p:strVal val="#ppt_h"/>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23" presetClass="entr" presetSubtype="16" fill="hold" grpId="0" nodeType="clickEffect">
                                  <p:stCondLst>
                                    <p:cond delay="0"/>
                                  </p:stCondLst>
                                  <p:childTnLst>
                                    <p:set>
                                      <p:cBhvr>
                                        <p:cTn id="30" dur="1" fill="hold">
                                          <p:stCondLst>
                                            <p:cond delay="0"/>
                                          </p:stCondLst>
                                        </p:cTn>
                                        <p:tgtEl>
                                          <p:spTgt spid="80901"/>
                                        </p:tgtEl>
                                        <p:attrNameLst>
                                          <p:attrName>style.visibility</p:attrName>
                                        </p:attrNameLst>
                                      </p:cBhvr>
                                      <p:to>
                                        <p:strVal val="visible"/>
                                      </p:to>
                                    </p:set>
                                    <p:anim calcmode="lin" valueType="num">
                                      <p:cBhvr>
                                        <p:cTn id="31" dur="500" fill="hold"/>
                                        <p:tgtEl>
                                          <p:spTgt spid="80901"/>
                                        </p:tgtEl>
                                        <p:attrNameLst>
                                          <p:attrName>ppt_w</p:attrName>
                                        </p:attrNameLst>
                                      </p:cBhvr>
                                      <p:tavLst>
                                        <p:tav tm="0">
                                          <p:val>
                                            <p:fltVal val="0"/>
                                          </p:val>
                                        </p:tav>
                                        <p:tav tm="100000">
                                          <p:val>
                                            <p:strVal val="#ppt_w"/>
                                          </p:val>
                                        </p:tav>
                                      </p:tavLst>
                                    </p:anim>
                                    <p:anim calcmode="lin" valueType="num">
                                      <p:cBhvr>
                                        <p:cTn id="32" dur="500" fill="hold"/>
                                        <p:tgtEl>
                                          <p:spTgt spid="80901"/>
                                        </p:tgtEl>
                                        <p:attrNameLst>
                                          <p:attrName>ppt_h</p:attrName>
                                        </p:attrNameLst>
                                      </p:cBhvr>
                                      <p:tavLst>
                                        <p:tav tm="0">
                                          <p:val>
                                            <p:fltVal val="0"/>
                                          </p:val>
                                        </p:tav>
                                        <p:tav tm="100000">
                                          <p:val>
                                            <p:strVal val="#ppt_h"/>
                                          </p:val>
                                        </p:tav>
                                      </p:tavLst>
                                    </p:anim>
                                  </p:childTnLst>
                                </p:cTn>
                              </p:par>
                              <p:par>
                                <p:cTn id="33" presetID="6" presetClass="emph" presetSubtype="0" repeatCount="indefinite" fill="hold" nodeType="withEffect">
                                  <p:stCondLst>
                                    <p:cond delay="0"/>
                                  </p:stCondLst>
                                  <p:endCondLst>
                                    <p:cond evt="onNext" delay="0">
                                      <p:tgtEl>
                                        <p:sldTgt/>
                                      </p:tgtEl>
                                    </p:cond>
                                  </p:endCondLst>
                                  <p:childTnLst>
                                    <p:animScale>
                                      <p:cBhvr>
                                        <p:cTn id="34" dur="500" fill="hold"/>
                                        <p:tgtEl>
                                          <p:spTgt spid="80932"/>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901" grpId="0"/>
      <p:bldP spid="809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5"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9" name="Line 2"/>
          <p:cNvSpPr>
            <a:spLocks noChangeShapeType="1"/>
          </p:cNvSpPr>
          <p:nvPr/>
        </p:nvSpPr>
        <p:spPr bwMode="auto">
          <a:xfrm>
            <a:off x="1625600" y="5524500"/>
            <a:ext cx="5872163" cy="0"/>
          </a:xfrm>
          <a:prstGeom prst="line">
            <a:avLst/>
          </a:prstGeom>
          <a:noFill/>
          <a:ln w="12700">
            <a:solidFill>
              <a:srgbClr val="FF0000"/>
            </a:solidFill>
            <a:round/>
            <a:headEnd/>
            <a:tailEnd/>
          </a:ln>
          <a:extLst>
            <a:ext uri="{909E8E84-426E-40DD-AFC4-6F175D3DCCD1}">
              <a14:hiddenFill xmlns:a14="http://schemas.microsoft.com/office/drawing/2010/main">
                <a:noFill/>
              </a14:hiddenFill>
            </a:ext>
          </a:extLst>
        </p:spPr>
        <p:txBody>
          <a:bodyPr/>
          <a:lstStyle/>
          <a:p>
            <a:endParaRPr lang="ja-JP" altLang="en-US"/>
          </a:p>
        </p:txBody>
      </p:sp>
      <p:sp>
        <p:nvSpPr>
          <p:cNvPr id="9220" name="AutoShape 3"/>
          <p:cNvSpPr>
            <a:spLocks noChangeArrowheads="1"/>
          </p:cNvSpPr>
          <p:nvPr/>
        </p:nvSpPr>
        <p:spPr bwMode="auto">
          <a:xfrm>
            <a:off x="1627188" y="5246688"/>
            <a:ext cx="5876925" cy="1428750"/>
          </a:xfrm>
          <a:prstGeom prst="roundRect">
            <a:avLst>
              <a:gd name="adj" fmla="val 10667"/>
            </a:avLst>
          </a:prstGeom>
          <a:noFill/>
          <a:ln w="6350">
            <a:solidFill>
              <a:srgbClr val="FF0000"/>
            </a:solidFill>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pic>
        <p:nvPicPr>
          <p:cNvPr id="9221" name="Picture 4" descr="あめりか8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92200" y="2259013"/>
            <a:ext cx="6985000" cy="285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2" name="Rectangle 5"/>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5</a:t>
            </a:r>
          </a:p>
        </p:txBody>
      </p:sp>
      <p:sp>
        <p:nvSpPr>
          <p:cNvPr id="9223" name="Rectangle 6"/>
          <p:cNvSpPr>
            <a:spLocks noChangeArrowheads="1"/>
          </p:cNvSpPr>
          <p:nvPr/>
        </p:nvSpPr>
        <p:spPr bwMode="auto">
          <a:xfrm>
            <a:off x="395288" y="785813"/>
            <a:ext cx="6632575" cy="4429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～税にまつわるエピソード～　</a:t>
            </a:r>
            <a:r>
              <a:rPr lang="en-US" altLang="ja-JP" sz="1600">
                <a:solidFill>
                  <a:schemeClr val="bg1"/>
                </a:solidFill>
                <a:latin typeface="HG創英角ﾎﾟｯﾌﾟ体" panose="040B0A09000000000000" pitchFamily="49" charset="-128"/>
                <a:ea typeface="HG創英角ﾎﾟｯﾌﾟ体" panose="040B0A09000000000000" pitchFamily="49" charset="-128"/>
              </a:rPr>
              <a:t>2</a:t>
            </a:r>
            <a:r>
              <a:rPr lang="ja-JP" altLang="en-US" sz="1600">
                <a:solidFill>
                  <a:schemeClr val="bg1"/>
                </a:solidFill>
                <a:latin typeface="HG創英角ﾎﾟｯﾌﾟ体" panose="040B0A09000000000000" pitchFamily="49" charset="-128"/>
                <a:ea typeface="HG創英角ﾎﾟｯﾌﾟ体" panose="040B0A09000000000000" pitchFamily="49" charset="-128"/>
              </a:rPr>
              <a:t>つのエピソードを参考に考えてみよう。</a:t>
            </a:r>
          </a:p>
        </p:txBody>
      </p:sp>
      <p:sp>
        <p:nvSpPr>
          <p:cNvPr id="9224" name="Rectangle 7"/>
          <p:cNvSpPr>
            <a:spLocks noChangeArrowheads="1"/>
          </p:cNvSpPr>
          <p:nvPr/>
        </p:nvSpPr>
        <p:spPr bwMode="auto">
          <a:xfrm>
            <a:off x="295275" y="1866900"/>
            <a:ext cx="8553450" cy="42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10000"/>
              </a:lnSpc>
              <a:spcBef>
                <a:spcPct val="0"/>
              </a:spcBef>
              <a:buFontTx/>
              <a:buNone/>
            </a:pPr>
            <a:r>
              <a:rPr lang="ja-JP" altLang="en-US" sz="2000">
                <a:solidFill>
                  <a:srgbClr val="CC0000"/>
                </a:solidFill>
                <a:latin typeface="HG創英角ｺﾞｼｯｸUB" panose="020B0909000000000000" pitchFamily="49" charset="-128"/>
                <a:ea typeface="HG創英角ｺﾞｼｯｸUB" panose="020B0909000000000000" pitchFamily="49" charset="-128"/>
              </a:rPr>
              <a:t>「代表なくして課税なし」</a:t>
            </a:r>
            <a:r>
              <a:rPr lang="ja-JP" altLang="en-US" sz="2000">
                <a:solidFill>
                  <a:srgbClr val="CC0000"/>
                </a:solidFill>
                <a:latin typeface="Century" panose="02040604050505020304" pitchFamily="18" charset="0"/>
                <a:ea typeface="HG創英角ｺﾞｼｯｸUB" panose="020B0909000000000000" pitchFamily="49" charset="-128"/>
              </a:rPr>
              <a:t>“</a:t>
            </a:r>
            <a:r>
              <a:rPr lang="en-US" altLang="ja-JP" sz="2000">
                <a:solidFill>
                  <a:srgbClr val="CC0000"/>
                </a:solidFill>
                <a:latin typeface="Century" panose="02040604050505020304" pitchFamily="18" charset="0"/>
                <a:ea typeface="HG創英角ｺﾞｼｯｸUB" panose="020B0909000000000000" pitchFamily="49" charset="-128"/>
              </a:rPr>
              <a:t>No taxation without representation”</a:t>
            </a:r>
          </a:p>
        </p:txBody>
      </p:sp>
      <p:sp>
        <p:nvSpPr>
          <p:cNvPr id="9225" name="Rectangle 8"/>
          <p:cNvSpPr>
            <a:spLocks noChangeArrowheads="1"/>
          </p:cNvSpPr>
          <p:nvPr/>
        </p:nvSpPr>
        <p:spPr bwMode="auto">
          <a:xfrm>
            <a:off x="623888" y="2405063"/>
            <a:ext cx="7858125" cy="1755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Aft>
                <a:spcPct val="20000"/>
              </a:spcAft>
              <a:buFontTx/>
              <a:buNone/>
            </a:pPr>
            <a:r>
              <a:rPr lang="ja-JP" altLang="en-US" sz="1600">
                <a:latin typeface="HG創英角ｺﾞｼｯｸUB" panose="020B0909000000000000" pitchFamily="49" charset="-128"/>
                <a:ea typeface="HG創英角ｺﾞｼｯｸUB" panose="020B0909000000000000" pitchFamily="49" charset="-128"/>
              </a:rPr>
              <a:t>　</a:t>
            </a:r>
            <a:r>
              <a:rPr lang="en-US" altLang="ja-JP" sz="1600">
                <a:latin typeface="HG創英角ｺﾞｼｯｸUB" panose="020B0909000000000000" pitchFamily="49" charset="-128"/>
                <a:ea typeface="HG創英角ｺﾞｼｯｸUB" panose="020B0909000000000000" pitchFamily="49" charset="-128"/>
              </a:rPr>
              <a:t>18</a:t>
            </a:r>
            <a:r>
              <a:rPr lang="ja-JP" altLang="en-US" sz="1600">
                <a:latin typeface="HG創英角ｺﾞｼｯｸUB" panose="020B0909000000000000" pitchFamily="49" charset="-128"/>
                <a:ea typeface="HG創英角ｺﾞｼｯｸUB" panose="020B0909000000000000" pitchFamily="49" charset="-128"/>
              </a:rPr>
              <a:t>世紀後半のアメリカ独立戦争は、母国イギリスが行った不当な課税に納得できないということで始まりました。</a:t>
            </a:r>
          </a:p>
          <a:p>
            <a:pPr eaLnBrk="1" hangingPunct="1">
              <a:spcAft>
                <a:spcPct val="20000"/>
              </a:spcAft>
              <a:buFontTx/>
              <a:buNone/>
            </a:pPr>
            <a:r>
              <a:rPr lang="ja-JP" altLang="en-US" sz="1600">
                <a:latin typeface="HG創英角ｺﾞｼｯｸUB" panose="020B0909000000000000" pitchFamily="49" charset="-128"/>
                <a:ea typeface="HG創英角ｺﾞｼｯｸUB" panose="020B0909000000000000" pitchFamily="49" charset="-128"/>
              </a:rPr>
              <a:t>　この不当な課税に対する反対運動の中で、パトリック・ヘンリーらの「代表なくして課税なし」という言葉が生まれました。</a:t>
            </a:r>
          </a:p>
          <a:p>
            <a:pPr eaLnBrk="1" hangingPunct="1">
              <a:spcAft>
                <a:spcPct val="20000"/>
              </a:spcAft>
              <a:buFontTx/>
              <a:buNone/>
            </a:pPr>
            <a:r>
              <a:rPr lang="ja-JP" altLang="en-US" sz="1600">
                <a:latin typeface="HG創英角ｺﾞｼｯｸUB" panose="020B0909000000000000" pitchFamily="49" charset="-128"/>
                <a:ea typeface="HG創英角ｺﾞｼｯｸUB" panose="020B0909000000000000" pitchFamily="49" charset="-128"/>
              </a:rPr>
              <a:t>　この言葉にこめられた、当時のアメリカの人々の</a:t>
            </a:r>
            <a:r>
              <a:rPr lang="en-US" altLang="ja-JP" sz="1600">
                <a:solidFill>
                  <a:srgbClr val="CC0000"/>
                </a:solidFill>
                <a:latin typeface="HG創英角ｺﾞｼｯｸUB" panose="020B0909000000000000" pitchFamily="49" charset="-128"/>
                <a:ea typeface="HG創英角ｺﾞｼｯｸUB" panose="020B0909000000000000" pitchFamily="49" charset="-128"/>
              </a:rPr>
              <a:t>※</a:t>
            </a:r>
            <a:r>
              <a:rPr lang="ja-JP" altLang="en-US" sz="1600">
                <a:latin typeface="HG創英角ｺﾞｼｯｸUB" panose="020B0909000000000000" pitchFamily="49" charset="-128"/>
                <a:ea typeface="HG創英角ｺﾞｼｯｸUB" panose="020B0909000000000000" pitchFamily="49" charset="-128"/>
              </a:rPr>
              <a:t>「強い意識」がきっかけとなり、やがて、</a:t>
            </a:r>
            <a:r>
              <a:rPr lang="en-US" altLang="ja-JP" sz="1600">
                <a:latin typeface="HG創英角ｺﾞｼｯｸUB" panose="020B0909000000000000" pitchFamily="49" charset="-128"/>
                <a:ea typeface="HG創英角ｺﾞｼｯｸUB" panose="020B0909000000000000" pitchFamily="49" charset="-128"/>
              </a:rPr>
              <a:t>1776</a:t>
            </a:r>
            <a:r>
              <a:rPr lang="ja-JP" altLang="en-US" sz="1600">
                <a:latin typeface="HG創英角ｺﾞｼｯｸUB" panose="020B0909000000000000" pitchFamily="49" charset="-128"/>
                <a:ea typeface="HG創英角ｺﾞｼｯｸUB" panose="020B0909000000000000" pitchFamily="49" charset="-128"/>
              </a:rPr>
              <a:t>年のアメリカ独立宣言につながります。</a:t>
            </a:r>
          </a:p>
        </p:txBody>
      </p:sp>
      <p:sp>
        <p:nvSpPr>
          <p:cNvPr id="9226" name="Rectangle 9"/>
          <p:cNvSpPr>
            <a:spLocks noChangeArrowheads="1"/>
          </p:cNvSpPr>
          <p:nvPr/>
        </p:nvSpPr>
        <p:spPr bwMode="auto">
          <a:xfrm>
            <a:off x="385763" y="1444625"/>
            <a:ext cx="4186237"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1800">
                <a:latin typeface="HG創英角ｺﾞｼｯｸUB" panose="020B0909000000000000" pitchFamily="49" charset="-128"/>
                <a:ea typeface="HG創英角ｺﾞｼｯｸUB" panose="020B0909000000000000" pitchFamily="49" charset="-128"/>
              </a:rPr>
              <a:t>①【</a:t>
            </a:r>
            <a:r>
              <a:rPr lang="ja-JP" altLang="en-US" sz="1800">
                <a:latin typeface="HG創英角ｺﾞｼｯｸUB" panose="020B0909000000000000" pitchFamily="49" charset="-128"/>
                <a:ea typeface="HG創英角ｺﾞｼｯｸUB" panose="020B0909000000000000" pitchFamily="49" charset="-128"/>
              </a:rPr>
              <a:t>アメリカ独立戦争と税</a:t>
            </a:r>
            <a:r>
              <a:rPr lang="en-US" altLang="ja-JP" sz="1800">
                <a:latin typeface="HG創英角ｺﾞｼｯｸUB" panose="020B0909000000000000" pitchFamily="49" charset="-128"/>
                <a:ea typeface="HG創英角ｺﾞｼｯｸUB" panose="020B0909000000000000" pitchFamily="49" charset="-128"/>
              </a:rPr>
              <a:t>】</a:t>
            </a:r>
          </a:p>
        </p:txBody>
      </p:sp>
      <p:sp>
        <p:nvSpPr>
          <p:cNvPr id="9227" name="Rectangle 11"/>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-1</a:t>
            </a:r>
            <a:endParaRPr lang="en-US" altLang="ja-JP" sz="4800" dirty="0">
              <a:latin typeface="HG創英角ｺﾞｼｯｸUB" panose="020B0909000000000000" pitchFamily="49" charset="-128"/>
              <a:ea typeface="HG創英角ｺﾞｼｯｸUB" panose="020B0909000000000000" pitchFamily="49" charset="-128"/>
            </a:endParaRPr>
          </a:p>
        </p:txBody>
      </p:sp>
      <p:sp>
        <p:nvSpPr>
          <p:cNvPr id="9228" name="Line 12">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9229" name="Line 13">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9230" name="Rectangle 14"/>
          <p:cNvSpPr>
            <a:spLocks noChangeArrowheads="1"/>
          </p:cNvSpPr>
          <p:nvPr/>
        </p:nvSpPr>
        <p:spPr bwMode="auto">
          <a:xfrm>
            <a:off x="1651000" y="5510213"/>
            <a:ext cx="3627438" cy="968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defTabSz="361950">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defTabSz="3619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defTabSz="36195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defTabSz="36195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defTabSz="36195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1765</a:t>
            </a:r>
            <a:r>
              <a:rPr lang="ja-JP" altLang="en-US" sz="800">
                <a:latin typeface="HG創英角ｺﾞｼｯｸUB" panose="020B0909000000000000" pitchFamily="49" charset="-128"/>
                <a:ea typeface="HG創英角ｺﾞｼｯｸUB" panose="020B0909000000000000" pitchFamily="49" charset="-128"/>
              </a:rPr>
              <a:t>年	●英・印紙条例制定（新聞、書類等への課税）</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●印紙条例反対決議案</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（ヴァージニア植民地協議会代表パトリック・ヘンリーら）</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a:t>
            </a:r>
            <a:r>
              <a:rPr lang="ja-JP" altLang="en-US" sz="800">
                <a:solidFill>
                  <a:srgbClr val="CC3300"/>
                </a:solidFill>
                <a:latin typeface="HG創英角ｺﾞｼｯｸUB" panose="020B0909000000000000" pitchFamily="49" charset="-128"/>
                <a:ea typeface="HG創英角ｺﾞｼｯｸUB" panose="020B0909000000000000" pitchFamily="49" charset="-128"/>
              </a:rPr>
              <a:t>→</a:t>
            </a:r>
            <a:r>
              <a:rPr lang="ja-JP" altLang="en-US" sz="800" b="1">
                <a:solidFill>
                  <a:srgbClr val="CC3300"/>
                </a:solidFill>
                <a:latin typeface="HG創英角ｺﾞｼｯｸUB" panose="020B0909000000000000" pitchFamily="49" charset="-128"/>
                <a:ea typeface="HG創英角ｺﾞｼｯｸUB" panose="020B0909000000000000" pitchFamily="49" charset="-128"/>
              </a:rPr>
              <a:t>「代表なくして課税なし」</a:t>
            </a:r>
          </a:p>
          <a:p>
            <a:pPr eaLnBrk="1" hangingPunct="1">
              <a:lnSpc>
                <a:spcPct val="120000"/>
              </a:lnSpc>
              <a:spcBef>
                <a:spcPct val="0"/>
              </a:spcBef>
              <a:buFontTx/>
              <a:buNone/>
            </a:pPr>
            <a:r>
              <a:rPr lang="ja-JP" altLang="en-US" sz="800">
                <a:latin typeface="HG創英角ｺﾞｼｯｸUB" panose="020B0909000000000000" pitchFamily="49" charset="-128"/>
                <a:ea typeface="HG創英角ｺﾞｼｯｸUB" panose="020B0909000000000000" pitchFamily="49" charset="-128"/>
              </a:rPr>
              <a:t>	●各地でイギリスに対するボイコット運動</a:t>
            </a:r>
          </a:p>
          <a:p>
            <a:pPr eaLnBrk="1" hangingPunct="1">
              <a:lnSpc>
                <a:spcPct val="120000"/>
              </a:lnSpc>
              <a:spcBef>
                <a:spcPct val="0"/>
              </a:spcBef>
              <a:buFontTx/>
              <a:buNone/>
            </a:pPr>
            <a:r>
              <a:rPr lang="en-US" altLang="ja-JP" sz="800">
                <a:latin typeface="HG創英角ｺﾞｼｯｸUB" panose="020B0909000000000000" pitchFamily="49" charset="-128"/>
                <a:ea typeface="HG創英角ｺﾞｼｯｸUB" panose="020B0909000000000000" pitchFamily="49" charset="-128"/>
              </a:rPr>
              <a:t>1766</a:t>
            </a:r>
            <a:r>
              <a:rPr lang="ja-JP" altLang="en-US" sz="800">
                <a:latin typeface="HG創英角ｺﾞｼｯｸUB" panose="020B0909000000000000" pitchFamily="49" charset="-128"/>
                <a:ea typeface="HG創英角ｺﾞｼｯｸUB" panose="020B0909000000000000" pitchFamily="49" charset="-128"/>
              </a:rPr>
              <a:t>年	●英・印紙条例廃止</a:t>
            </a:r>
          </a:p>
        </p:txBody>
      </p:sp>
      <p:sp>
        <p:nvSpPr>
          <p:cNvPr id="9231" name="Rectangle 15"/>
          <p:cNvSpPr>
            <a:spLocks noChangeArrowheads="1"/>
          </p:cNvSpPr>
          <p:nvPr/>
        </p:nvSpPr>
        <p:spPr bwMode="auto">
          <a:xfrm>
            <a:off x="661988" y="4319588"/>
            <a:ext cx="5637212" cy="639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182563" indent="-182563">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1000" b="1">
                <a:solidFill>
                  <a:srgbClr val="CC0000"/>
                </a:solidFill>
                <a:latin typeface="HG創英角ｺﾞｼｯｸUB" panose="020B0909000000000000" pitchFamily="49" charset="-128"/>
                <a:ea typeface="HG創英角ｺﾞｼｯｸUB" panose="020B0909000000000000" pitchFamily="49" charset="-128"/>
              </a:rPr>
              <a:t>※</a:t>
            </a:r>
            <a:r>
              <a:rPr lang="en-US" altLang="ja-JP" sz="1000">
                <a:latin typeface="HG創英角ｺﾞｼｯｸUB" panose="020B0909000000000000" pitchFamily="49" charset="-128"/>
                <a:ea typeface="HG創英角ｺﾞｼｯｸUB" panose="020B0909000000000000" pitchFamily="49" charset="-128"/>
              </a:rPr>
              <a:t> </a:t>
            </a:r>
            <a:r>
              <a:rPr lang="ja-JP" altLang="en-US" sz="1000">
                <a:latin typeface="HG創英角ｺﾞｼｯｸUB" panose="020B0909000000000000" pitchFamily="49" charset="-128"/>
                <a:ea typeface="HG創英角ｺﾞｼｯｸUB" panose="020B0909000000000000" pitchFamily="49" charset="-128"/>
              </a:rPr>
              <a:t>「強い意識」</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自分たちの代表者がいないところで決められた税は、納める必要がない。</a:t>
            </a:r>
          </a:p>
          <a:p>
            <a:pPr eaLnBrk="1" hangingPunct="1">
              <a:lnSpc>
                <a:spcPct val="120000"/>
              </a:lnSpc>
              <a:spcBef>
                <a:spcPct val="0"/>
              </a:spcBef>
              <a:buFont typeface="Wingdings" panose="05000000000000000000" pitchFamily="2" charset="2"/>
              <a:buChar char="l"/>
            </a:pPr>
            <a:r>
              <a:rPr lang="ja-JP" altLang="en-US" sz="1000">
                <a:latin typeface="HG創英角ｺﾞｼｯｸUB" panose="020B0909000000000000" pitchFamily="49" charset="-128"/>
                <a:ea typeface="HG創英角ｺﾞｼｯｸUB" panose="020B0909000000000000" pitchFamily="49" charset="-128"/>
              </a:rPr>
              <a:t>自分たちの国を支えるためには、自分たち一人ひとりが税を納めなければいけない。</a:t>
            </a:r>
          </a:p>
        </p:txBody>
      </p:sp>
      <p:sp>
        <p:nvSpPr>
          <p:cNvPr id="9232" name="Rectangle 16"/>
          <p:cNvSpPr>
            <a:spLocks noChangeArrowheads="1"/>
          </p:cNvSpPr>
          <p:nvPr/>
        </p:nvSpPr>
        <p:spPr bwMode="auto">
          <a:xfrm>
            <a:off x="4829175" y="5510213"/>
            <a:ext cx="2722563" cy="11264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defTabSz="361950">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defTabSz="3619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defTabSz="36195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defTabSz="36195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defTabSz="36195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defTabSz="36195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1767</a:t>
            </a:r>
            <a:r>
              <a:rPr lang="ja-JP" altLang="en-US" sz="800" dirty="0">
                <a:latin typeface="HG創英角ｺﾞｼｯｸUB" panose="020B0909000000000000" pitchFamily="49" charset="-128"/>
                <a:ea typeface="HG創英角ｺﾞｼｯｸUB" panose="020B0909000000000000" pitchFamily="49" charset="-128"/>
              </a:rPr>
              <a:t>年	●英・タウンゼンド条例</a:t>
            </a:r>
          </a:p>
          <a:p>
            <a:pPr eaLnBrk="1" hangingPunct="1">
              <a:lnSpc>
                <a:spcPct val="120000"/>
              </a:lnSpc>
              <a:spcBef>
                <a:spcPct val="0"/>
              </a:spcBef>
              <a:buFontTx/>
              <a:buNone/>
            </a:pPr>
            <a:r>
              <a:rPr lang="ja-JP" altLang="en-US" sz="800" dirty="0">
                <a:latin typeface="HG創英角ｺﾞｼｯｸUB" panose="020B0909000000000000" pitchFamily="49" charset="-128"/>
                <a:ea typeface="HG創英角ｺﾞｼｯｸUB" panose="020B0909000000000000" pitchFamily="49" charset="-128"/>
              </a:rPr>
              <a:t>	（茶、紙、ガラス等への課税）</a:t>
            </a:r>
          </a:p>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1770</a:t>
            </a:r>
            <a:r>
              <a:rPr lang="ja-JP" altLang="en-US" sz="800" dirty="0">
                <a:latin typeface="HG創英角ｺﾞｼｯｸUB" panose="020B0909000000000000" pitchFamily="49" charset="-128"/>
                <a:ea typeface="HG創英角ｺﾞｼｯｸUB" panose="020B0909000000000000" pitchFamily="49" charset="-128"/>
              </a:rPr>
              <a:t>年	●ボストン大虐殺→茶以外の課税停止</a:t>
            </a:r>
          </a:p>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1773</a:t>
            </a:r>
            <a:r>
              <a:rPr lang="ja-JP" altLang="en-US" sz="800" dirty="0">
                <a:latin typeface="HG創英角ｺﾞｼｯｸUB" panose="020B0909000000000000" pitchFamily="49" charset="-128"/>
                <a:ea typeface="HG創英角ｺﾞｼｯｸUB" panose="020B0909000000000000" pitchFamily="49" charset="-128"/>
              </a:rPr>
              <a:t>年	●ボストン茶会事件</a:t>
            </a:r>
          </a:p>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1774</a:t>
            </a:r>
            <a:r>
              <a:rPr lang="ja-JP" altLang="en-US" sz="800" dirty="0">
                <a:latin typeface="HG創英角ｺﾞｼｯｸUB" panose="020B0909000000000000" pitchFamily="49" charset="-128"/>
                <a:ea typeface="HG創英角ｺﾞｼｯｸUB" panose="020B0909000000000000" pitchFamily="49" charset="-128"/>
              </a:rPr>
              <a:t>年	●英・ボストン港閉鎖</a:t>
            </a:r>
          </a:p>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1775</a:t>
            </a:r>
            <a:r>
              <a:rPr lang="ja-JP" altLang="en-US" sz="800" dirty="0">
                <a:latin typeface="HG創英角ｺﾞｼｯｸUB" panose="020B0909000000000000" pitchFamily="49" charset="-128"/>
                <a:ea typeface="HG創英角ｺﾞｼｯｸUB" panose="020B0909000000000000" pitchFamily="49" charset="-128"/>
              </a:rPr>
              <a:t>年	</a:t>
            </a:r>
            <a:r>
              <a:rPr lang="zh-CN" altLang="en-US" sz="800" dirty="0">
                <a:latin typeface="HG創英角ｺﾞｼｯｸUB" panose="020B0909000000000000" pitchFamily="49" charset="-128"/>
                <a:ea typeface="HG創英角ｺﾞｼｯｸUB" panose="020B0909000000000000" pitchFamily="49" charset="-128"/>
              </a:rPr>
              <a:t>●独立戦争（</a:t>
            </a:r>
            <a:r>
              <a:rPr lang="en-US" altLang="zh-CN" sz="800" dirty="0">
                <a:latin typeface="HG創英角ｺﾞｼｯｸUB" panose="020B0909000000000000" pitchFamily="49" charset="-128"/>
                <a:ea typeface="HG創英角ｺﾞｼｯｸUB" panose="020B0909000000000000" pitchFamily="49" charset="-128"/>
              </a:rPr>
              <a:t>〜1783</a:t>
            </a:r>
            <a:r>
              <a:rPr lang="zh-CN" altLang="en-US" sz="800" dirty="0">
                <a:latin typeface="HG創英角ｺﾞｼｯｸUB" panose="020B0909000000000000" pitchFamily="49" charset="-128"/>
                <a:ea typeface="HG創英角ｺﾞｼｯｸUB" panose="020B0909000000000000" pitchFamily="49" charset="-128"/>
              </a:rPr>
              <a:t>年）</a:t>
            </a:r>
            <a:endParaRPr lang="ja-JP" altLang="en-US" sz="800" dirty="0">
              <a:latin typeface="HG創英角ｺﾞｼｯｸUB" panose="020B0909000000000000" pitchFamily="49" charset="-128"/>
              <a:ea typeface="HG創英角ｺﾞｼｯｸUB" panose="020B0909000000000000" pitchFamily="49" charset="-128"/>
            </a:endParaRPr>
          </a:p>
          <a:p>
            <a:pPr eaLnBrk="1" hangingPunct="1">
              <a:lnSpc>
                <a:spcPct val="120000"/>
              </a:lnSpc>
              <a:spcBef>
                <a:spcPct val="0"/>
              </a:spcBef>
              <a:buFontTx/>
              <a:buNone/>
            </a:pPr>
            <a:r>
              <a:rPr lang="en-US" altLang="ja-JP" sz="800" dirty="0">
                <a:latin typeface="HG創英角ｺﾞｼｯｸUB" panose="020B0909000000000000" pitchFamily="49" charset="-128"/>
                <a:ea typeface="HG創英角ｺﾞｼｯｸUB" panose="020B0909000000000000" pitchFamily="49" charset="-128"/>
              </a:rPr>
              <a:t>1776</a:t>
            </a:r>
            <a:r>
              <a:rPr lang="ja-JP" altLang="en-US" sz="800" dirty="0">
                <a:latin typeface="HG創英角ｺﾞｼｯｸUB" panose="020B0909000000000000" pitchFamily="49" charset="-128"/>
                <a:ea typeface="HG創英角ｺﾞｼｯｸUB" panose="020B0909000000000000" pitchFamily="49" charset="-128"/>
              </a:rPr>
              <a:t>年	●米・独立宣言</a:t>
            </a:r>
          </a:p>
        </p:txBody>
      </p:sp>
      <p:sp>
        <p:nvSpPr>
          <p:cNvPr id="9233" name="Text Box 18"/>
          <p:cNvSpPr txBox="1">
            <a:spLocks noChangeArrowheads="1"/>
          </p:cNvSpPr>
          <p:nvPr/>
        </p:nvSpPr>
        <p:spPr bwMode="auto">
          <a:xfrm>
            <a:off x="1714500" y="5262563"/>
            <a:ext cx="5810250"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1000">
                <a:solidFill>
                  <a:srgbClr val="CC3300"/>
                </a:solidFill>
                <a:latin typeface="Arial" panose="020B0604020202020204" pitchFamily="34" charset="0"/>
                <a:ea typeface="HG創英角ｺﾞｼｯｸUB" panose="020B0909000000000000" pitchFamily="49" charset="-128"/>
              </a:rPr>
              <a:t>～　アメリカ独立までのあゆみ　～</a:t>
            </a:r>
          </a:p>
        </p:txBody>
      </p:sp>
      <p:pic>
        <p:nvPicPr>
          <p:cNvPr id="9234"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899275" y="6381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85"/>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30"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2543175"/>
            <a:ext cx="8610600" cy="4352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8" name="Rectangle 3"/>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6</a:t>
            </a:r>
          </a:p>
        </p:txBody>
      </p:sp>
      <p:sp>
        <p:nvSpPr>
          <p:cNvPr id="11269" name="Rectangle 4"/>
          <p:cNvSpPr>
            <a:spLocks noChangeArrowheads="1"/>
          </p:cNvSpPr>
          <p:nvPr/>
        </p:nvSpPr>
        <p:spPr bwMode="auto">
          <a:xfrm>
            <a:off x="1238250" y="2924175"/>
            <a:ext cx="2930525" cy="376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10000"/>
              </a:lnSpc>
              <a:spcBef>
                <a:spcPct val="0"/>
              </a:spcBef>
              <a:buFontTx/>
              <a:buNone/>
            </a:pPr>
            <a:r>
              <a:rPr lang="en-US" altLang="ja-JP" sz="1700">
                <a:solidFill>
                  <a:srgbClr val="CC0000"/>
                </a:solidFill>
                <a:latin typeface="HG創英角ｺﾞｼｯｸUB" panose="020B0909000000000000" pitchFamily="49" charset="-128"/>
                <a:ea typeface="HG創英角ｺﾞｼｯｸUB" panose="020B0909000000000000" pitchFamily="49" charset="-128"/>
              </a:rPr>
              <a:t>『</a:t>
            </a:r>
            <a:r>
              <a:rPr lang="ja-JP" altLang="en-US" sz="1700">
                <a:solidFill>
                  <a:srgbClr val="CC0000"/>
                </a:solidFill>
                <a:latin typeface="HG創英角ｺﾞｼｯｸUB" panose="020B0909000000000000" pitchFamily="49" charset="-128"/>
                <a:ea typeface="HG創英角ｺﾞｼｯｸUB" panose="020B0909000000000000" pitchFamily="49" charset="-128"/>
              </a:rPr>
              <a:t>学問のすすめ</a:t>
            </a:r>
            <a:r>
              <a:rPr lang="en-US" altLang="ja-JP" sz="1700">
                <a:solidFill>
                  <a:srgbClr val="CC0000"/>
                </a:solidFill>
                <a:latin typeface="HG創英角ｺﾞｼｯｸUB" panose="020B0909000000000000" pitchFamily="49" charset="-128"/>
                <a:ea typeface="HG創英角ｺﾞｼｯｸUB" panose="020B0909000000000000" pitchFamily="49" charset="-128"/>
              </a:rPr>
              <a:t>』</a:t>
            </a:r>
            <a:r>
              <a:rPr lang="ja-JP" altLang="en-US" sz="1700">
                <a:solidFill>
                  <a:srgbClr val="CC0000"/>
                </a:solidFill>
                <a:latin typeface="HG創英角ｺﾞｼｯｸUB" panose="020B0909000000000000" pitchFamily="49" charset="-128"/>
                <a:ea typeface="HG創英角ｺﾞｼｯｸUB" panose="020B0909000000000000" pitchFamily="49" charset="-128"/>
              </a:rPr>
              <a:t>より</a:t>
            </a:r>
            <a:endParaRPr lang="ja-JP" altLang="en-US" sz="1700">
              <a:latin typeface="HG創英角ｺﾞｼｯｸUB" panose="020B0909000000000000" pitchFamily="49" charset="-128"/>
              <a:ea typeface="HG創英角ｺﾞｼｯｸUB" panose="020B0909000000000000" pitchFamily="49" charset="-128"/>
            </a:endParaRPr>
          </a:p>
        </p:txBody>
      </p:sp>
      <p:pic>
        <p:nvPicPr>
          <p:cNvPr id="11270"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334125" y="3721100"/>
            <a:ext cx="1989138" cy="1973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71" name="Rectangle 7"/>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rgbClr val="FFFFFF"/>
                </a:solidFill>
                <a:latin typeface="HG創英角ｺﾞｼｯｸUB" panose="020B0909000000000000" pitchFamily="49" charset="-128"/>
                <a:ea typeface="HG創英角ｺﾞｼｯｸUB" panose="020B0909000000000000" pitchFamily="49" charset="-128"/>
              </a:rPr>
              <a:t>2.</a:t>
            </a:r>
            <a:r>
              <a:rPr lang="ja-JP" altLang="en-US" sz="2400" dirty="0">
                <a:solidFill>
                  <a:srgbClr val="FFFFFF"/>
                </a:solidFill>
                <a:latin typeface="HG創英角ｺﾞｼｯｸUB" panose="020B0909000000000000" pitchFamily="49" charset="-128"/>
                <a:ea typeface="HG創英角ｺﾞｼｯｸUB" panose="020B0909000000000000" pitchFamily="49" charset="-128"/>
              </a:rPr>
              <a:t>なぜ、税を納めなければならないのだろう？①</a:t>
            </a:r>
            <a:r>
              <a:rPr lang="en-US" altLang="ja-JP" sz="2400" dirty="0">
                <a:solidFill>
                  <a:srgbClr val="FFFFFF"/>
                </a:solidFill>
                <a:latin typeface="HG創英角ｺﾞｼｯｸUB" panose="020B0909000000000000" pitchFamily="49" charset="-128"/>
                <a:ea typeface="HG創英角ｺﾞｼｯｸUB" panose="020B0909000000000000" pitchFamily="49" charset="-128"/>
              </a:rPr>
              <a:t>-2</a:t>
            </a:r>
            <a:endParaRPr lang="en-US" altLang="ja-JP" sz="4800" dirty="0">
              <a:solidFill>
                <a:srgbClr val="FFFFFF"/>
              </a:solidFill>
              <a:latin typeface="HG創英角ｺﾞｼｯｸUB" panose="020B0909000000000000" pitchFamily="49" charset="-128"/>
              <a:ea typeface="HG創英角ｺﾞｼｯｸUB" panose="020B0909000000000000" pitchFamily="49" charset="-128"/>
            </a:endParaRPr>
          </a:p>
        </p:txBody>
      </p:sp>
      <p:sp>
        <p:nvSpPr>
          <p:cNvPr id="11272" name="Line 8">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1273" name="Line 9">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1274" name="Text Box 10"/>
          <p:cNvSpPr txBox="1">
            <a:spLocks noChangeArrowheads="1"/>
          </p:cNvSpPr>
          <p:nvPr/>
        </p:nvSpPr>
        <p:spPr bwMode="auto">
          <a:xfrm>
            <a:off x="6335713" y="5835650"/>
            <a:ext cx="1873250" cy="198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3810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ja-JP" altLang="en-US" sz="700">
                <a:latin typeface="Arial" panose="020B0604020202020204" pitchFamily="34" charset="0"/>
                <a:ea typeface="ＭＳ ゴシック" panose="020B0609070205080204" pitchFamily="49" charset="-128"/>
              </a:rPr>
              <a:t>資料提供：福澤諭吉旧邸・福澤諭吉記念館</a:t>
            </a:r>
          </a:p>
        </p:txBody>
      </p:sp>
      <p:sp>
        <p:nvSpPr>
          <p:cNvPr id="11275" name="Rectangle 11"/>
          <p:cNvSpPr>
            <a:spLocks noChangeArrowheads="1"/>
          </p:cNvSpPr>
          <p:nvPr/>
        </p:nvSpPr>
        <p:spPr bwMode="auto">
          <a:xfrm>
            <a:off x="457200" y="1417638"/>
            <a:ext cx="2971800" cy="422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en-US" altLang="ja-JP" sz="1800">
                <a:latin typeface="HG創英角ｺﾞｼｯｸUB" panose="020B0909000000000000" pitchFamily="49" charset="-128"/>
                <a:ea typeface="HG創英角ｺﾞｼｯｸUB" panose="020B0909000000000000" pitchFamily="49" charset="-128"/>
              </a:rPr>
              <a:t>②【</a:t>
            </a:r>
            <a:r>
              <a:rPr lang="ja-JP" altLang="en-US" sz="1800">
                <a:latin typeface="HG創英角ｺﾞｼｯｸUB" panose="020B0909000000000000" pitchFamily="49" charset="-128"/>
                <a:ea typeface="HG創英角ｺﾞｼｯｸUB" panose="020B0909000000000000" pitchFamily="49" charset="-128"/>
              </a:rPr>
              <a:t>福澤諭吉と税</a:t>
            </a:r>
            <a:r>
              <a:rPr lang="en-US" altLang="ja-JP" sz="1800">
                <a:latin typeface="HG創英角ｺﾞｼｯｸUB" panose="020B0909000000000000" pitchFamily="49" charset="-128"/>
                <a:ea typeface="HG創英角ｺﾞｼｯｸUB" panose="020B0909000000000000" pitchFamily="49" charset="-128"/>
              </a:rPr>
              <a:t>】</a:t>
            </a:r>
          </a:p>
        </p:txBody>
      </p:sp>
      <p:sp>
        <p:nvSpPr>
          <p:cNvPr id="11276" name="Rectangle 12"/>
          <p:cNvSpPr>
            <a:spLocks noChangeArrowheads="1"/>
          </p:cNvSpPr>
          <p:nvPr/>
        </p:nvSpPr>
        <p:spPr bwMode="auto">
          <a:xfrm>
            <a:off x="395288" y="836613"/>
            <a:ext cx="6264275" cy="4429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～税にまつわるエピソード～　</a:t>
            </a:r>
            <a:r>
              <a:rPr lang="en-US" altLang="ja-JP" sz="1600">
                <a:solidFill>
                  <a:schemeClr val="bg1"/>
                </a:solidFill>
                <a:latin typeface="HG創英角ﾎﾟｯﾌﾟ体" panose="040B0A09000000000000" pitchFamily="49" charset="-128"/>
                <a:ea typeface="HG創英角ﾎﾟｯﾌﾟ体" panose="040B0A09000000000000" pitchFamily="49" charset="-128"/>
              </a:rPr>
              <a:t>2</a:t>
            </a:r>
            <a:r>
              <a:rPr lang="ja-JP" altLang="en-US" sz="1600">
                <a:solidFill>
                  <a:schemeClr val="bg1"/>
                </a:solidFill>
                <a:latin typeface="HG創英角ﾎﾟｯﾌﾟ体" panose="040B0A09000000000000" pitchFamily="49" charset="-128"/>
                <a:ea typeface="HG創英角ﾎﾟｯﾌﾟ体" panose="040B0A09000000000000" pitchFamily="49" charset="-128"/>
              </a:rPr>
              <a:t>つのエピソードを参考に考えてみよう。</a:t>
            </a:r>
          </a:p>
        </p:txBody>
      </p:sp>
      <p:sp>
        <p:nvSpPr>
          <p:cNvPr id="11277" name="Rectangle 13"/>
          <p:cNvSpPr>
            <a:spLocks noChangeArrowheads="1"/>
          </p:cNvSpPr>
          <p:nvPr/>
        </p:nvSpPr>
        <p:spPr bwMode="auto">
          <a:xfrm>
            <a:off x="774700" y="1871663"/>
            <a:ext cx="7578725" cy="64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30000"/>
              </a:lnSpc>
              <a:spcBef>
                <a:spcPct val="0"/>
              </a:spcBef>
              <a:buFontTx/>
              <a:buNone/>
            </a:pPr>
            <a:r>
              <a:rPr lang="ja-JP" altLang="en-US" sz="1400">
                <a:latin typeface="HG創英角ｺﾞｼｯｸUB" panose="020B0909000000000000" pitchFamily="49" charset="-128"/>
                <a:ea typeface="HG創英角ｺﾞｼｯｸUB" panose="020B0909000000000000" pitchFamily="49" charset="-128"/>
              </a:rPr>
              <a:t>　</a:t>
            </a:r>
            <a:r>
              <a:rPr lang="en-US" altLang="ja-JP" sz="1400">
                <a:latin typeface="HG創英角ｺﾞｼｯｸUB" panose="020B0909000000000000" pitchFamily="49" charset="-128"/>
                <a:ea typeface="HG創英角ｺﾞｼｯｸUB" panose="020B0909000000000000" pitchFamily="49" charset="-128"/>
              </a:rPr>
              <a:t>1872</a:t>
            </a:r>
            <a:r>
              <a:rPr lang="ja-JP" altLang="en-US" sz="1400">
                <a:latin typeface="HG創英角ｺﾞｼｯｸUB" panose="020B0909000000000000" pitchFamily="49" charset="-128"/>
                <a:ea typeface="HG創英角ｺﾞｼｯｸUB" panose="020B0909000000000000" pitchFamily="49" charset="-128"/>
              </a:rPr>
              <a:t>年に福澤諭吉が発表した</a:t>
            </a:r>
            <a:r>
              <a:rPr lang="en-US" altLang="ja-JP" sz="1400">
                <a:latin typeface="HG創英角ｺﾞｼｯｸUB" panose="020B0909000000000000" pitchFamily="49" charset="-128"/>
                <a:ea typeface="HG創英角ｺﾞｼｯｸUB" panose="020B0909000000000000" pitchFamily="49" charset="-128"/>
              </a:rPr>
              <a:t>『</a:t>
            </a:r>
            <a:r>
              <a:rPr lang="ja-JP" altLang="en-US" sz="1400">
                <a:latin typeface="HG創英角ｺﾞｼｯｸUB" panose="020B0909000000000000" pitchFamily="49" charset="-128"/>
                <a:ea typeface="HG創英角ｺﾞｼｯｸUB" panose="020B0909000000000000" pitchFamily="49" charset="-128"/>
              </a:rPr>
              <a:t>学問のすすめ</a:t>
            </a:r>
            <a:r>
              <a:rPr lang="en-US" altLang="ja-JP" sz="1400">
                <a:latin typeface="HG創英角ｺﾞｼｯｸUB" panose="020B0909000000000000" pitchFamily="49" charset="-128"/>
                <a:ea typeface="HG創英角ｺﾞｼｯｸUB" panose="020B0909000000000000" pitchFamily="49" charset="-128"/>
              </a:rPr>
              <a:t>』</a:t>
            </a:r>
            <a:r>
              <a:rPr lang="ja-JP" altLang="en-US" sz="1400">
                <a:latin typeface="HG創英角ｺﾞｼｯｸUB" panose="020B0909000000000000" pitchFamily="49" charset="-128"/>
                <a:ea typeface="HG創英角ｺﾞｼｯｸUB" panose="020B0909000000000000" pitchFamily="49" charset="-128"/>
              </a:rPr>
              <a:t>の中に、税金とは国民と国との約束であると述べられています。</a:t>
            </a:r>
          </a:p>
        </p:txBody>
      </p:sp>
      <p:grpSp>
        <p:nvGrpSpPr>
          <p:cNvPr id="11278" name="Group 15"/>
          <p:cNvGrpSpPr>
            <a:grpSpLocks/>
          </p:cNvGrpSpPr>
          <p:nvPr/>
        </p:nvGrpSpPr>
        <p:grpSpPr bwMode="auto">
          <a:xfrm>
            <a:off x="1090613" y="3208338"/>
            <a:ext cx="6384925" cy="2195512"/>
            <a:chOff x="687" y="2021"/>
            <a:chExt cx="4022" cy="1383"/>
          </a:xfrm>
        </p:grpSpPr>
        <p:sp>
          <p:nvSpPr>
            <p:cNvPr id="11280" name="Rectangle 16"/>
            <p:cNvSpPr>
              <a:spLocks noChangeArrowheads="1"/>
            </p:cNvSpPr>
            <p:nvPr/>
          </p:nvSpPr>
          <p:spPr bwMode="auto">
            <a:xfrm>
              <a:off x="687" y="2021"/>
              <a:ext cx="4022" cy="13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9050">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「政府は法令を設けて悪人を制し善人を保護す。これ即ち政府の商売なり。</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この商売をなすには莫大な費なれども、政府に米もなく金もなきゆえ、</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百姓町人より年貢運上を出して政府の勝手方を賄わんと、</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双方一致の上、相談を取極めたり。</a:t>
              </a:r>
            </a:p>
            <a:p>
              <a:pPr eaLnBrk="1" hangingPunct="1">
                <a:lnSpc>
                  <a:spcPct val="230000"/>
                </a:lnSpc>
                <a:spcBef>
                  <a:spcPct val="0"/>
                </a:spcBef>
                <a:buFontTx/>
                <a:buNone/>
              </a:pPr>
              <a:r>
                <a:rPr lang="ja-JP" altLang="en-US" sz="1200">
                  <a:latin typeface="ＭＳ ゴシック" panose="020B0609070205080204" pitchFamily="49" charset="-128"/>
                  <a:ea typeface="HG創英角ｺﾞｼｯｸUB" panose="020B0909000000000000" pitchFamily="49" charset="-128"/>
                </a:rPr>
                <a:t>　これ即ち政府と人民の約束なり。」</a:t>
              </a:r>
            </a:p>
          </p:txBody>
        </p:sp>
        <p:grpSp>
          <p:nvGrpSpPr>
            <p:cNvPr id="11281" name="Group 17"/>
            <p:cNvGrpSpPr>
              <a:grpSpLocks/>
            </p:cNvGrpSpPr>
            <p:nvPr/>
          </p:nvGrpSpPr>
          <p:grpSpPr bwMode="auto">
            <a:xfrm>
              <a:off x="1351" y="2363"/>
              <a:ext cx="1681" cy="382"/>
              <a:chOff x="1351" y="2363"/>
              <a:chExt cx="1681" cy="382"/>
            </a:xfrm>
          </p:grpSpPr>
          <p:sp>
            <p:nvSpPr>
              <p:cNvPr id="11282" name="Text Box 18"/>
              <p:cNvSpPr txBox="1">
                <a:spLocks noChangeArrowheads="1"/>
              </p:cNvSpPr>
              <p:nvPr/>
            </p:nvSpPr>
            <p:spPr bwMode="auto">
              <a:xfrm>
                <a:off x="1840" y="2629"/>
                <a:ext cx="212"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ja-JP" altLang="en-US" sz="600">
                    <a:latin typeface="Arial" panose="020B0604020202020204" pitchFamily="34" charset="0"/>
                    <a:ea typeface="HG創英角ｺﾞｼｯｸUB" panose="020B0909000000000000" pitchFamily="49" charset="-128"/>
                  </a:rPr>
                  <a:t>いだ</a:t>
                </a:r>
              </a:p>
            </p:txBody>
          </p:sp>
          <p:sp>
            <p:nvSpPr>
              <p:cNvPr id="11283" name="Text Box 19"/>
              <p:cNvSpPr txBox="1">
                <a:spLocks noChangeArrowheads="1"/>
              </p:cNvSpPr>
              <p:nvPr/>
            </p:nvSpPr>
            <p:spPr bwMode="auto">
              <a:xfrm>
                <a:off x="1911" y="2363"/>
                <a:ext cx="2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600">
                    <a:latin typeface="Arial" panose="020B0604020202020204" pitchFamily="34" charset="0"/>
                    <a:ea typeface="HG創英角ｺﾞｼｯｸUB" panose="020B0909000000000000" pitchFamily="49" charset="-128"/>
                  </a:rPr>
                  <a:t>ついえ</a:t>
                </a:r>
              </a:p>
            </p:txBody>
          </p:sp>
          <p:sp>
            <p:nvSpPr>
              <p:cNvPr id="11284" name="Text Box 20"/>
              <p:cNvSpPr txBox="1">
                <a:spLocks noChangeArrowheads="1"/>
              </p:cNvSpPr>
              <p:nvPr/>
            </p:nvSpPr>
            <p:spPr bwMode="auto">
              <a:xfrm>
                <a:off x="1351" y="2628"/>
                <a:ext cx="50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600">
                    <a:latin typeface="Arial" panose="020B0604020202020204" pitchFamily="34" charset="0"/>
                    <a:ea typeface="HG創英角ｺﾞｼｯｸUB" panose="020B0909000000000000" pitchFamily="49" charset="-128"/>
                  </a:rPr>
                  <a:t>ねんぐうんじょう</a:t>
                </a:r>
              </a:p>
            </p:txBody>
          </p:sp>
          <p:sp>
            <p:nvSpPr>
              <p:cNvPr id="11285" name="Text Box 21"/>
              <p:cNvSpPr txBox="1">
                <a:spLocks noChangeArrowheads="1"/>
              </p:cNvSpPr>
              <p:nvPr/>
            </p:nvSpPr>
            <p:spPr bwMode="auto">
              <a:xfrm>
                <a:off x="2772" y="2627"/>
                <a:ext cx="260" cy="1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dist" eaLnBrk="1" hangingPunct="1">
                  <a:spcBef>
                    <a:spcPct val="0"/>
                  </a:spcBef>
                  <a:buFontTx/>
                  <a:buNone/>
                </a:pPr>
                <a:r>
                  <a:rPr lang="ja-JP" altLang="en-US" sz="600">
                    <a:latin typeface="Arial" panose="020B0604020202020204" pitchFamily="34" charset="0"/>
                    <a:ea typeface="HG創英角ｺﾞｼｯｸUB" panose="020B0909000000000000" pitchFamily="49" charset="-128"/>
                  </a:rPr>
                  <a:t>まかな</a:t>
                </a:r>
              </a:p>
            </p:txBody>
          </p:sp>
        </p:grpSp>
      </p:grpSp>
      <p:pic>
        <p:nvPicPr>
          <p:cNvPr id="11279" name="Picture 29"/>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43663" y="6381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advTm="192"/>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6" descr="高校の帯"/>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5" name="Rectangle 23"/>
          <p:cNvSpPr>
            <a:spLocks noChangeArrowheads="1"/>
          </p:cNvSpPr>
          <p:nvPr/>
        </p:nvSpPr>
        <p:spPr bwMode="auto">
          <a:xfrm>
            <a:off x="395288" y="852488"/>
            <a:ext cx="3889375" cy="42386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納税の義務は憲法で定められています。</a:t>
            </a:r>
          </a:p>
        </p:txBody>
      </p:sp>
      <p:sp>
        <p:nvSpPr>
          <p:cNvPr id="13316" name="Rectangle 2"/>
          <p:cNvSpPr>
            <a:spLocks noChangeArrowheads="1"/>
          </p:cNvSpPr>
          <p:nvPr/>
        </p:nvSpPr>
        <p:spPr bwMode="auto">
          <a:xfrm>
            <a:off x="1222375" y="1773238"/>
            <a:ext cx="6734175" cy="3608387"/>
          </a:xfrm>
          <a:prstGeom prst="rect">
            <a:avLst/>
          </a:prstGeom>
          <a:blipFill dpi="0" rotWithShape="1">
            <a:blip r:embed="rId4">
              <a:alphaModFix amt="50000"/>
            </a:blip>
            <a:srcRect/>
            <a:stretch>
              <a:fillRect/>
            </a:stretch>
          </a:blip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3317" name="Rectangle 3"/>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r>
              <a:rPr lang="en-US" altLang="ja-JP" sz="1500">
                <a:latin typeface="ＭＳ ゴシック" panose="020B0609070205080204" pitchFamily="49" charset="-128"/>
                <a:ea typeface="ＭＳ ゴシック" panose="020B0609070205080204" pitchFamily="49" charset="-128"/>
              </a:rPr>
              <a:t>7</a:t>
            </a:r>
          </a:p>
        </p:txBody>
      </p:sp>
      <p:sp>
        <p:nvSpPr>
          <p:cNvPr id="13318" name="AutoShape 5"/>
          <p:cNvSpPr>
            <a:spLocks noChangeArrowheads="1"/>
          </p:cNvSpPr>
          <p:nvPr/>
        </p:nvSpPr>
        <p:spPr bwMode="auto">
          <a:xfrm>
            <a:off x="1595438" y="2913063"/>
            <a:ext cx="6091237" cy="1039812"/>
          </a:xfrm>
          <a:prstGeom prst="roundRect">
            <a:avLst>
              <a:gd name="adj" fmla="val 16667"/>
            </a:avLst>
          </a:prstGeom>
          <a:solidFill>
            <a:srgbClr val="CC3300">
              <a:alpha val="50195"/>
            </a:srgbClr>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3319" name="AutoShape 6"/>
          <p:cNvSpPr>
            <a:spLocks noChangeArrowheads="1"/>
          </p:cNvSpPr>
          <p:nvPr/>
        </p:nvSpPr>
        <p:spPr bwMode="auto">
          <a:xfrm>
            <a:off x="1766888" y="3038475"/>
            <a:ext cx="5761037" cy="781050"/>
          </a:xfrm>
          <a:prstGeom prst="roundRect">
            <a:avLst>
              <a:gd name="adj" fmla="val 16667"/>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3320" name="Rectangle 7"/>
          <p:cNvSpPr>
            <a:spLocks noChangeArrowheads="1"/>
          </p:cNvSpPr>
          <p:nvPr/>
        </p:nvSpPr>
        <p:spPr bwMode="auto">
          <a:xfrm>
            <a:off x="2747963" y="3040063"/>
            <a:ext cx="3616325" cy="396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r>
              <a:rPr lang="en-US" altLang="ja-JP" sz="2000" b="1">
                <a:latin typeface="ＭＳ ゴシック" panose="020B0609070205080204" pitchFamily="49" charset="-128"/>
                <a:ea typeface="ＭＳ ゴシック" panose="020B0609070205080204" pitchFamily="49" charset="-128"/>
              </a:rPr>
              <a:t>【</a:t>
            </a:r>
            <a:r>
              <a:rPr lang="ja-JP" altLang="en-US" sz="2000" b="1">
                <a:latin typeface="ＭＳ ゴシック" panose="020B0609070205080204" pitchFamily="49" charset="-128"/>
                <a:ea typeface="ＭＳ ゴシック" panose="020B0609070205080204" pitchFamily="49" charset="-128"/>
              </a:rPr>
              <a:t>日本国憲法第</a:t>
            </a:r>
            <a:r>
              <a:rPr lang="en-US" altLang="ja-JP" sz="2000" b="1">
                <a:latin typeface="ＭＳ ゴシック" panose="020B0609070205080204" pitchFamily="49" charset="-128"/>
                <a:ea typeface="ＭＳ ゴシック" panose="020B0609070205080204" pitchFamily="49" charset="-128"/>
              </a:rPr>
              <a:t>30</a:t>
            </a:r>
            <a:r>
              <a:rPr lang="ja-JP" altLang="en-US" sz="2000" b="1">
                <a:latin typeface="ＭＳ ゴシック" panose="020B0609070205080204" pitchFamily="49" charset="-128"/>
                <a:ea typeface="ＭＳ ゴシック" panose="020B0609070205080204" pitchFamily="49" charset="-128"/>
              </a:rPr>
              <a:t>条</a:t>
            </a:r>
            <a:r>
              <a:rPr lang="en-US" altLang="ja-JP" sz="2000" b="1">
                <a:latin typeface="ＭＳ ゴシック" panose="020B0609070205080204" pitchFamily="49" charset="-128"/>
                <a:ea typeface="ＭＳ ゴシック" panose="020B0609070205080204" pitchFamily="49" charset="-128"/>
              </a:rPr>
              <a:t>】</a:t>
            </a:r>
          </a:p>
        </p:txBody>
      </p:sp>
      <p:sp>
        <p:nvSpPr>
          <p:cNvPr id="13321" name="Rectangle 8"/>
          <p:cNvSpPr>
            <a:spLocks noChangeArrowheads="1"/>
          </p:cNvSpPr>
          <p:nvPr/>
        </p:nvSpPr>
        <p:spPr bwMode="auto">
          <a:xfrm>
            <a:off x="2058988" y="3417888"/>
            <a:ext cx="5203825"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lnSpc>
                <a:spcPct val="110000"/>
              </a:lnSpc>
              <a:spcBef>
                <a:spcPct val="0"/>
              </a:spcBef>
              <a:buFontTx/>
              <a:buNone/>
            </a:pPr>
            <a:r>
              <a:rPr lang="ja-JP" altLang="en-US" sz="1500">
                <a:latin typeface="HG創英角ｺﾞｼｯｸUB" panose="020B0909000000000000" pitchFamily="49" charset="-128"/>
                <a:ea typeface="HG創英角ｺﾞｼｯｸUB" panose="020B0909000000000000" pitchFamily="49" charset="-128"/>
              </a:rPr>
              <a:t>国民は、法律の定めるところにより、納税の義務を負ふ。</a:t>
            </a:r>
          </a:p>
        </p:txBody>
      </p:sp>
      <p:sp>
        <p:nvSpPr>
          <p:cNvPr id="92169" name="Rectangle 9"/>
          <p:cNvSpPr>
            <a:spLocks noChangeArrowheads="1"/>
          </p:cNvSpPr>
          <p:nvPr/>
        </p:nvSpPr>
        <p:spPr bwMode="auto">
          <a:xfrm>
            <a:off x="1763713" y="5918200"/>
            <a:ext cx="5562600" cy="679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なぜ、「納税の義務」が憲法で定められているのだろう？</a:t>
            </a:r>
          </a:p>
          <a:p>
            <a:pPr eaLnBrk="1" hangingPunct="1">
              <a:lnSpc>
                <a:spcPct val="120000"/>
              </a:lnSpc>
              <a:spcBef>
                <a:spcPct val="0"/>
              </a:spcBef>
              <a:buFontTx/>
              <a:buNone/>
            </a:pPr>
            <a:r>
              <a:rPr lang="ja-JP" altLang="en-US" sz="1600">
                <a:latin typeface="HG創英角ﾎﾟｯﾌﾟ体" panose="040B0A09000000000000" pitchFamily="49" charset="-128"/>
                <a:ea typeface="HG創英角ﾎﾟｯﾌﾟ体" panose="040B0A09000000000000" pitchFamily="49" charset="-128"/>
              </a:rPr>
              <a:t>みんなで議論してみよう。</a:t>
            </a:r>
          </a:p>
        </p:txBody>
      </p:sp>
      <p:sp>
        <p:nvSpPr>
          <p:cNvPr id="13323" name="Rectangle 11"/>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なぜ、税を納めなければならないのだろう？②</a:t>
            </a:r>
            <a:endParaRPr lang="ja-JP" altLang="en-US" sz="4800"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3324" name="Line 12">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3325" name="Line 13">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13326" name="AutoShape 14"/>
          <p:cNvSpPr>
            <a:spLocks noChangeArrowheads="1"/>
          </p:cNvSpPr>
          <p:nvPr/>
        </p:nvSpPr>
        <p:spPr bwMode="auto">
          <a:xfrm>
            <a:off x="684213" y="5734050"/>
            <a:ext cx="7775575" cy="919163"/>
          </a:xfrm>
          <a:prstGeom prst="roundRect">
            <a:avLst>
              <a:gd name="adj" fmla="val 16667"/>
            </a:avLst>
          </a:prstGeom>
          <a:noFill/>
          <a:ln w="28575">
            <a:solidFill>
              <a:srgbClr val="969696"/>
            </a:solidFill>
            <a:prstDash val="sysDot"/>
            <a:round/>
            <a:headEnd/>
            <a:tailEnd/>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eaLnBrk="1" hangingPunct="1">
              <a:spcBef>
                <a:spcPct val="0"/>
              </a:spcBef>
              <a:buFontTx/>
              <a:buNone/>
            </a:pPr>
            <a:endParaRPr lang="ja-JP" altLang="en-US" sz="1600">
              <a:latin typeface="Arial" panose="020B0604020202020204" pitchFamily="34" charset="0"/>
              <a:ea typeface="ＭＳ ゴシック" panose="020B0609070205080204" pitchFamily="49" charset="-128"/>
            </a:endParaRPr>
          </a:p>
        </p:txBody>
      </p:sp>
      <p:sp>
        <p:nvSpPr>
          <p:cNvPr id="13327" name="AutoShape 22"/>
          <p:cNvSpPr>
            <a:spLocks noChangeArrowheads="1"/>
          </p:cNvSpPr>
          <p:nvPr/>
        </p:nvSpPr>
        <p:spPr bwMode="auto">
          <a:xfrm>
            <a:off x="457200" y="5445125"/>
            <a:ext cx="3106738" cy="358775"/>
          </a:xfrm>
          <a:prstGeom prst="roundRect">
            <a:avLst>
              <a:gd name="adj" fmla="val 16667"/>
            </a:avLst>
          </a:prstGeom>
          <a:solidFill>
            <a:srgbClr val="C0C0C0"/>
          </a:solidFill>
          <a:ln>
            <a:noFill/>
          </a:ln>
          <a:effectLst>
            <a:outerShdw dist="99190" dir="2388334" algn="ctr" rotWithShape="0">
              <a:schemeClr val="bg2"/>
            </a:outerShdw>
          </a:effectLst>
          <a:extLst>
            <a:ext uri="{91240B29-F687-4F45-9708-019B960494DF}">
              <a14:hiddenLine xmlns:a14="http://schemas.microsoft.com/office/drawing/2010/main" w="57150">
                <a:solidFill>
                  <a:srgbClr val="000000"/>
                </a:solidFill>
                <a:round/>
                <a:headEnd/>
                <a:tailEnd/>
              </a14:hiddenLine>
            </a:ext>
          </a:extLst>
        </p:spPr>
        <p:txBody>
          <a:bodyPr wrap="none" anchor="b"/>
          <a:lstStyle>
            <a:lvl1pPr>
              <a:spcBef>
                <a:spcPct val="20000"/>
              </a:spcBef>
              <a:buChar char="•"/>
              <a:defRPr kumimoji="1" sz="3200">
                <a:solidFill>
                  <a:schemeClr val="tx1"/>
                </a:solidFill>
                <a:latin typeface="Times" panose="02020603050405020304" pitchFamily="18" charset="0"/>
                <a:ea typeface="ＭＳ Ｐゴシック" panose="020B0600070205080204" pitchFamily="50" charset="-128"/>
              </a:defRPr>
            </a:lvl1pPr>
            <a:lvl2pPr marL="742950" indent="-285750">
              <a:spcBef>
                <a:spcPct val="20000"/>
              </a:spcBef>
              <a:buChar char="–"/>
              <a:defRPr kumimoji="1" sz="2800">
                <a:solidFill>
                  <a:schemeClr val="tx1"/>
                </a:solidFill>
                <a:latin typeface="Times" panose="02020603050405020304" pitchFamily="18" charset="0"/>
                <a:ea typeface="ＭＳ Ｐゴシック" panose="020B0600070205080204" pitchFamily="50" charset="-128"/>
              </a:defRPr>
            </a:lvl2pPr>
            <a:lvl3pPr marL="1143000" indent="-228600">
              <a:spcBef>
                <a:spcPct val="20000"/>
              </a:spcBef>
              <a:buChar char="•"/>
              <a:defRPr kumimoji="1" sz="2400">
                <a:solidFill>
                  <a:schemeClr val="tx1"/>
                </a:solidFill>
                <a:latin typeface="Times" panose="02020603050405020304" pitchFamily="18" charset="0"/>
                <a:ea typeface="ＭＳ Ｐゴシック" panose="020B0600070205080204" pitchFamily="50" charset="-128"/>
              </a:defRPr>
            </a:lvl3pPr>
            <a:lvl4pPr marL="16002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4pPr>
            <a:lvl5pPr marL="2057400" indent="-228600">
              <a:spcBef>
                <a:spcPct val="20000"/>
              </a:spcBef>
              <a:buChar char="»"/>
              <a:defRPr kumimoji="1" sz="2000">
                <a:solidFill>
                  <a:schemeClr val="tx1"/>
                </a:solidFill>
                <a:latin typeface="Times" panose="02020603050405020304" pitchFamily="18" charset="0"/>
                <a:ea typeface="ＭＳ Ｐゴシック" panose="020B0600070205080204" pitchFamily="50"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Ｐゴシック" panose="020B0600070205080204" pitchFamily="50" charset="-128"/>
              </a:defRPr>
            </a:lvl9pPr>
          </a:lstStyle>
          <a:p>
            <a:pPr algn="ctr" eaLnBrk="1" hangingPunct="1">
              <a:spcBef>
                <a:spcPct val="0"/>
              </a:spcBef>
              <a:buFontTx/>
              <a:buNone/>
            </a:pPr>
            <a:endParaRPr lang="en-US" altLang="ja-JP" sz="1400">
              <a:ea typeface="HG創英角ﾎﾟｯﾌﾟ体" panose="040B0A09000000000000" pitchFamily="49" charset="-128"/>
            </a:endParaRPr>
          </a:p>
          <a:p>
            <a:pPr algn="ctr" eaLnBrk="1" hangingPunct="1">
              <a:spcBef>
                <a:spcPct val="0"/>
              </a:spcBef>
              <a:buFontTx/>
              <a:buNone/>
            </a:pPr>
            <a:r>
              <a:rPr lang="ja-JP" altLang="en-US" sz="1400">
                <a:ea typeface="HG創英角ﾎﾟｯﾌﾟ体" panose="040B0A09000000000000" pitchFamily="49" charset="-128"/>
              </a:rPr>
              <a:t>　　みんなで議論してみよう！</a:t>
            </a:r>
          </a:p>
        </p:txBody>
      </p:sp>
      <p:pic>
        <p:nvPicPr>
          <p:cNvPr id="13328" name="Picture 2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059238" y="6381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2185" name="Picture 2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481013" y="5297488"/>
            <a:ext cx="496887" cy="439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1"/>
    </p:custDataLst>
  </p:cSld>
  <p:clrMapOvr>
    <a:masterClrMapping/>
  </p:clrMapOvr>
  <p:transition advTm="224"/>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grpId="0" nodeType="clickEffect">
                                  <p:stCondLst>
                                    <p:cond delay="0"/>
                                  </p:stCondLst>
                                  <p:childTnLst>
                                    <p:set>
                                      <p:cBhvr>
                                        <p:cTn id="6" dur="1" fill="hold">
                                          <p:stCondLst>
                                            <p:cond delay="0"/>
                                          </p:stCondLst>
                                        </p:cTn>
                                        <p:tgtEl>
                                          <p:spTgt spid="92169"/>
                                        </p:tgtEl>
                                        <p:attrNameLst>
                                          <p:attrName>style.visibility</p:attrName>
                                        </p:attrNameLst>
                                      </p:cBhvr>
                                      <p:to>
                                        <p:strVal val="visible"/>
                                      </p:to>
                                    </p:set>
                                    <p:anim calcmode="lin" valueType="num">
                                      <p:cBhvr>
                                        <p:cTn id="7" dur="500" fill="hold"/>
                                        <p:tgtEl>
                                          <p:spTgt spid="92169"/>
                                        </p:tgtEl>
                                        <p:attrNameLst>
                                          <p:attrName>ppt_w</p:attrName>
                                        </p:attrNameLst>
                                      </p:cBhvr>
                                      <p:tavLst>
                                        <p:tav tm="0">
                                          <p:val>
                                            <p:fltVal val="0"/>
                                          </p:val>
                                        </p:tav>
                                        <p:tav tm="100000">
                                          <p:val>
                                            <p:strVal val="#ppt_w"/>
                                          </p:val>
                                        </p:tav>
                                      </p:tavLst>
                                    </p:anim>
                                    <p:anim calcmode="lin" valueType="num">
                                      <p:cBhvr>
                                        <p:cTn id="8" dur="500" fill="hold"/>
                                        <p:tgtEl>
                                          <p:spTgt spid="92169"/>
                                        </p:tgtEl>
                                        <p:attrNameLst>
                                          <p:attrName>ppt_h</p:attrName>
                                        </p:attrNameLst>
                                      </p:cBhvr>
                                      <p:tavLst>
                                        <p:tav tm="0">
                                          <p:val>
                                            <p:fltVal val="0"/>
                                          </p:val>
                                        </p:tav>
                                        <p:tav tm="100000">
                                          <p:val>
                                            <p:strVal val="#ppt_h"/>
                                          </p:val>
                                        </p:tav>
                                      </p:tavLst>
                                    </p:anim>
                                  </p:childTnLst>
                                </p:cTn>
                              </p:par>
                              <p:par>
                                <p:cTn id="9" presetID="6" presetClass="emph" presetSubtype="0" repeatCount="indefinite" fill="hold" nodeType="withEffect">
                                  <p:stCondLst>
                                    <p:cond delay="0"/>
                                  </p:stCondLst>
                                  <p:endCondLst>
                                    <p:cond evt="onNext" delay="0">
                                      <p:tgtEl>
                                        <p:sldTgt/>
                                      </p:tgtEl>
                                    </p:cond>
                                  </p:endCondLst>
                                  <p:childTnLst>
                                    <p:animScale>
                                      <p:cBhvr>
                                        <p:cTn id="10" dur="500" fill="hold"/>
                                        <p:tgtEl>
                                          <p:spTgt spid="92185"/>
                                        </p:tgtEl>
                                      </p:cBhvr>
                                      <p:by x="80000" y="8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169" grpId="0" autoUpdateAnimBg="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グループ化 4"/>
          <p:cNvGrpSpPr/>
          <p:nvPr/>
        </p:nvGrpSpPr>
        <p:grpSpPr>
          <a:xfrm>
            <a:off x="25995" y="3397249"/>
            <a:ext cx="9116418" cy="3413195"/>
            <a:chOff x="25995" y="3397249"/>
            <a:chExt cx="9116418" cy="3413195"/>
          </a:xfrm>
        </p:grpSpPr>
        <p:grpSp>
          <p:nvGrpSpPr>
            <p:cNvPr id="4" name="グループ化 3"/>
            <p:cNvGrpSpPr/>
            <p:nvPr/>
          </p:nvGrpSpPr>
          <p:grpSpPr>
            <a:xfrm>
              <a:off x="25995" y="3397249"/>
              <a:ext cx="9116418" cy="3313182"/>
              <a:chOff x="25995" y="3397249"/>
              <a:chExt cx="9116418" cy="3313182"/>
            </a:xfrm>
          </p:grpSpPr>
          <p:grpSp>
            <p:nvGrpSpPr>
              <p:cNvPr id="2" name="グループ化 1"/>
              <p:cNvGrpSpPr/>
              <p:nvPr/>
            </p:nvGrpSpPr>
            <p:grpSpPr>
              <a:xfrm>
                <a:off x="25995" y="3397249"/>
                <a:ext cx="9116418" cy="3313182"/>
                <a:chOff x="25995" y="3397249"/>
                <a:chExt cx="9116418" cy="3313182"/>
              </a:xfrm>
            </p:grpSpPr>
            <p:pic>
              <p:nvPicPr>
                <p:cNvPr id="28" name="Picture 3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995" y="4178135"/>
                  <a:ext cx="3802019" cy="2532296"/>
                </a:xfrm>
                <a:prstGeom prst="rect">
                  <a:avLst/>
                </a:prstGeom>
                <a:noFill/>
                <a:ln>
                  <a:noFill/>
                </a:ln>
                <a:effectLst>
                  <a:softEdge rad="228600"/>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14354" name="Object 3"/>
                <p:cNvGraphicFramePr>
                  <a:graphicFrameLocks noChangeAspect="1"/>
                </p:cNvGraphicFramePr>
                <p:nvPr>
                  <p:extLst>
                    <p:ext uri="{D42A27DB-BD31-4B8C-83A1-F6EECF244321}">
                      <p14:modId xmlns:p14="http://schemas.microsoft.com/office/powerpoint/2010/main" val="3039454347"/>
                    </p:ext>
                  </p:extLst>
                </p:nvPr>
              </p:nvGraphicFramePr>
              <p:xfrm>
                <a:off x="5434013" y="4021138"/>
                <a:ext cx="3708400" cy="2649538"/>
              </p:xfrm>
              <a:graphic>
                <a:graphicData uri="http://schemas.openxmlformats.org/presentationml/2006/ole">
                  <mc:AlternateContent xmlns:mc="http://schemas.openxmlformats.org/markup-compatibility/2006">
                    <mc:Choice xmlns:v="urn:schemas-microsoft-com:vml" Requires="v">
                      <p:oleObj spid="_x0000_s23602" name="Image" r:id="rId5" imgW="3022222" imgH="2158730" progId="Photoshop.Image.6">
                        <p:embed/>
                      </p:oleObj>
                    </mc:Choice>
                    <mc:Fallback>
                      <p:oleObj name="Image" r:id="rId5" imgW="3022222" imgH="2158730" progId="Photoshop.Image.6">
                        <p:embed/>
                        <p:pic>
                          <p:nvPicPr>
                            <p:cNvPr id="0" nam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34013" y="4021138"/>
                              <a:ext cx="3708400" cy="264953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
              <p:nvSpPr>
                <p:cNvPr id="14357" name="AutoShape 6"/>
                <p:cNvSpPr>
                  <a:spLocks noChangeArrowheads="1"/>
                </p:cNvSpPr>
                <p:nvPr/>
              </p:nvSpPr>
              <p:spPr bwMode="auto">
                <a:xfrm>
                  <a:off x="8362950" y="4465638"/>
                  <a:ext cx="503238" cy="215900"/>
                </a:xfrm>
                <a:prstGeom prst="roundRect">
                  <a:avLst>
                    <a:gd name="adj" fmla="val 50000"/>
                  </a:avLst>
                </a:prstGeom>
                <a:solidFill>
                  <a:srgbClr val="FF66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b="1">
                      <a:solidFill>
                        <a:schemeClr val="bg1"/>
                      </a:solidFill>
                      <a:latin typeface="ＭＳ ゴシック" panose="020B0609070205080204" pitchFamily="49" charset="-128"/>
                    </a:rPr>
                    <a:t>内閣</a:t>
                  </a:r>
                </a:p>
              </p:txBody>
            </p:sp>
            <p:sp>
              <p:nvSpPr>
                <p:cNvPr id="14358" name="AutoShape 8"/>
                <p:cNvSpPr>
                  <a:spLocks noChangeArrowheads="1"/>
                </p:cNvSpPr>
                <p:nvPr/>
              </p:nvSpPr>
              <p:spPr bwMode="auto">
                <a:xfrm rot="3600000">
                  <a:off x="5835650" y="3716337"/>
                  <a:ext cx="1285875" cy="647700"/>
                </a:xfrm>
                <a:prstGeom prst="leftArrow">
                  <a:avLst>
                    <a:gd name="adj1" fmla="val 70037"/>
                    <a:gd name="adj2" fmla="val 26535"/>
                  </a:avLst>
                </a:prstGeom>
                <a:solidFill>
                  <a:srgbClr val="0000FF"/>
                </a:solidFill>
                <a:ln>
                  <a:noFill/>
                </a:ln>
                <a:effectLst>
                  <a:outerShdw dist="52363" dir="842175" algn="ctr" rotWithShape="0">
                    <a:schemeClr val="bg2">
                      <a:alpha val="50000"/>
                    </a:schemeClr>
                  </a:outerShdw>
                </a:effectLst>
                <a:extLst>
                  <a:ext uri="{91240B29-F687-4F45-9708-019B960494DF}">
                    <a14:hiddenLine xmlns:a14="http://schemas.microsoft.com/office/drawing/2010/main" w="6350">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公共施設</a:t>
                  </a:r>
                </a:p>
                <a:p>
                  <a:pPr algn="ctr" eaLnBrk="1" hangingPunct="1">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公共サービス</a:t>
                  </a:r>
                </a:p>
              </p:txBody>
            </p:sp>
            <p:sp>
              <p:nvSpPr>
                <p:cNvPr id="14359" name="AutoShape 9"/>
                <p:cNvSpPr>
                  <a:spLocks noChangeArrowheads="1"/>
                </p:cNvSpPr>
                <p:nvPr/>
              </p:nvSpPr>
              <p:spPr bwMode="auto">
                <a:xfrm rot="10800000">
                  <a:off x="3548062" y="5570538"/>
                  <a:ext cx="2070100" cy="647700"/>
                </a:xfrm>
                <a:prstGeom prst="rightArrow">
                  <a:avLst>
                    <a:gd name="adj1" fmla="val 68630"/>
                    <a:gd name="adj2" fmla="val 39492"/>
                  </a:avLst>
                </a:prstGeom>
                <a:solidFill>
                  <a:srgbClr val="0000FF"/>
                </a:solidFill>
                <a:ln>
                  <a:noFill/>
                </a:ln>
                <a:effectLst>
                  <a:outerShdw dist="53882" dir="2700000"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rot="10800000"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lnSpc>
                      <a:spcPct val="120000"/>
                    </a:lnSpc>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予算案</a:t>
                  </a:r>
                  <a:r>
                    <a:rPr lang="en-US" altLang="ja-JP" sz="1200">
                      <a:solidFill>
                        <a:schemeClr val="bg1"/>
                      </a:solidFill>
                      <a:latin typeface="HG創英角ﾎﾟｯﾌﾟ体" panose="040B0A09000000000000" pitchFamily="49" charset="-128"/>
                      <a:ea typeface="HG創英角ﾎﾟｯﾌﾟ体" panose="040B0A09000000000000" pitchFamily="49" charset="-128"/>
                    </a:rPr>
                    <a:t>/</a:t>
                  </a:r>
                  <a:r>
                    <a:rPr lang="ja-JP" altLang="en-US" sz="1200">
                      <a:solidFill>
                        <a:schemeClr val="bg1"/>
                      </a:solidFill>
                      <a:latin typeface="HG創英角ﾎﾟｯﾌﾟ体" panose="040B0A09000000000000" pitchFamily="49" charset="-128"/>
                      <a:ea typeface="HG創英角ﾎﾟｯﾌﾟ体" panose="040B0A09000000000000" pitchFamily="49" charset="-128"/>
                    </a:rPr>
                    <a:t>税に関する法律案</a:t>
                  </a:r>
                  <a:endParaRPr lang="ja-JP" altLang="en-US" sz="2400">
                    <a:solidFill>
                      <a:schemeClr val="bg1"/>
                    </a:solidFill>
                    <a:latin typeface="HG創英角ﾎﾟｯﾌﾟ体" panose="040B0A09000000000000" pitchFamily="49" charset="-128"/>
                    <a:ea typeface="HG創英角ﾎﾟｯﾌﾟ体" panose="040B0A09000000000000" pitchFamily="49" charset="-128"/>
                  </a:endParaRPr>
                </a:p>
              </p:txBody>
            </p:sp>
            <p:sp>
              <p:nvSpPr>
                <p:cNvPr id="14360" name="AutoShape 10"/>
                <p:cNvSpPr>
                  <a:spLocks noChangeArrowheads="1"/>
                </p:cNvSpPr>
                <p:nvPr/>
              </p:nvSpPr>
              <p:spPr bwMode="auto">
                <a:xfrm>
                  <a:off x="3668712" y="4706938"/>
                  <a:ext cx="1981200" cy="647700"/>
                </a:xfrm>
                <a:prstGeom prst="rightArrow">
                  <a:avLst>
                    <a:gd name="adj1" fmla="val 72556"/>
                    <a:gd name="adj2" fmla="val 39142"/>
                  </a:avLst>
                </a:prstGeom>
                <a:solidFill>
                  <a:srgbClr val="33CC33"/>
                </a:solidFill>
                <a:ln>
                  <a:noFill/>
                </a:ln>
                <a:effectLst>
                  <a:outerShdw dist="56796" dir="3806097" algn="ctr" rotWithShape="0">
                    <a:schemeClr val="bg2">
                      <a:alpha val="50000"/>
                    </a:schemeClr>
                  </a:outerShdw>
                </a:effectLst>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a:solidFill>
                        <a:schemeClr val="bg1"/>
                      </a:solidFill>
                      <a:latin typeface="HG創英角ﾎﾟｯﾌﾟ体" panose="040B0A09000000000000" pitchFamily="49" charset="-128"/>
                      <a:ea typeface="HG創英角ﾎﾟｯﾌﾟ体" panose="040B0A09000000000000" pitchFamily="49" charset="-128"/>
                    </a:rPr>
                    <a:t>議決</a:t>
                  </a:r>
                </a:p>
              </p:txBody>
            </p:sp>
          </p:grpSp>
          <p:sp>
            <p:nvSpPr>
              <p:cNvPr id="14356" name="AutoShape 5"/>
              <p:cNvSpPr>
                <a:spLocks noChangeArrowheads="1"/>
              </p:cNvSpPr>
              <p:nvPr/>
            </p:nvSpPr>
            <p:spPr bwMode="auto">
              <a:xfrm>
                <a:off x="322262" y="4498975"/>
                <a:ext cx="503238" cy="215900"/>
              </a:xfrm>
              <a:prstGeom prst="roundRect">
                <a:avLst>
                  <a:gd name="adj" fmla="val 50000"/>
                </a:avLst>
              </a:prstGeom>
              <a:solidFill>
                <a:srgbClr val="FF66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b="1" dirty="0">
                    <a:solidFill>
                      <a:schemeClr val="bg1"/>
                    </a:solidFill>
                    <a:latin typeface="ＭＳ ゴシック" panose="020B0609070205080204" pitchFamily="49" charset="-128"/>
                  </a:rPr>
                  <a:t>国会</a:t>
                </a:r>
              </a:p>
            </p:txBody>
          </p:sp>
        </p:grpSp>
        <p:sp>
          <p:nvSpPr>
            <p:cNvPr id="25" name="テキスト ボックス 37"/>
            <p:cNvSpPr txBox="1">
              <a:spLocks noChangeArrowheads="1"/>
            </p:cNvSpPr>
            <p:nvPr/>
          </p:nvSpPr>
          <p:spPr bwMode="auto">
            <a:xfrm>
              <a:off x="7488238" y="6610419"/>
              <a:ext cx="137477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dirty="0">
                  <a:latin typeface="HG丸ｺﾞｼｯｸM-PRO" panose="020F0600000000000000" pitchFamily="50" charset="-128"/>
                  <a:ea typeface="HG丸ｺﾞｼｯｸM-PRO" panose="020F0600000000000000" pitchFamily="50" charset="-128"/>
                </a:rPr>
                <a:t>出典：首相官邸ホームページ</a:t>
              </a:r>
            </a:p>
          </p:txBody>
        </p:sp>
        <p:sp>
          <p:nvSpPr>
            <p:cNvPr id="29" name="テキスト ボックス 2"/>
            <p:cNvSpPr txBox="1">
              <a:spLocks noChangeArrowheads="1"/>
            </p:cNvSpPr>
            <p:nvPr/>
          </p:nvSpPr>
          <p:spPr bwMode="auto">
            <a:xfrm>
              <a:off x="2758345" y="6600412"/>
              <a:ext cx="1165225"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Times" panose="02020603050405020304" pitchFamily="18" charset="0"/>
                  <a:ea typeface="Osaka" charset="-128"/>
                </a:defRPr>
              </a:lvl1pPr>
              <a:lvl2pPr marL="742950" indent="-285750">
                <a:spcBef>
                  <a:spcPct val="20000"/>
                </a:spcBef>
                <a:buChar char="–"/>
                <a:defRPr kumimoji="1" sz="2800">
                  <a:solidFill>
                    <a:schemeClr val="tx1"/>
                  </a:solidFill>
                  <a:latin typeface="Times" panose="02020603050405020304" pitchFamily="18" charset="0"/>
                  <a:ea typeface="Osaka" charset="-128"/>
                </a:defRPr>
              </a:lvl2pPr>
              <a:lvl3pPr marL="1143000" indent="-228600">
                <a:spcBef>
                  <a:spcPct val="20000"/>
                </a:spcBef>
                <a:buChar char="•"/>
                <a:defRPr kumimoji="1" sz="2400">
                  <a:solidFill>
                    <a:schemeClr val="tx1"/>
                  </a:solidFill>
                  <a:latin typeface="Times" panose="02020603050405020304" pitchFamily="18" charset="0"/>
                  <a:ea typeface="Osaka" charset="-128"/>
                </a:defRPr>
              </a:lvl3pPr>
              <a:lvl4pPr marL="1600200" indent="-228600">
                <a:spcBef>
                  <a:spcPct val="20000"/>
                </a:spcBef>
                <a:buChar char="–"/>
                <a:defRPr kumimoji="1" sz="2000">
                  <a:solidFill>
                    <a:schemeClr val="tx1"/>
                  </a:solidFill>
                  <a:latin typeface="Times" panose="02020603050405020304" pitchFamily="18" charset="0"/>
                  <a:ea typeface="Osaka" charset="-128"/>
                </a:defRPr>
              </a:lvl4pPr>
              <a:lvl5pPr marL="2057400" indent="-228600">
                <a:spcBef>
                  <a:spcPct val="20000"/>
                </a:spcBef>
                <a:buChar char="»"/>
                <a:defRPr kumimoji="1" sz="2000">
                  <a:solidFill>
                    <a:schemeClr val="tx1"/>
                  </a:solidFill>
                  <a:latin typeface="Times" panose="02020603050405020304" pitchFamily="18" charset="0"/>
                  <a:ea typeface="Osaka"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Osaka" charset="-128"/>
                </a:defRPr>
              </a:lvl9pPr>
            </a:lstStyle>
            <a:p>
              <a:pPr>
                <a:spcBef>
                  <a:spcPct val="0"/>
                </a:spcBef>
                <a:buFontTx/>
                <a:buNone/>
              </a:pPr>
              <a:r>
                <a:rPr lang="ja-JP" altLang="en-US" sz="700" dirty="0">
                  <a:latin typeface="HG丸ｺﾞｼｯｸM-PRO" panose="020F0600000000000000" pitchFamily="50" charset="-128"/>
                  <a:ea typeface="HG丸ｺﾞｼｯｸM-PRO" panose="020F0600000000000000" pitchFamily="50" charset="-128"/>
                </a:rPr>
                <a:t>写真提供：衆議院</a:t>
              </a:r>
            </a:p>
          </p:txBody>
        </p:sp>
      </p:grpSp>
      <p:pic>
        <p:nvPicPr>
          <p:cNvPr id="14338" name="Picture 43" descr="高校の帯"/>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0" y="0"/>
            <a:ext cx="9144000" cy="688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39" name="Rectangle 34"/>
          <p:cNvSpPr>
            <a:spLocks noChangeArrowheads="1"/>
          </p:cNvSpPr>
          <p:nvPr/>
        </p:nvSpPr>
        <p:spPr bwMode="auto">
          <a:xfrm>
            <a:off x="395288" y="842963"/>
            <a:ext cx="5851525" cy="646112"/>
          </a:xfrm>
          <a:prstGeom prst="rect">
            <a:avLst/>
          </a:prstGeom>
          <a:solidFill>
            <a:srgbClr val="339966"/>
          </a:solidFill>
          <a:ln w="57150">
            <a:solidFill>
              <a:schemeClr val="bg2"/>
            </a:solidFill>
            <a:miter lim="800000"/>
            <a:headEnd/>
            <a:tailEnd/>
          </a:ln>
        </p:spPr>
        <p:txBody>
          <a:bodyPr>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税に関する法律（税負担の方法）と税の使い道（予算）は、</a:t>
            </a:r>
          </a:p>
          <a:p>
            <a:pPr eaLnBrk="1" hangingPunct="1">
              <a:lnSpc>
                <a:spcPct val="120000"/>
              </a:lnSpc>
              <a:spcBef>
                <a:spcPct val="0"/>
              </a:spcBef>
              <a:buFontTx/>
              <a:buNone/>
            </a:pPr>
            <a:r>
              <a:rPr lang="ja-JP" altLang="en-US" sz="1500">
                <a:solidFill>
                  <a:schemeClr val="bg1"/>
                </a:solidFill>
                <a:latin typeface="HG創英角ﾎﾟｯﾌﾟ体" panose="040B0A09000000000000" pitchFamily="49" charset="-128"/>
                <a:ea typeface="HG創英角ﾎﾟｯﾌﾟ体" panose="040B0A09000000000000" pitchFamily="49" charset="-128"/>
              </a:rPr>
              <a:t>国民の代表者である議員が決めています。</a:t>
            </a:r>
          </a:p>
        </p:txBody>
      </p:sp>
      <p:sp>
        <p:nvSpPr>
          <p:cNvPr id="14341" name="Rectangle 12"/>
          <p:cNvSpPr>
            <a:spLocks noChangeArrowheads="1"/>
          </p:cNvSpPr>
          <p:nvPr/>
        </p:nvSpPr>
        <p:spPr bwMode="auto">
          <a:xfrm>
            <a:off x="8864600" y="6477000"/>
            <a:ext cx="279400" cy="320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r>
              <a:rPr lang="en-US" altLang="ja-JP" sz="1500">
                <a:latin typeface="ＭＳ ゴシック" panose="020B0609070205080204" pitchFamily="49" charset="-128"/>
              </a:rPr>
              <a:t>8</a:t>
            </a:r>
          </a:p>
        </p:txBody>
      </p:sp>
      <p:sp>
        <p:nvSpPr>
          <p:cNvPr id="14342" name="Rectangle 14"/>
          <p:cNvSpPr>
            <a:spLocks noGrp="1" noChangeArrowheads="1"/>
          </p:cNvSpPr>
          <p:nvPr>
            <p:ph type="title" idx="4294967295"/>
          </p:nvPr>
        </p:nvSpPr>
        <p:spPr bwMode="white">
          <a:xfrm>
            <a:off x="76200" y="152400"/>
            <a:ext cx="7772400" cy="457200"/>
          </a:xfrm>
        </p:spPr>
        <p:txBody>
          <a:bodyPr/>
          <a:lstStyle/>
          <a:p>
            <a:pPr algn="l" eaLnBrk="1" hangingPunct="1"/>
            <a:r>
              <a:rPr lang="en-US" altLang="ja-JP" sz="2400" dirty="0">
                <a:solidFill>
                  <a:schemeClr val="accent1"/>
                </a:solidFill>
                <a:latin typeface="HG創英角ｺﾞｼｯｸUB" panose="020B0909000000000000" pitchFamily="49" charset="-128"/>
                <a:ea typeface="HG創英角ｺﾞｼｯｸUB" panose="020B0909000000000000" pitchFamily="49" charset="-128"/>
              </a:rPr>
              <a:t>2.</a:t>
            </a:r>
            <a:r>
              <a:rPr lang="ja-JP" altLang="en-US" sz="2400" dirty="0">
                <a:solidFill>
                  <a:schemeClr val="accent1"/>
                </a:solidFill>
                <a:latin typeface="HG創英角ｺﾞｼｯｸUB" panose="020B0909000000000000" pitchFamily="49" charset="-128"/>
                <a:ea typeface="HG創英角ｺﾞｼｯｸUB" panose="020B0909000000000000" pitchFamily="49" charset="-128"/>
              </a:rPr>
              <a:t>なぜ、税を納めなければならないのだろう？③</a:t>
            </a:r>
            <a:endParaRPr lang="ja-JP" altLang="en-US" sz="4800" dirty="0">
              <a:solidFill>
                <a:schemeClr val="accent1"/>
              </a:solidFill>
              <a:latin typeface="HG創英角ｺﾞｼｯｸUB" panose="020B0909000000000000" pitchFamily="49" charset="-128"/>
              <a:ea typeface="HG創英角ｺﾞｼｯｸUB" panose="020B0909000000000000" pitchFamily="49" charset="-128"/>
            </a:endParaRPr>
          </a:p>
        </p:txBody>
      </p:sp>
      <p:sp>
        <p:nvSpPr>
          <p:cNvPr id="14343" name="Line 15">
            <a:hlinkClick r:id="" action="ppaction://hlinkshowjump?jump=previousslide"/>
          </p:cNvPr>
          <p:cNvSpPr>
            <a:spLocks noChangeShapeType="1"/>
          </p:cNvSpPr>
          <p:nvPr/>
        </p:nvSpPr>
        <p:spPr bwMode="auto">
          <a:xfrm>
            <a:off x="8458200" y="228600"/>
            <a:ext cx="228600" cy="0"/>
          </a:xfrm>
          <a:prstGeom prst="line">
            <a:avLst/>
          </a:prstGeom>
          <a:noFill/>
          <a:ln w="50800">
            <a:solidFill>
              <a:srgbClr val="FFFFFF"/>
            </a:solidFill>
            <a:round/>
            <a:headEnd type="triangle" w="med" len="sm"/>
            <a:tailEnd/>
          </a:ln>
          <a:extLst>
            <a:ext uri="{909E8E84-426E-40DD-AFC4-6F175D3DCCD1}">
              <a14:hiddenFill xmlns:a14="http://schemas.microsoft.com/office/drawing/2010/main">
                <a:noFill/>
              </a14:hiddenFill>
            </a:ext>
          </a:extLst>
        </p:spPr>
        <p:txBody>
          <a:bodyPr/>
          <a:lstStyle/>
          <a:p>
            <a:endParaRPr lang="ja-JP" altLang="en-US"/>
          </a:p>
        </p:txBody>
      </p:sp>
      <p:sp>
        <p:nvSpPr>
          <p:cNvPr id="14344" name="Line 16">
            <a:hlinkClick r:id="" action="ppaction://hlinkshowjump?jump=nextslide"/>
          </p:cNvPr>
          <p:cNvSpPr>
            <a:spLocks noChangeShapeType="1"/>
          </p:cNvSpPr>
          <p:nvPr/>
        </p:nvSpPr>
        <p:spPr bwMode="auto">
          <a:xfrm>
            <a:off x="8763000" y="228600"/>
            <a:ext cx="228600" cy="0"/>
          </a:xfrm>
          <a:prstGeom prst="line">
            <a:avLst/>
          </a:prstGeom>
          <a:noFill/>
          <a:ln w="50800">
            <a:solidFill>
              <a:srgbClr val="FFFFFF"/>
            </a:solidFill>
            <a:round/>
            <a:headEnd type="none" w="med" len="sm"/>
            <a:tailEnd type="triangle" w="med" len="sm"/>
          </a:ln>
          <a:extLst>
            <a:ext uri="{909E8E84-426E-40DD-AFC4-6F175D3DCCD1}">
              <a14:hiddenFill xmlns:a14="http://schemas.microsoft.com/office/drawing/2010/main">
                <a:noFill/>
              </a14:hiddenFill>
            </a:ext>
          </a:extLst>
        </p:spPr>
        <p:txBody>
          <a:bodyPr/>
          <a:lstStyle/>
          <a:p>
            <a:endParaRPr lang="ja-JP" altLang="en-US"/>
          </a:p>
        </p:txBody>
      </p:sp>
      <p:sp>
        <p:nvSpPr>
          <p:cNvPr id="79889" name="AutoShape 17"/>
          <p:cNvSpPr>
            <a:spLocks noChangeArrowheads="1"/>
          </p:cNvSpPr>
          <p:nvPr/>
        </p:nvSpPr>
        <p:spPr bwMode="auto">
          <a:xfrm rot="7200000">
            <a:off x="2513807" y="3817144"/>
            <a:ext cx="1331912" cy="647700"/>
          </a:xfrm>
          <a:prstGeom prst="rightArrow">
            <a:avLst>
              <a:gd name="adj1" fmla="val 70593"/>
              <a:gd name="adj2" fmla="val 26914"/>
            </a:avLst>
          </a:prstGeom>
          <a:solidFill>
            <a:srgbClr val="FF9900"/>
          </a:solidFill>
          <a:ln w="9525">
            <a:noFill/>
            <a:miter lim="800000"/>
            <a:headEnd/>
            <a:tailEnd/>
          </a:ln>
          <a:effectLst>
            <a:outerShdw dist="35921" dir="2700000" algn="ctr" rotWithShape="0">
              <a:schemeClr val="bg2">
                <a:alpha val="50000"/>
              </a:schemeClr>
            </a:outerShdw>
          </a:effectLst>
        </p:spPr>
        <p:txBody>
          <a:bodyPr vert="vert270" wrap="none" anchor="ctr"/>
          <a:lstStyle/>
          <a:p>
            <a:pPr algn="ctr" eaLnBrk="1" hangingPunct="1">
              <a:defRPr/>
            </a:pPr>
            <a:r>
              <a:rPr lang="ja-JP" altLang="en-US" sz="1200" dirty="0">
                <a:solidFill>
                  <a:schemeClr val="bg1"/>
                </a:solidFill>
                <a:latin typeface="HG創英角ﾎﾟｯﾌﾟ体" pitchFamily="49" charset="-128"/>
                <a:ea typeface="HG創英角ﾎﾟｯﾌﾟ体" pitchFamily="49" charset="-128"/>
              </a:rPr>
              <a:t>選挙</a:t>
            </a:r>
          </a:p>
        </p:txBody>
      </p:sp>
      <p:grpSp>
        <p:nvGrpSpPr>
          <p:cNvPr id="3" name="Group 42"/>
          <p:cNvGrpSpPr>
            <a:grpSpLocks/>
          </p:cNvGrpSpPr>
          <p:nvPr/>
        </p:nvGrpSpPr>
        <p:grpSpPr bwMode="auto">
          <a:xfrm>
            <a:off x="1773238" y="1862138"/>
            <a:ext cx="5597525" cy="2879725"/>
            <a:chOff x="1120" y="1206"/>
            <a:chExt cx="3526" cy="1814"/>
          </a:xfrm>
        </p:grpSpPr>
        <p:sp>
          <p:nvSpPr>
            <p:cNvPr id="14348" name="AutoShape 19"/>
            <p:cNvSpPr>
              <a:spLocks noChangeArrowheads="1"/>
            </p:cNvSpPr>
            <p:nvPr/>
          </p:nvSpPr>
          <p:spPr bwMode="auto">
            <a:xfrm>
              <a:off x="1120" y="1253"/>
              <a:ext cx="3526" cy="868"/>
            </a:xfrm>
            <a:prstGeom prst="roundRect">
              <a:avLst>
                <a:gd name="adj" fmla="val 8579"/>
              </a:avLst>
            </a:prstGeom>
            <a:solidFill>
              <a:schemeClr val="bg1"/>
            </a:solidFill>
            <a:ln w="6350">
              <a:solidFill>
                <a:srgbClr val="FF6600"/>
              </a:solidFill>
              <a:round/>
              <a:headEnd/>
              <a:tailEnd/>
            </a:ln>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eaLnBrk="1" hangingPunct="1">
                <a:spcBef>
                  <a:spcPct val="0"/>
                </a:spcBef>
                <a:buFontTx/>
                <a:buNone/>
              </a:pPr>
              <a:endParaRPr lang="ja-JP" altLang="en-US" sz="2400"/>
            </a:p>
          </p:txBody>
        </p:sp>
        <p:pic>
          <p:nvPicPr>
            <p:cNvPr id="14349" name="Picture 40"/>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348" y="1212"/>
              <a:ext cx="941" cy="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350" name="Picture 39"/>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2347" y="1285"/>
              <a:ext cx="1070" cy="86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51" name="AutoShape 24"/>
            <p:cNvSpPr>
              <a:spLocks noChangeArrowheads="1"/>
            </p:cNvSpPr>
            <p:nvPr/>
          </p:nvSpPr>
          <p:spPr bwMode="auto">
            <a:xfrm>
              <a:off x="1161" y="1298"/>
              <a:ext cx="329" cy="157"/>
            </a:xfrm>
            <a:prstGeom prst="roundRect">
              <a:avLst>
                <a:gd name="adj" fmla="val 50000"/>
              </a:avLst>
            </a:prstGeom>
            <a:solidFill>
              <a:srgbClr val="FF6600"/>
            </a:solidFill>
            <a:ln>
              <a:noFill/>
            </a:ln>
            <a:extLst>
              <a:ext uri="{91240B29-F687-4F45-9708-019B960494DF}">
                <a14:hiddenLine xmlns:a14="http://schemas.microsoft.com/office/drawing/2010/main" w="19050">
                  <a:solidFill>
                    <a:srgbClr val="000000"/>
                  </a:solidFill>
                  <a:round/>
                  <a:headEnd/>
                  <a:tailEnd/>
                </a14:hiddenLine>
              </a:ext>
            </a:extLst>
          </p:spPr>
          <p:txBody>
            <a:bodyPr wrap="none" anchor="ctr"/>
            <a:lstStyle>
              <a:lvl1pPr>
                <a:spcBef>
                  <a:spcPct val="20000"/>
                </a:spcBef>
                <a:buChar char="•"/>
                <a:defRPr kumimoji="1" sz="3200">
                  <a:solidFill>
                    <a:schemeClr val="tx1"/>
                  </a:solidFill>
                  <a:latin typeface="Times" panose="02020603050405020304" pitchFamily="18" charset="0"/>
                  <a:ea typeface="ＭＳ ゴシック" panose="020B0609070205080204" pitchFamily="49" charset="-128"/>
                </a:defRPr>
              </a:lvl1pPr>
              <a:lvl2pPr marL="742950" indent="-285750">
                <a:spcBef>
                  <a:spcPct val="20000"/>
                </a:spcBef>
                <a:buChar char="–"/>
                <a:defRPr kumimoji="1" sz="2800">
                  <a:solidFill>
                    <a:schemeClr val="tx1"/>
                  </a:solidFill>
                  <a:latin typeface="Times" panose="02020603050405020304" pitchFamily="18" charset="0"/>
                  <a:ea typeface="ＭＳ ゴシック" panose="020B0609070205080204" pitchFamily="49" charset="-128"/>
                </a:defRPr>
              </a:lvl2pPr>
              <a:lvl3pPr marL="1143000" indent="-228600">
                <a:spcBef>
                  <a:spcPct val="20000"/>
                </a:spcBef>
                <a:buChar char="•"/>
                <a:defRPr kumimoji="1" sz="2400">
                  <a:solidFill>
                    <a:schemeClr val="tx1"/>
                  </a:solidFill>
                  <a:latin typeface="Times" panose="02020603050405020304" pitchFamily="18" charset="0"/>
                  <a:ea typeface="ＭＳ ゴシック" panose="020B0609070205080204" pitchFamily="49" charset="-128"/>
                </a:defRPr>
              </a:lvl3pPr>
              <a:lvl4pPr marL="16002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4pPr>
              <a:lvl5pPr marL="2057400" indent="-228600">
                <a:spcBef>
                  <a:spcPct val="20000"/>
                </a:spcBef>
                <a:buChar char="»"/>
                <a:defRPr kumimoji="1" sz="2000">
                  <a:solidFill>
                    <a:schemeClr val="tx1"/>
                  </a:solidFill>
                  <a:latin typeface="Times" panose="02020603050405020304" pitchFamily="18" charset="0"/>
                  <a:ea typeface="ＭＳ ゴシック" panose="020B0609070205080204" pitchFamily="49" charset="-128"/>
                </a:defRPr>
              </a:lvl5pPr>
              <a:lvl6pPr marL="25146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6pPr>
              <a:lvl7pPr marL="29718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7pPr>
              <a:lvl8pPr marL="34290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8pPr>
              <a:lvl9pPr marL="3886200" indent="-228600" eaLnBrk="0" fontAlgn="base" hangingPunct="0">
                <a:spcBef>
                  <a:spcPct val="20000"/>
                </a:spcBef>
                <a:spcAft>
                  <a:spcPct val="0"/>
                </a:spcAft>
                <a:buChar char="»"/>
                <a:defRPr kumimoji="1" sz="2000">
                  <a:solidFill>
                    <a:schemeClr val="tx1"/>
                  </a:solidFill>
                  <a:latin typeface="Times" panose="02020603050405020304" pitchFamily="18" charset="0"/>
                  <a:ea typeface="ＭＳ ゴシック" panose="020B0609070205080204" pitchFamily="49" charset="-128"/>
                </a:defRPr>
              </a:lvl9pPr>
            </a:lstStyle>
            <a:p>
              <a:pPr algn="ctr" eaLnBrk="1" hangingPunct="1">
                <a:spcBef>
                  <a:spcPct val="0"/>
                </a:spcBef>
                <a:buFontTx/>
                <a:buNone/>
              </a:pPr>
              <a:r>
                <a:rPr lang="ja-JP" altLang="en-US" sz="1200" b="1">
                  <a:solidFill>
                    <a:schemeClr val="bg1"/>
                  </a:solidFill>
                  <a:latin typeface="ＭＳ ゴシック" panose="020B0609070205080204" pitchFamily="49" charset="-128"/>
                </a:rPr>
                <a:t>国民</a:t>
              </a:r>
            </a:p>
          </p:txBody>
        </p:sp>
        <p:pic>
          <p:nvPicPr>
            <p:cNvPr id="14352" name="Picture 38"/>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1332" y="1206"/>
              <a:ext cx="1229" cy="9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81" name="AutoShape 25"/>
            <p:cNvSpPr>
              <a:spLocks noChangeArrowheads="1"/>
            </p:cNvSpPr>
            <p:nvPr/>
          </p:nvSpPr>
          <p:spPr bwMode="auto">
            <a:xfrm rot="3600000">
              <a:off x="3244" y="2397"/>
              <a:ext cx="839" cy="408"/>
            </a:xfrm>
            <a:prstGeom prst="rightArrow">
              <a:avLst>
                <a:gd name="adj1" fmla="val 70593"/>
                <a:gd name="adj2" fmla="val 26914"/>
              </a:avLst>
            </a:prstGeom>
            <a:solidFill>
              <a:srgbClr val="FF9900"/>
            </a:solidFill>
            <a:ln w="9525">
              <a:noFill/>
              <a:miter lim="800000"/>
              <a:headEnd/>
              <a:tailEnd/>
            </a:ln>
            <a:effectLst>
              <a:outerShdw dist="40161" dir="1106097" algn="ctr" rotWithShape="0">
                <a:schemeClr val="bg2">
                  <a:alpha val="50000"/>
                </a:schemeClr>
              </a:outerShdw>
            </a:effectLst>
          </p:spPr>
          <p:txBody>
            <a:bodyPr vert="vert270" wrap="none" anchor="ctr"/>
            <a:lstStyle/>
            <a:p>
              <a:pPr algn="ctr" eaLnBrk="1" hangingPunct="1">
                <a:defRPr/>
              </a:pPr>
              <a:r>
                <a:rPr lang="ja-JP" altLang="en-US" sz="1200" dirty="0">
                  <a:solidFill>
                    <a:schemeClr val="bg1"/>
                  </a:solidFill>
                  <a:latin typeface="HG創英角ﾎﾟｯﾌﾟ体" pitchFamily="49" charset="-128"/>
                  <a:ea typeface="HG創英角ﾎﾟｯﾌﾟ体" pitchFamily="49" charset="-128"/>
                </a:rPr>
                <a:t>納税</a:t>
              </a:r>
            </a:p>
          </p:txBody>
        </p:sp>
      </p:grpSp>
      <p:pic>
        <p:nvPicPr>
          <p:cNvPr id="14347" name="Picture 37"/>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15050" y="625475"/>
            <a:ext cx="1025525" cy="127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ustDataLst>
      <p:tags r:id="rId2"/>
    </p:custDataLst>
    <p:extLst>
      <p:ext uri="{BB962C8B-B14F-4D97-AF65-F5344CB8AC3E}">
        <p14:creationId xmlns:p14="http://schemas.microsoft.com/office/powerpoint/2010/main" val="1723856045"/>
      </p:ext>
    </p:extLst>
  </p:cSld>
  <p:clrMapOvr>
    <a:masterClrMapping/>
  </p:clrMapOvr>
  <p:transition advTm="295"/>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3"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23" presetClass="entr" presetSubtype="16" fill="hold" nodeType="clickEffect">
                                  <p:stCondLst>
                                    <p:cond delay="0"/>
                                  </p:stCondLst>
                                  <p:childTnLst>
                                    <p:set>
                                      <p:cBhvr>
                                        <p:cTn id="18" dur="1" fill="hold">
                                          <p:stCondLst>
                                            <p:cond delay="0"/>
                                          </p:stCondLst>
                                        </p:cTn>
                                        <p:tgtEl>
                                          <p:spTgt spid="79889"/>
                                        </p:tgtEl>
                                        <p:attrNameLst>
                                          <p:attrName>style.visibility</p:attrName>
                                        </p:attrNameLst>
                                      </p:cBhvr>
                                      <p:to>
                                        <p:strVal val="visible"/>
                                      </p:to>
                                    </p:set>
                                    <p:anim calcmode="lin" valueType="num">
                                      <p:cBhvr>
                                        <p:cTn id="19" dur="500" fill="hold"/>
                                        <p:tgtEl>
                                          <p:spTgt spid="79889"/>
                                        </p:tgtEl>
                                        <p:attrNameLst>
                                          <p:attrName>ppt_w</p:attrName>
                                        </p:attrNameLst>
                                      </p:cBhvr>
                                      <p:tavLst>
                                        <p:tav tm="0">
                                          <p:val>
                                            <p:fltVal val="0"/>
                                          </p:val>
                                        </p:tav>
                                        <p:tav tm="100000">
                                          <p:val>
                                            <p:strVal val="#ppt_w"/>
                                          </p:val>
                                        </p:tav>
                                      </p:tavLst>
                                    </p:anim>
                                    <p:anim calcmode="lin" valueType="num">
                                      <p:cBhvr>
                                        <p:cTn id="20" dur="500" fill="hold"/>
                                        <p:tgtEl>
                                          <p:spTgt spid="79889"/>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0.1"/>
</p:tagLst>
</file>

<file path=ppt/tags/tag10.xml><?xml version="1.0" encoding="utf-8"?>
<p:tagLst xmlns:a="http://schemas.openxmlformats.org/drawingml/2006/main" xmlns:r="http://schemas.openxmlformats.org/officeDocument/2006/relationships" xmlns:p="http://schemas.openxmlformats.org/presentationml/2006/main">
  <p:tag name="TIMING" val="|0.1|0.3|0.9"/>
</p:tagLst>
</file>

<file path=ppt/tags/tag11.xml><?xml version="1.0" encoding="utf-8"?>
<p:tagLst xmlns:a="http://schemas.openxmlformats.org/drawingml/2006/main" xmlns:r="http://schemas.openxmlformats.org/officeDocument/2006/relationships" xmlns:p="http://schemas.openxmlformats.org/presentationml/2006/main">
  <p:tag name="TIMING" val="|0"/>
</p:tagLst>
</file>

<file path=ppt/tags/tag12.xml><?xml version="1.0" encoding="utf-8"?>
<p:tagLst xmlns:a="http://schemas.openxmlformats.org/drawingml/2006/main" xmlns:r="http://schemas.openxmlformats.org/officeDocument/2006/relationships" xmlns:p="http://schemas.openxmlformats.org/presentationml/2006/main">
  <p:tag name="TIMING" val="|1.5|0.5|0.4|0.4|0.4"/>
</p:tagLst>
</file>

<file path=ppt/tags/tag13.xml><?xml version="1.0" encoding="utf-8"?>
<p:tagLst xmlns:a="http://schemas.openxmlformats.org/drawingml/2006/main" xmlns:r="http://schemas.openxmlformats.org/officeDocument/2006/relationships" xmlns:p="http://schemas.openxmlformats.org/presentationml/2006/main">
  <p:tag name="TIMING" val="|0|1.5"/>
</p:tagLst>
</file>

<file path=ppt/tags/tag14.xml><?xml version="1.0" encoding="utf-8"?>
<p:tagLst xmlns:a="http://schemas.openxmlformats.org/drawingml/2006/main" xmlns:r="http://schemas.openxmlformats.org/officeDocument/2006/relationships" xmlns:p="http://schemas.openxmlformats.org/presentationml/2006/main">
  <p:tag name="TIMING" val="|0.1"/>
</p:tagLst>
</file>

<file path=ppt/tags/tag2.xml><?xml version="1.0" encoding="utf-8"?>
<p:tagLst xmlns:a="http://schemas.openxmlformats.org/drawingml/2006/main" xmlns:r="http://schemas.openxmlformats.org/officeDocument/2006/relationships" xmlns:p="http://schemas.openxmlformats.org/presentationml/2006/main">
  <p:tag name="TIMING" val="|0|0|0.1|0"/>
</p:tagLst>
</file>

<file path=ppt/tags/tag3.xml><?xml version="1.0" encoding="utf-8"?>
<p:tagLst xmlns:a="http://schemas.openxmlformats.org/drawingml/2006/main" xmlns:r="http://schemas.openxmlformats.org/officeDocument/2006/relationships" xmlns:p="http://schemas.openxmlformats.org/presentationml/2006/main">
  <p:tag name="TIMING" val="|0|0.1|0|0"/>
</p:tagLst>
</file>

<file path=ppt/tags/tag4.xml><?xml version="1.0" encoding="utf-8"?>
<p:tagLst xmlns:a="http://schemas.openxmlformats.org/drawingml/2006/main" xmlns:r="http://schemas.openxmlformats.org/officeDocument/2006/relationships" xmlns:p="http://schemas.openxmlformats.org/presentationml/2006/main">
  <p:tag name="TIMING" val="|0.1|0|0"/>
</p:tagLst>
</file>

<file path=ppt/tags/tag5.xml><?xml version="1.0" encoding="utf-8"?>
<p:tagLst xmlns:a="http://schemas.openxmlformats.org/drawingml/2006/main" xmlns:r="http://schemas.openxmlformats.org/officeDocument/2006/relationships" xmlns:p="http://schemas.openxmlformats.org/presentationml/2006/main">
  <p:tag name="TIMING" val="|0|0|0.2|0"/>
</p:tagLst>
</file>

<file path=ppt/tags/tag6.xml><?xml version="1.0" encoding="utf-8"?>
<p:tagLst xmlns:a="http://schemas.openxmlformats.org/drawingml/2006/main" xmlns:r="http://schemas.openxmlformats.org/officeDocument/2006/relationships" xmlns:p="http://schemas.openxmlformats.org/presentationml/2006/main">
  <p:tag name="TIMING" val="|0.2"/>
</p:tagLst>
</file>

<file path=ppt/tags/tag7.xml><?xml version="1.0" encoding="utf-8"?>
<p:tagLst xmlns:a="http://schemas.openxmlformats.org/drawingml/2006/main" xmlns:r="http://schemas.openxmlformats.org/officeDocument/2006/relationships" xmlns:p="http://schemas.openxmlformats.org/presentationml/2006/main">
  <p:tag name="TIMING" val="|0|0.4|0"/>
</p:tagLst>
</file>

<file path=ppt/tags/tag8.xml><?xml version="1.0" encoding="utf-8"?>
<p:tagLst xmlns:a="http://schemas.openxmlformats.org/drawingml/2006/main" xmlns:r="http://schemas.openxmlformats.org/officeDocument/2006/relationships" xmlns:p="http://schemas.openxmlformats.org/presentationml/2006/main">
  <p:tag name="TIMING" val="|0.1|0|0.4|0"/>
</p:tagLst>
</file>

<file path=ppt/tags/tag9.xml><?xml version="1.0" encoding="utf-8"?>
<p:tagLst xmlns:a="http://schemas.openxmlformats.org/drawingml/2006/main" xmlns:r="http://schemas.openxmlformats.org/officeDocument/2006/relationships" xmlns:p="http://schemas.openxmlformats.org/presentationml/2006/main">
  <p:tag name="TIMING" val="|0.3|0.3"/>
</p:tagLst>
</file>

<file path=ppt/theme/theme1.xml><?xml version="1.0" encoding="utf-8"?>
<a:theme xmlns:a="http://schemas.openxmlformats.org/drawingml/2006/main" name="新しいプレゼンテーション">
  <a:themeElements>
    <a:clrScheme name="">
      <a:dk1>
        <a:srgbClr val="000000"/>
      </a:dk1>
      <a:lt1>
        <a:srgbClr val="FFFFFF"/>
      </a:lt1>
      <a:dk2>
        <a:srgbClr val="000000"/>
      </a:dk2>
      <a:lt2>
        <a:srgbClr val="777777"/>
      </a:lt2>
      <a:accent1>
        <a:srgbClr val="FFFFFF"/>
      </a:accent1>
      <a:accent2>
        <a:srgbClr val="33CCCC"/>
      </a:accent2>
      <a:accent3>
        <a:srgbClr val="FFFFFF"/>
      </a:accent3>
      <a:accent4>
        <a:srgbClr val="000000"/>
      </a:accent4>
      <a:accent5>
        <a:srgbClr val="FFFFFF"/>
      </a:accent5>
      <a:accent6>
        <a:srgbClr val="2DB9B9"/>
      </a:accent6>
      <a:hlink>
        <a:srgbClr val="FF5050"/>
      </a:hlink>
      <a:folHlink>
        <a:srgbClr val="FF9900"/>
      </a:folHlink>
    </a:clrScheme>
    <a:fontScheme name="新しいプレゼンテーション">
      <a:majorFont>
        <a:latin typeface="Times"/>
        <a:ea typeface="ＭＳ Ｐゴシック"/>
        <a:cs typeface=""/>
      </a:majorFont>
      <a:minorFont>
        <a:latin typeface="Times"/>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新しいプレゼンテーション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新しいプレゼンテーション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新しいプレゼンテーション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新しいプレゼンテーション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新しいプレゼンテーション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新しいプレゼンテーション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新しいプレゼンテーション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新しいプレゼンテーション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新しいプレゼンテーション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新しいプレゼンテーション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新しいプレゼンテーション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新しいプレゼンテーション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1786</Words>
  <Application>Microsoft Office PowerPoint</Application>
  <PresentationFormat>画面に合わせる (4:3)</PresentationFormat>
  <Paragraphs>255</Paragraphs>
  <Slides>24</Slides>
  <Notes>4</Notes>
  <HiddenSlides>1</HiddenSlides>
  <MMClips>0</MMClips>
  <ScaleCrop>false</ScaleCrop>
  <HeadingPairs>
    <vt:vector size="8" baseType="variant">
      <vt:variant>
        <vt:lpstr>使用されているフォント</vt:lpstr>
      </vt:variant>
      <vt:variant>
        <vt:i4>14</vt:i4>
      </vt:variant>
      <vt:variant>
        <vt:lpstr>テーマ</vt:lpstr>
      </vt:variant>
      <vt:variant>
        <vt:i4>1</vt:i4>
      </vt:variant>
      <vt:variant>
        <vt:lpstr>埋め込まれた OLE サーバー</vt:lpstr>
      </vt:variant>
      <vt:variant>
        <vt:i4>1</vt:i4>
      </vt:variant>
      <vt:variant>
        <vt:lpstr>スライド タイトル</vt:lpstr>
      </vt:variant>
      <vt:variant>
        <vt:i4>24</vt:i4>
      </vt:variant>
    </vt:vector>
  </HeadingPairs>
  <TitlesOfParts>
    <vt:vector size="40" baseType="lpstr">
      <vt:lpstr>HGP創英角ｺﾞｼｯｸUB</vt:lpstr>
      <vt:lpstr>HG丸ｺﾞｼｯｸM-PRO</vt:lpstr>
      <vt:lpstr>HGS創英角ｺﾞｼｯｸUB</vt:lpstr>
      <vt:lpstr>Century</vt:lpstr>
      <vt:lpstr>Wingdings</vt:lpstr>
      <vt:lpstr>Times</vt:lpstr>
      <vt:lpstr>HGS創英角ﾎﾟｯﾌﾟ体</vt:lpstr>
      <vt:lpstr>Arial</vt:lpstr>
      <vt:lpstr>メイリオ</vt:lpstr>
      <vt:lpstr>HG創英角ﾎﾟｯﾌﾟ体</vt:lpstr>
      <vt:lpstr>ＭＳ Ｐ明朝</vt:lpstr>
      <vt:lpstr>HG創英角ｺﾞｼｯｸUB</vt:lpstr>
      <vt:lpstr>ＭＳ Ｐゴシック</vt:lpstr>
      <vt:lpstr>ＭＳ ゴシック</vt:lpstr>
      <vt:lpstr>新しいプレゼンテーション</vt:lpstr>
      <vt:lpstr>Image</vt:lpstr>
      <vt:lpstr>私たちの生活と財政の役割</vt:lpstr>
      <vt:lpstr>1.暮らしの中の税①</vt:lpstr>
      <vt:lpstr>1.暮らしの中の税②</vt:lpstr>
      <vt:lpstr>1.暮らしの中の税③</vt:lpstr>
      <vt:lpstr>1.暮らしの中の税④</vt:lpstr>
      <vt:lpstr>2.なぜ、税を納めなければならないのだろう？①-1</vt:lpstr>
      <vt:lpstr>2.なぜ、税を納めなければならないのだろう？①-2</vt:lpstr>
      <vt:lpstr>2.なぜ、税を納めなければならないのだろう？②</vt:lpstr>
      <vt:lpstr>2.なぜ、税を納めなければならないのだろう？③</vt:lpstr>
      <vt:lpstr>3.今までの議論をまとめてみよう</vt:lpstr>
      <vt:lpstr>1.アルバイト代の源泉徴収票を見てみよう</vt:lpstr>
      <vt:lpstr>2.所得税及び復興特別所得税を計算してみよう</vt:lpstr>
      <vt:lpstr>2.所得税及び復興特別所得税を計算してみよう　①収入金額等</vt:lpstr>
      <vt:lpstr>2.所得税及び復興特別所得税を計算してみよう　①収入金額等</vt:lpstr>
      <vt:lpstr>2.所得税及び復興特別所得税を計算してみよう　②所得金額</vt:lpstr>
      <vt:lpstr>2.所得税及び復興特別所得税を計算してみよう　②所得金額</vt:lpstr>
      <vt:lpstr>2.所得税及び復興特別所得税を計算してみよう　 　～１回目の控除（必要経費など）～</vt:lpstr>
      <vt:lpstr>PowerPoint プレゼンテーション</vt:lpstr>
      <vt:lpstr>PowerPoint プレゼンテーション</vt:lpstr>
      <vt:lpstr>2.所得税及び復興特別所得税を計算してみよう　 　～２回目の控除（所得控除）～</vt:lpstr>
      <vt:lpstr>2.所得税及び復興特別所得税を計算してみよう　④税金の計算</vt:lpstr>
      <vt:lpstr>2.所得税及び復興特別所得税を計算してみよう　④税金の計算</vt:lpstr>
      <vt:lpstr>2.所得税及び復興特別所得税を計算してみよう　解答</vt:lpstr>
      <vt:lpstr>PowerPoint プレゼンテーション</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2014-06-26T05:07:41Z</dcterms:created>
  <dcterms:modified xsi:type="dcterms:W3CDTF">2024-05-19T12:43:14Z</dcterms:modified>
</cp:coreProperties>
</file>