
<file path=[Content_Types].xml><?xml version="1.0" encoding="utf-8"?>
<Types xmlns="http://schemas.openxmlformats.org/package/2006/content-types">
  <Default Extension="png" ContentType="image/png"/>
  <Default Extension="svg" ContentType="image/svg+xml"/>
  <Default Extension="bin" ContentType="application/vnd.openxmlformats-officedocument.oleObject"/>
  <Default Extension="jpeg" ContentType="image/jpeg"/>
  <Default Extension="rels" ContentType="application/vnd.openxmlformats-package.relationships+xml"/>
  <Default Extension="xml" ContentType="application/xml"/>
  <Default Extension="wdp" ContentType="image/vnd.ms-photo"/>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3.xml" ContentType="application/vnd.openxmlformats-officedocument.theme+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4.xml" ContentType="application/vnd.openxmlformats-officedocument.theme+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theme/theme7.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drawings/drawing1.xml" ContentType="application/vnd.openxmlformats-officedocument.drawingml.chartshapes+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4.xml" ContentType="application/vnd.openxmlformats-officedocument.presentationml.notesSlid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notesSlides/notesSlide5.xml" ContentType="application/vnd.openxmlformats-officedocument.presentationml.notesSlid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theme/themeOverride1.xml" ContentType="application/vnd.openxmlformats-officedocument.themeOverride+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97" r:id="rId2"/>
    <p:sldMasterId id="2147483703" r:id="rId3"/>
    <p:sldMasterId id="2147483710" r:id="rId4"/>
    <p:sldMasterId id="2147483722" r:id="rId5"/>
  </p:sldMasterIdLst>
  <p:notesMasterIdLst>
    <p:notesMasterId r:id="rId35"/>
  </p:notesMasterIdLst>
  <p:handoutMasterIdLst>
    <p:handoutMasterId r:id="rId36"/>
  </p:handoutMasterIdLst>
  <p:sldIdLst>
    <p:sldId id="318" r:id="rId6"/>
    <p:sldId id="319" r:id="rId7"/>
    <p:sldId id="326" r:id="rId8"/>
    <p:sldId id="289" r:id="rId9"/>
    <p:sldId id="292" r:id="rId10"/>
    <p:sldId id="333" r:id="rId11"/>
    <p:sldId id="259" r:id="rId12"/>
    <p:sldId id="294" r:id="rId13"/>
    <p:sldId id="336" r:id="rId14"/>
    <p:sldId id="296" r:id="rId15"/>
    <p:sldId id="297" r:id="rId16"/>
    <p:sldId id="298" r:id="rId17"/>
    <p:sldId id="299" r:id="rId18"/>
    <p:sldId id="329" r:id="rId19"/>
    <p:sldId id="303" r:id="rId20"/>
    <p:sldId id="330" r:id="rId21"/>
    <p:sldId id="306" r:id="rId22"/>
    <p:sldId id="308" r:id="rId23"/>
    <p:sldId id="321" r:id="rId24"/>
    <p:sldId id="334" r:id="rId25"/>
    <p:sldId id="307" r:id="rId26"/>
    <p:sldId id="337" r:id="rId27"/>
    <p:sldId id="327" r:id="rId28"/>
    <p:sldId id="310" r:id="rId29"/>
    <p:sldId id="309" r:id="rId30"/>
    <p:sldId id="312" r:id="rId31"/>
    <p:sldId id="314" r:id="rId32"/>
    <p:sldId id="328" r:id="rId33"/>
    <p:sldId id="332" r:id="rId34"/>
  </p:sldIdLst>
  <p:sldSz cx="10691813" cy="7559675"/>
  <p:notesSz cx="7104063" cy="10234613"/>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広報_大川" initials="N" lastIdx="1" clrIdx="0">
    <p:extLst>
      <p:ext uri="{19B8F6BF-5375-455C-9EA6-DF929625EA0E}">
        <p15:presenceInfo xmlns:p15="http://schemas.microsoft.com/office/powerpoint/2012/main" userId="広報_大川" providerId="None"/>
      </p:ext>
    </p:extLst>
  </p:cmAuthor>
  <p:cmAuthor id="2" name="河崎" initials="N" lastIdx="24" clrIdx="1">
    <p:extLst>
      <p:ext uri="{19B8F6BF-5375-455C-9EA6-DF929625EA0E}">
        <p15:presenceInfo xmlns:p15="http://schemas.microsoft.com/office/powerpoint/2012/main" userId="河崎"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00000"/>
    <a:srgbClr val="9DC3E6"/>
    <a:srgbClr val="A9D18E"/>
    <a:srgbClr val="FEE094"/>
    <a:srgbClr val="FFC094"/>
    <a:srgbClr val="FFB001"/>
    <a:srgbClr val="00B050"/>
    <a:srgbClr val="7030A0"/>
    <a:srgbClr val="FF3399"/>
    <a:srgbClr val="0070C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2248" autoAdjust="0"/>
    <p:restoredTop sz="92030" autoAdjust="0"/>
  </p:normalViewPr>
  <p:slideViewPr>
    <p:cSldViewPr snapToGrid="0" showGuides="1">
      <p:cViewPr varScale="1">
        <p:scale>
          <a:sx n="60" d="100"/>
          <a:sy n="60" d="100"/>
        </p:scale>
        <p:origin x="1228" y="40"/>
      </p:cViewPr>
      <p:guideLst/>
    </p:cSldViewPr>
  </p:slideViewPr>
  <p:notesTextViewPr>
    <p:cViewPr>
      <p:scale>
        <a:sx n="1" d="1"/>
        <a:sy n="1" d="1"/>
      </p:scale>
      <p:origin x="0" y="0"/>
    </p:cViewPr>
  </p:notesTextViewPr>
  <p:notesViewPr>
    <p:cSldViewPr snapToGrid="0" showGuides="1">
      <p:cViewPr varScale="1">
        <p:scale>
          <a:sx n="45" d="100"/>
          <a:sy n="45" d="100"/>
        </p:scale>
        <p:origin x="2724" y="44"/>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viewProps" Target="viewProps.xml"/><Relationship Id="rId21" Type="http://schemas.openxmlformats.org/officeDocument/2006/relationships/slide" Target="slides/slide16.xml"/><Relationship Id="rId34" Type="http://schemas.openxmlformats.org/officeDocument/2006/relationships/slide" Target="slides/slide29.xml"/><Relationship Id="rId7" Type="http://schemas.openxmlformats.org/officeDocument/2006/relationships/slide" Target="slides/slide2.xml"/><Relationship Id="rId2" Type="http://schemas.openxmlformats.org/officeDocument/2006/relationships/slideMaster" Target="slideMasters/slideMaster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commentAuthors" Target="commentAuthors.xml"/><Relationship Id="rId40" Type="http://schemas.openxmlformats.org/officeDocument/2006/relationships/theme" Target="theme/theme1.xml"/><Relationship Id="rId5" Type="http://schemas.openxmlformats.org/officeDocument/2006/relationships/slideMaster" Target="slideMasters/slideMaster5.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handoutMaster" Target="handoutMasters/handoutMaster1.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 Type="http://schemas.openxmlformats.org/officeDocument/2006/relationships/slideMaster" Target="slideMasters/slideMaster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notesMaster" Target="notesMasters/notesMaster1.xml"/><Relationship Id="rId8" Type="http://schemas.openxmlformats.org/officeDocument/2006/relationships/slide" Target="slides/slide3.xml"/><Relationship Id="rId3" Type="http://schemas.openxmlformats.org/officeDocument/2006/relationships/slideMaster" Target="slideMasters/slideMaster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presProps" Target="presProp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chartUserShapes" Target="../drawings/drawing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Worksheet3.xlsx"/><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3" Type="http://schemas.openxmlformats.org/officeDocument/2006/relationships/themeOverride" Target="../theme/themeOverride1.xml"/><Relationship Id="rId2" Type="http://schemas.microsoft.com/office/2011/relationships/chartColorStyle" Target="colors5.xml"/><Relationship Id="rId1" Type="http://schemas.microsoft.com/office/2011/relationships/chartStyle" Target="style5.xml"/><Relationship Id="rId4" Type="http://schemas.openxmlformats.org/officeDocument/2006/relationships/oleObject" Target="../embeddings/oleObject1.bin"/></Relationships>
</file>

<file path=ppt/charts/_rels/chart6.xml.rels><?xml version="1.0" encoding="UTF-8" standalone="yes"?>
<Relationships xmlns="http://schemas.openxmlformats.org/package/2006/relationships"><Relationship Id="rId3" Type="http://schemas.openxmlformats.org/officeDocument/2006/relationships/package" Target="../embeddings/Microsoft_Excel_Worksheet4.xlsx"/><Relationship Id="rId2" Type="http://schemas.microsoft.com/office/2011/relationships/chartColorStyle" Target="colors6.xml"/><Relationship Id="rId1" Type="http://schemas.microsoft.com/office/2011/relationships/chartStyle" Target="style6.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lnSpc>
                <a:spcPct val="60000"/>
              </a:lnSpc>
              <a:defRPr sz="1862" b="0" i="0" u="none" strike="noStrike" kern="1200" spc="0" baseline="0">
                <a:solidFill>
                  <a:schemeClr val="tx1">
                    <a:lumMod val="65000"/>
                    <a:lumOff val="35000"/>
                  </a:schemeClr>
                </a:solidFill>
                <a:latin typeface="+mn-lt"/>
                <a:ea typeface="+mn-ea"/>
                <a:cs typeface="+mn-cs"/>
              </a:defRPr>
            </a:pPr>
            <a:r>
              <a:rPr lang="ja-JP" altLang="en-US" sz="1800" dirty="0">
                <a:solidFill>
                  <a:schemeClr val="tx1"/>
                </a:solidFill>
              </a:rPr>
              <a:t>歳出総額</a:t>
            </a:r>
          </a:p>
          <a:p>
            <a:pPr>
              <a:lnSpc>
                <a:spcPct val="60000"/>
              </a:lnSpc>
              <a:defRPr/>
            </a:pPr>
            <a:r>
              <a:rPr lang="en-US" altLang="ja-JP" sz="1300" dirty="0">
                <a:solidFill>
                  <a:schemeClr val="tx1"/>
                </a:solidFill>
                <a:latin typeface="+mj-ea"/>
                <a:ea typeface="+mj-ea"/>
              </a:rPr>
              <a:t>112</a:t>
            </a:r>
            <a:r>
              <a:rPr lang="ja-JP" altLang="en-US" sz="1300" dirty="0">
                <a:solidFill>
                  <a:schemeClr val="tx1"/>
                </a:solidFill>
                <a:latin typeface="+mj-ea"/>
                <a:ea typeface="+mj-ea"/>
              </a:rPr>
              <a:t>兆</a:t>
            </a:r>
            <a:r>
              <a:rPr lang="en-US" altLang="ja-JP" sz="1300" dirty="0">
                <a:solidFill>
                  <a:schemeClr val="tx1"/>
                </a:solidFill>
                <a:latin typeface="+mj-ea"/>
                <a:ea typeface="+mj-ea"/>
              </a:rPr>
              <a:t>5,717</a:t>
            </a:r>
            <a:r>
              <a:rPr lang="ja-JP" altLang="en-US" sz="1300" dirty="0">
                <a:solidFill>
                  <a:schemeClr val="tx1"/>
                </a:solidFill>
                <a:latin typeface="+mj-ea"/>
                <a:ea typeface="+mj-ea"/>
              </a:rPr>
              <a:t>億円</a:t>
            </a:r>
          </a:p>
        </c:rich>
      </c:tx>
      <c:layout>
        <c:manualLayout>
          <c:xMode val="edge"/>
          <c:yMode val="edge"/>
          <c:x val="0.38271666622822675"/>
          <c:y val="0.45131060231453546"/>
        </c:manualLayout>
      </c:layout>
      <c:overlay val="1"/>
      <c:spPr>
        <a:noFill/>
        <a:ln>
          <a:noFill/>
        </a:ln>
        <a:effectLst/>
      </c:spPr>
      <c:txPr>
        <a:bodyPr rot="0" spcFirstLastPara="1" vertOverflow="ellipsis" vert="horz" wrap="square" anchor="ctr" anchorCtr="1"/>
        <a:lstStyle/>
        <a:p>
          <a:pPr>
            <a:lnSpc>
              <a:spcPct val="60000"/>
            </a:lnSpc>
            <a:defRPr sz="1862" b="0" i="0" u="none" strike="noStrike" kern="1200" spc="0" baseline="0">
              <a:solidFill>
                <a:schemeClr val="tx1">
                  <a:lumMod val="65000"/>
                  <a:lumOff val="35000"/>
                </a:schemeClr>
              </a:solidFill>
              <a:latin typeface="+mn-lt"/>
              <a:ea typeface="+mn-ea"/>
              <a:cs typeface="+mn-cs"/>
            </a:defRPr>
          </a:pPr>
          <a:endParaRPr lang="ja-JP"/>
        </a:p>
      </c:txPr>
    </c:title>
    <c:autoTitleDeleted val="0"/>
    <c:plotArea>
      <c:layout/>
      <c:doughnutChart>
        <c:varyColors val="1"/>
        <c:ser>
          <c:idx val="0"/>
          <c:order val="0"/>
          <c:tx>
            <c:strRef>
              <c:f>Sheet1!$B$1</c:f>
              <c:strCache>
                <c:ptCount val="1"/>
                <c:pt idx="0">
                  <c:v>金額（単位：億円）</c:v>
                </c:pt>
              </c:strCache>
            </c:strRef>
          </c:tx>
          <c:spPr>
            <a:ln w="12700"/>
          </c:spPr>
          <c:dPt>
            <c:idx val="0"/>
            <c:bubble3D val="0"/>
            <c:spPr>
              <a:solidFill>
                <a:srgbClr val="FFF462"/>
              </a:solidFill>
              <a:ln w="12700">
                <a:solidFill>
                  <a:schemeClr val="lt1"/>
                </a:solidFill>
              </a:ln>
              <a:effectLst/>
            </c:spPr>
            <c:extLst>
              <c:ext xmlns:c16="http://schemas.microsoft.com/office/drawing/2014/chart" uri="{C3380CC4-5D6E-409C-BE32-E72D297353CC}">
                <c16:uniqueId val="{00000001-7204-4274-823C-FACE8F4998C6}"/>
              </c:ext>
            </c:extLst>
          </c:dPt>
          <c:dPt>
            <c:idx val="1"/>
            <c:bubble3D val="0"/>
            <c:spPr>
              <a:solidFill>
                <a:srgbClr val="A5D4AD"/>
              </a:solidFill>
              <a:ln w="12700">
                <a:solidFill>
                  <a:schemeClr val="lt1"/>
                </a:solidFill>
              </a:ln>
              <a:effectLst/>
            </c:spPr>
            <c:extLst>
              <c:ext xmlns:c16="http://schemas.microsoft.com/office/drawing/2014/chart" uri="{C3380CC4-5D6E-409C-BE32-E72D297353CC}">
                <c16:uniqueId val="{00000003-7204-4274-823C-FACE8F4998C6}"/>
              </c:ext>
            </c:extLst>
          </c:dPt>
          <c:dPt>
            <c:idx val="2"/>
            <c:bubble3D val="0"/>
            <c:spPr>
              <a:solidFill>
                <a:srgbClr val="ABCF48"/>
              </a:solidFill>
              <a:ln w="12700">
                <a:solidFill>
                  <a:schemeClr val="lt1"/>
                </a:solidFill>
              </a:ln>
              <a:effectLst/>
            </c:spPr>
            <c:extLst>
              <c:ext xmlns:c16="http://schemas.microsoft.com/office/drawing/2014/chart" uri="{C3380CC4-5D6E-409C-BE32-E72D297353CC}">
                <c16:uniqueId val="{00000005-7204-4274-823C-FACE8F4998C6}"/>
              </c:ext>
            </c:extLst>
          </c:dPt>
          <c:dPt>
            <c:idx val="3"/>
            <c:bubble3D val="0"/>
            <c:spPr>
              <a:solidFill>
                <a:srgbClr val="82C1EA"/>
              </a:solidFill>
              <a:ln w="12700">
                <a:solidFill>
                  <a:schemeClr val="lt1"/>
                </a:solidFill>
              </a:ln>
              <a:effectLst/>
            </c:spPr>
            <c:extLst>
              <c:ext xmlns:c16="http://schemas.microsoft.com/office/drawing/2014/chart" uri="{C3380CC4-5D6E-409C-BE32-E72D297353CC}">
                <c16:uniqueId val="{00000007-7204-4274-823C-FACE8F4998C6}"/>
              </c:ext>
            </c:extLst>
          </c:dPt>
          <c:dPt>
            <c:idx val="4"/>
            <c:bubble3D val="0"/>
            <c:spPr>
              <a:solidFill>
                <a:srgbClr val="FBCA5A"/>
              </a:solidFill>
              <a:ln w="12700">
                <a:solidFill>
                  <a:schemeClr val="lt1"/>
                </a:solidFill>
              </a:ln>
              <a:effectLst/>
            </c:spPr>
            <c:extLst>
              <c:ext xmlns:c16="http://schemas.microsoft.com/office/drawing/2014/chart" uri="{C3380CC4-5D6E-409C-BE32-E72D297353CC}">
                <c16:uniqueId val="{00000009-7204-4274-823C-FACE8F4998C6}"/>
              </c:ext>
            </c:extLst>
          </c:dPt>
          <c:dPt>
            <c:idx val="5"/>
            <c:bubble3D val="0"/>
            <c:spPr>
              <a:solidFill>
                <a:srgbClr val="8D93C8"/>
              </a:solidFill>
              <a:ln w="12700">
                <a:solidFill>
                  <a:schemeClr val="lt1"/>
                </a:solidFill>
              </a:ln>
              <a:effectLst/>
            </c:spPr>
            <c:extLst>
              <c:ext xmlns:c16="http://schemas.microsoft.com/office/drawing/2014/chart" uri="{C3380CC4-5D6E-409C-BE32-E72D297353CC}">
                <c16:uniqueId val="{0000000B-7204-4274-823C-FACE8F4998C6}"/>
              </c:ext>
            </c:extLst>
          </c:dPt>
          <c:dPt>
            <c:idx val="6"/>
            <c:bubble3D val="0"/>
            <c:spPr>
              <a:solidFill>
                <a:srgbClr val="F7BA95"/>
              </a:solidFill>
              <a:ln w="12700">
                <a:solidFill>
                  <a:schemeClr val="lt1"/>
                </a:solidFill>
              </a:ln>
              <a:effectLst/>
            </c:spPr>
            <c:extLst>
              <c:ext xmlns:c16="http://schemas.microsoft.com/office/drawing/2014/chart" uri="{C3380CC4-5D6E-409C-BE32-E72D297353CC}">
                <c16:uniqueId val="{0000000D-7204-4274-823C-FACE8F4998C6}"/>
              </c:ext>
            </c:extLst>
          </c:dPt>
          <c:dPt>
            <c:idx val="7"/>
            <c:bubble3D val="0"/>
            <c:spPr>
              <a:solidFill>
                <a:srgbClr val="F9D3E3"/>
              </a:solidFill>
              <a:ln w="12700">
                <a:solidFill>
                  <a:schemeClr val="lt1"/>
                </a:solidFill>
              </a:ln>
              <a:effectLst/>
            </c:spPr>
            <c:extLst>
              <c:ext xmlns:c16="http://schemas.microsoft.com/office/drawing/2014/chart" uri="{C3380CC4-5D6E-409C-BE32-E72D297353CC}">
                <c16:uniqueId val="{0000000E-8A59-4C40-843E-7CC689F00E3F}"/>
              </c:ext>
            </c:extLst>
          </c:dPt>
          <c:dPt>
            <c:idx val="8"/>
            <c:bubble3D val="0"/>
            <c:spPr>
              <a:solidFill>
                <a:schemeClr val="bg2">
                  <a:lumMod val="90000"/>
                </a:schemeClr>
              </a:solidFill>
              <a:ln w="12700">
                <a:solidFill>
                  <a:schemeClr val="lt1"/>
                </a:solidFill>
              </a:ln>
              <a:effectLst/>
            </c:spPr>
            <c:extLst>
              <c:ext xmlns:c16="http://schemas.microsoft.com/office/drawing/2014/chart" uri="{C3380CC4-5D6E-409C-BE32-E72D297353CC}">
                <c16:uniqueId val="{0000000F-8A59-4C40-843E-7CC689F00E3F}"/>
              </c:ext>
            </c:extLst>
          </c:dPt>
          <c:dLbls>
            <c:dLbl>
              <c:idx val="1"/>
              <c:layout>
                <c:manualLayout>
                  <c:x val="1.3057315618108738E-2"/>
                  <c:y val="-2.2367168519002948E-2"/>
                </c:manualLayout>
              </c:layout>
              <c:showLegendKey val="0"/>
              <c:showVal val="1"/>
              <c:showCatName val="1"/>
              <c:showSerName val="0"/>
              <c:showPercent val="0"/>
              <c:showBubbleSize val="0"/>
              <c:separator>
</c:separator>
              <c:extLst>
                <c:ext xmlns:c15="http://schemas.microsoft.com/office/drawing/2012/chart" uri="{CE6537A1-D6FC-4f65-9D91-7224C49458BB}"/>
                <c:ext xmlns:c16="http://schemas.microsoft.com/office/drawing/2014/chart" uri="{C3380CC4-5D6E-409C-BE32-E72D297353CC}">
                  <c16:uniqueId val="{00000003-7204-4274-823C-FACE8F4998C6}"/>
                </c:ext>
              </c:extLst>
            </c:dLbl>
            <c:dLbl>
              <c:idx val="2"/>
              <c:layout>
                <c:manualLayout>
                  <c:x val="1.7409754157478422E-2"/>
                  <c:y val="6.1509713427257827E-2"/>
                </c:manualLayout>
              </c:layout>
              <c:showLegendKey val="0"/>
              <c:showVal val="1"/>
              <c:showCatName val="1"/>
              <c:showSerName val="0"/>
              <c:showPercent val="0"/>
              <c:showBubbleSize val="0"/>
              <c:separator>
</c:separator>
              <c:extLst>
                <c:ext xmlns:c15="http://schemas.microsoft.com/office/drawing/2012/chart" uri="{CE6537A1-D6FC-4f65-9D91-7224C49458BB}"/>
                <c:ext xmlns:c16="http://schemas.microsoft.com/office/drawing/2014/chart" uri="{C3380CC4-5D6E-409C-BE32-E72D297353CC}">
                  <c16:uniqueId val="{00000005-7204-4274-823C-FACE8F4998C6}"/>
                </c:ext>
              </c:extLst>
            </c:dLbl>
            <c:dLbl>
              <c:idx val="3"/>
              <c:layout>
                <c:manualLayout>
                  <c:x val="4.3524385393696055E-3"/>
                  <c:y val="5.5917921297506095E-3"/>
                </c:manualLayout>
              </c:layout>
              <c:showLegendKey val="0"/>
              <c:showVal val="1"/>
              <c:showCatName val="1"/>
              <c:showSerName val="0"/>
              <c:showPercent val="0"/>
              <c:showBubbleSize val="0"/>
              <c:separator>
</c:separator>
              <c:extLst>
                <c:ext xmlns:c15="http://schemas.microsoft.com/office/drawing/2012/chart" uri="{CE6537A1-D6FC-4f65-9D91-7224C49458BB}"/>
                <c:ext xmlns:c16="http://schemas.microsoft.com/office/drawing/2014/chart" uri="{C3380CC4-5D6E-409C-BE32-E72D297353CC}">
                  <c16:uniqueId val="{00000007-7204-4274-823C-FACE8F4998C6}"/>
                </c:ext>
              </c:extLst>
            </c:dLbl>
            <c:dLbl>
              <c:idx val="4"/>
              <c:layout>
                <c:manualLayout>
                  <c:x val="2.3938411966532833E-2"/>
                  <c:y val="-2.7958960648753559E-2"/>
                </c:manualLayout>
              </c:layout>
              <c:showLegendKey val="0"/>
              <c:showVal val="1"/>
              <c:showCatName val="1"/>
              <c:showSerName val="0"/>
              <c:showPercent val="0"/>
              <c:showBubbleSize val="0"/>
              <c:separator>
</c:separator>
              <c:extLst>
                <c:ext xmlns:c15="http://schemas.microsoft.com/office/drawing/2012/chart" uri="{CE6537A1-D6FC-4f65-9D91-7224C49458BB}"/>
                <c:ext xmlns:c16="http://schemas.microsoft.com/office/drawing/2014/chart" uri="{C3380CC4-5D6E-409C-BE32-E72D297353CC}">
                  <c16:uniqueId val="{00000009-7204-4274-823C-FACE8F4998C6}"/>
                </c:ext>
              </c:extLst>
            </c:dLbl>
            <c:dLbl>
              <c:idx val="5"/>
              <c:layout>
                <c:manualLayout>
                  <c:x val="6.5286578090543688E-3"/>
                  <c:y val="-1.6775376389252236E-2"/>
                </c:manualLayout>
              </c:layout>
              <c:showLegendKey val="0"/>
              <c:showVal val="1"/>
              <c:showCatName val="1"/>
              <c:showSerName val="0"/>
              <c:showPercent val="0"/>
              <c:showBubbleSize val="0"/>
              <c:separator>
</c:separator>
              <c:extLst>
                <c:ext xmlns:c15="http://schemas.microsoft.com/office/drawing/2012/chart" uri="{CE6537A1-D6FC-4f65-9D91-7224C49458BB}"/>
                <c:ext xmlns:c16="http://schemas.microsoft.com/office/drawing/2014/chart" uri="{C3380CC4-5D6E-409C-BE32-E72D297353CC}">
                  <c16:uniqueId val="{0000000B-7204-4274-823C-FACE8F4998C6}"/>
                </c:ext>
              </c:extLst>
            </c:dLbl>
            <c:dLbl>
              <c:idx val="6"/>
              <c:layout>
                <c:manualLayout>
                  <c:x val="-0.10663474421455535"/>
                  <c:y val="-5.3122025232631764E-2"/>
                </c:manualLayout>
              </c:layout>
              <c:showLegendKey val="0"/>
              <c:showVal val="1"/>
              <c:showCatName val="1"/>
              <c:showSerName val="0"/>
              <c:showPercent val="0"/>
              <c:showBubbleSize val="0"/>
              <c:separator>
</c:separator>
              <c:extLst>
                <c:ext xmlns:c15="http://schemas.microsoft.com/office/drawing/2012/chart" uri="{CE6537A1-D6FC-4f65-9D91-7224C49458BB}">
                  <c15:layout>
                    <c:manualLayout>
                      <c:w val="0.2132694884291107"/>
                      <c:h val="8.6896449696326067E-2"/>
                    </c:manualLayout>
                  </c15:layout>
                </c:ext>
                <c:ext xmlns:c16="http://schemas.microsoft.com/office/drawing/2014/chart" uri="{C3380CC4-5D6E-409C-BE32-E72D297353CC}">
                  <c16:uniqueId val="{0000000D-7204-4274-823C-FACE8F4998C6}"/>
                </c:ext>
              </c:extLst>
            </c:dLbl>
            <c:dLbl>
              <c:idx val="7"/>
              <c:layout>
                <c:manualLayout>
                  <c:x val="-4.3524385393696454E-3"/>
                  <c:y val="-2.7958960648753611E-2"/>
                </c:manualLayout>
              </c:layout>
              <c:showLegendKey val="0"/>
              <c:showVal val="1"/>
              <c:showCatName val="1"/>
              <c:showSerName val="0"/>
              <c:showPercent val="0"/>
              <c:showBubbleSize val="0"/>
              <c:separator>
</c:separator>
              <c:extLst>
                <c:ext xmlns:c15="http://schemas.microsoft.com/office/drawing/2012/chart" uri="{CE6537A1-D6FC-4f65-9D91-7224C49458BB}"/>
                <c:ext xmlns:c16="http://schemas.microsoft.com/office/drawing/2014/chart" uri="{C3380CC4-5D6E-409C-BE32-E72D297353CC}">
                  <c16:uniqueId val="{0000000E-8A59-4C40-843E-7CC689F00E3F}"/>
                </c:ext>
              </c:extLst>
            </c:dLbl>
            <c:numFmt formatCode="###,#0&quot;兆&quot;#,##0&quot;億&quot;&quot;円&quot;" sourceLinked="0"/>
            <c:spPr>
              <a:noFill/>
              <a:ln>
                <a:noFill/>
              </a:ln>
              <a:effectLst/>
            </c:spPr>
            <c:txPr>
              <a:bodyPr rot="0" spcFirstLastPara="1" vertOverflow="ellipsis" vert="horz" wrap="square" lIns="38100" tIns="19050" rIns="38100" bIns="19050" anchor="ctr" anchorCtr="1">
                <a:spAutoFit/>
              </a:bodyPr>
              <a:lstStyle/>
              <a:p>
                <a:pPr>
                  <a:lnSpc>
                    <a:spcPct val="60000"/>
                  </a:lnSpc>
                  <a:defRPr sz="800" b="0" i="0" u="none" strike="noStrike" kern="1200" baseline="0">
                    <a:solidFill>
                      <a:schemeClr val="tx1"/>
                    </a:solidFill>
                    <a:latin typeface="+mn-lt"/>
                    <a:ea typeface="+mn-ea"/>
                    <a:cs typeface="+mn-cs"/>
                  </a:defRPr>
                </a:pPr>
                <a:endParaRPr lang="ja-JP"/>
              </a:p>
            </c:txPr>
            <c:showLegendKey val="0"/>
            <c:showVal val="1"/>
            <c:showCatName val="1"/>
            <c:showSerName val="0"/>
            <c:showPercent val="0"/>
            <c:showBubbleSize val="0"/>
            <c:separator>
</c:separator>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Sheet1!$A$2:$A$10</c:f>
              <c:strCache>
                <c:ptCount val="9"/>
                <c:pt idx="0">
                  <c:v>社会保障関係費</c:v>
                </c:pt>
                <c:pt idx="1">
                  <c:v>地方交付税交付金等</c:v>
                </c:pt>
                <c:pt idx="2">
                  <c:v>公共事業関係費</c:v>
                </c:pt>
                <c:pt idx="3">
                  <c:v>文教及び科学振興費</c:v>
                </c:pt>
                <c:pt idx="4">
                  <c:v>防衛関係費</c:v>
                </c:pt>
                <c:pt idx="5">
                  <c:v>その他</c:v>
                </c:pt>
                <c:pt idx="6">
                  <c:v>物価・賃上げ促進予備費</c:v>
                </c:pt>
                <c:pt idx="7">
                  <c:v>債務償還費</c:v>
                </c:pt>
                <c:pt idx="8">
                  <c:v>利払費等</c:v>
                </c:pt>
              </c:strCache>
            </c:strRef>
          </c:cat>
          <c:val>
            <c:numRef>
              <c:f>Sheet1!$B$2:$B$10</c:f>
              <c:numCache>
                <c:formatCode>#,##0</c:formatCode>
                <c:ptCount val="9"/>
                <c:pt idx="0">
                  <c:v>377193</c:v>
                </c:pt>
                <c:pt idx="1">
                  <c:v>177863</c:v>
                </c:pt>
                <c:pt idx="2">
                  <c:v>60828</c:v>
                </c:pt>
                <c:pt idx="3">
                  <c:v>54716</c:v>
                </c:pt>
                <c:pt idx="4">
                  <c:v>79172</c:v>
                </c:pt>
                <c:pt idx="5">
                  <c:v>95855</c:v>
                </c:pt>
                <c:pt idx="6">
                  <c:v>10000</c:v>
                </c:pt>
                <c:pt idx="7">
                  <c:v>172957</c:v>
                </c:pt>
                <c:pt idx="8">
                  <c:v>97133</c:v>
                </c:pt>
              </c:numCache>
            </c:numRef>
          </c:val>
          <c:extLst>
            <c:ext xmlns:c16="http://schemas.microsoft.com/office/drawing/2014/chart" uri="{C3380CC4-5D6E-409C-BE32-E72D297353CC}">
              <c16:uniqueId val="{0000000E-7204-4274-823C-FACE8F4998C6}"/>
            </c:ext>
          </c:extLst>
        </c:ser>
        <c:dLbls>
          <c:showLegendKey val="0"/>
          <c:showVal val="1"/>
          <c:showCatName val="0"/>
          <c:showSerName val="0"/>
          <c:showPercent val="0"/>
          <c:showBubbleSize val="0"/>
          <c:showLeaderLines val="1"/>
        </c:dLbls>
        <c:firstSliceAng val="0"/>
        <c:holeSize val="40"/>
      </c:doughnut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ja-JP"/>
    </a:p>
  </c:txPr>
  <c:externalData r:id="rId3">
    <c:autoUpdate val="0"/>
  </c:externalData>
  <c:userShapes r:id="rId4"/>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lnSpc>
                <a:spcPct val="60000"/>
              </a:lnSpc>
              <a:defRPr sz="1862" b="0" i="0" u="none" strike="noStrike" kern="1200" spc="0" baseline="0">
                <a:solidFill>
                  <a:schemeClr val="tx1">
                    <a:lumMod val="65000"/>
                    <a:lumOff val="35000"/>
                  </a:schemeClr>
                </a:solidFill>
                <a:latin typeface="+mn-lt"/>
                <a:ea typeface="+mn-ea"/>
                <a:cs typeface="+mn-cs"/>
              </a:defRPr>
            </a:pPr>
            <a:r>
              <a:rPr lang="zh-TW" altLang="en-US" sz="1800" dirty="0">
                <a:solidFill>
                  <a:schemeClr val="tx1"/>
                </a:solidFill>
              </a:rPr>
              <a:t>歳入総額</a:t>
            </a:r>
          </a:p>
          <a:p>
            <a:pPr>
              <a:lnSpc>
                <a:spcPct val="60000"/>
              </a:lnSpc>
              <a:defRPr/>
            </a:pPr>
            <a:r>
              <a:rPr lang="en-US" altLang="ja-JP" sz="1300" dirty="0">
                <a:solidFill>
                  <a:schemeClr val="tx1"/>
                </a:solidFill>
                <a:latin typeface="+mj-ea"/>
                <a:ea typeface="+mj-ea"/>
              </a:rPr>
              <a:t>112</a:t>
            </a:r>
            <a:r>
              <a:rPr lang="zh-TW" altLang="en-US" sz="1300" dirty="0">
                <a:solidFill>
                  <a:schemeClr val="tx1"/>
                </a:solidFill>
                <a:latin typeface="+mj-ea"/>
                <a:ea typeface="+mj-ea"/>
              </a:rPr>
              <a:t>兆</a:t>
            </a:r>
            <a:r>
              <a:rPr lang="en-US" altLang="ja-JP" sz="1300" dirty="0">
                <a:solidFill>
                  <a:schemeClr val="tx1"/>
                </a:solidFill>
                <a:latin typeface="+mj-ea"/>
                <a:ea typeface="+mj-ea"/>
              </a:rPr>
              <a:t>5,717</a:t>
            </a:r>
            <a:r>
              <a:rPr lang="zh-TW" altLang="en-US" sz="1300" dirty="0">
                <a:solidFill>
                  <a:schemeClr val="tx1"/>
                </a:solidFill>
                <a:latin typeface="+mj-ea"/>
                <a:ea typeface="+mj-ea"/>
              </a:rPr>
              <a:t>億円</a:t>
            </a:r>
          </a:p>
        </c:rich>
      </c:tx>
      <c:layout>
        <c:manualLayout>
          <c:xMode val="edge"/>
          <c:yMode val="edge"/>
          <c:x val="0.35760247924468364"/>
          <c:y val="0.4501392664449323"/>
        </c:manualLayout>
      </c:layout>
      <c:overlay val="0"/>
      <c:spPr>
        <a:noFill/>
        <a:ln>
          <a:noFill/>
        </a:ln>
        <a:effectLst/>
      </c:spPr>
      <c:txPr>
        <a:bodyPr rot="0" spcFirstLastPara="1" vertOverflow="ellipsis" vert="horz" wrap="square" anchor="ctr" anchorCtr="1"/>
        <a:lstStyle/>
        <a:p>
          <a:pPr>
            <a:lnSpc>
              <a:spcPct val="60000"/>
            </a:lnSpc>
            <a:defRPr sz="1862" b="0" i="0" u="none" strike="noStrike" kern="1200" spc="0" baseline="0">
              <a:solidFill>
                <a:schemeClr val="tx1">
                  <a:lumMod val="65000"/>
                  <a:lumOff val="35000"/>
                </a:schemeClr>
              </a:solidFill>
              <a:latin typeface="+mn-lt"/>
              <a:ea typeface="+mn-ea"/>
              <a:cs typeface="+mn-cs"/>
            </a:defRPr>
          </a:pPr>
          <a:endParaRPr lang="ja-JP"/>
        </a:p>
      </c:txPr>
    </c:title>
    <c:autoTitleDeleted val="0"/>
    <c:plotArea>
      <c:layout>
        <c:manualLayout>
          <c:layoutTarget val="inner"/>
          <c:xMode val="edge"/>
          <c:yMode val="edge"/>
          <c:x val="0.11536113793106316"/>
          <c:y val="9.4486757139221528E-2"/>
          <c:w val="0.76663751816064207"/>
          <c:h val="0.81178137765907343"/>
        </c:manualLayout>
      </c:layout>
      <c:doughnutChart>
        <c:varyColors val="1"/>
        <c:ser>
          <c:idx val="0"/>
          <c:order val="0"/>
          <c:tx>
            <c:strRef>
              <c:f>Sheet1!$B$1</c:f>
              <c:strCache>
                <c:ptCount val="1"/>
                <c:pt idx="0">
                  <c:v>金額(単位：億円）</c:v>
                </c:pt>
              </c:strCache>
            </c:strRef>
          </c:tx>
          <c:spPr>
            <a:ln w="12700"/>
          </c:spPr>
          <c:dPt>
            <c:idx val="0"/>
            <c:bubble3D val="0"/>
            <c:spPr>
              <a:solidFill>
                <a:srgbClr val="FFF462"/>
              </a:solidFill>
              <a:ln w="12700">
                <a:solidFill>
                  <a:schemeClr val="lt1"/>
                </a:solidFill>
              </a:ln>
              <a:effectLst/>
            </c:spPr>
            <c:extLst>
              <c:ext xmlns:c16="http://schemas.microsoft.com/office/drawing/2014/chart" uri="{C3380CC4-5D6E-409C-BE32-E72D297353CC}">
                <c16:uniqueId val="{00000001-7204-4274-823C-FACE8F4998C6}"/>
              </c:ext>
            </c:extLst>
          </c:dPt>
          <c:dPt>
            <c:idx val="1"/>
            <c:bubble3D val="0"/>
            <c:spPr>
              <a:solidFill>
                <a:srgbClr val="A5D4AD"/>
              </a:solidFill>
              <a:ln w="12700">
                <a:solidFill>
                  <a:schemeClr val="lt1"/>
                </a:solidFill>
              </a:ln>
              <a:effectLst/>
            </c:spPr>
            <c:extLst>
              <c:ext xmlns:c16="http://schemas.microsoft.com/office/drawing/2014/chart" uri="{C3380CC4-5D6E-409C-BE32-E72D297353CC}">
                <c16:uniqueId val="{00000003-7204-4274-823C-FACE8F4998C6}"/>
              </c:ext>
            </c:extLst>
          </c:dPt>
          <c:dPt>
            <c:idx val="2"/>
            <c:bubble3D val="0"/>
            <c:spPr>
              <a:solidFill>
                <a:srgbClr val="82C1EA"/>
              </a:solidFill>
              <a:ln w="12700">
                <a:solidFill>
                  <a:schemeClr val="lt1"/>
                </a:solidFill>
              </a:ln>
              <a:effectLst/>
            </c:spPr>
            <c:extLst>
              <c:ext xmlns:c16="http://schemas.microsoft.com/office/drawing/2014/chart" uri="{C3380CC4-5D6E-409C-BE32-E72D297353CC}">
                <c16:uniqueId val="{00000005-7204-4274-823C-FACE8F4998C6}"/>
              </c:ext>
            </c:extLst>
          </c:dPt>
          <c:dPt>
            <c:idx val="3"/>
            <c:bubble3D val="0"/>
            <c:spPr>
              <a:solidFill>
                <a:srgbClr val="FBCA5A"/>
              </a:solidFill>
              <a:ln w="12700">
                <a:solidFill>
                  <a:schemeClr val="lt1"/>
                </a:solidFill>
              </a:ln>
              <a:effectLst/>
            </c:spPr>
            <c:extLst>
              <c:ext xmlns:c16="http://schemas.microsoft.com/office/drawing/2014/chart" uri="{C3380CC4-5D6E-409C-BE32-E72D297353CC}">
                <c16:uniqueId val="{00000007-7204-4274-823C-FACE8F4998C6}"/>
              </c:ext>
            </c:extLst>
          </c:dPt>
          <c:dPt>
            <c:idx val="4"/>
            <c:bubble3D val="0"/>
            <c:spPr>
              <a:solidFill>
                <a:srgbClr val="8D93C8"/>
              </a:solidFill>
              <a:ln w="12700">
                <a:solidFill>
                  <a:schemeClr val="lt1"/>
                </a:solidFill>
              </a:ln>
              <a:effectLst/>
            </c:spPr>
            <c:extLst>
              <c:ext xmlns:c16="http://schemas.microsoft.com/office/drawing/2014/chart" uri="{C3380CC4-5D6E-409C-BE32-E72D297353CC}">
                <c16:uniqueId val="{00000009-7204-4274-823C-FACE8F4998C6}"/>
              </c:ext>
            </c:extLst>
          </c:dPt>
          <c:dPt>
            <c:idx val="5"/>
            <c:bubble3D val="0"/>
            <c:spPr>
              <a:solidFill>
                <a:srgbClr val="CDB182"/>
              </a:solidFill>
              <a:ln w="12700">
                <a:solidFill>
                  <a:schemeClr val="lt1"/>
                </a:solidFill>
              </a:ln>
              <a:effectLst/>
            </c:spPr>
            <c:extLst>
              <c:ext xmlns:c16="http://schemas.microsoft.com/office/drawing/2014/chart" uri="{C3380CC4-5D6E-409C-BE32-E72D297353CC}">
                <c16:uniqueId val="{0000000B-7204-4274-823C-FACE8F4998C6}"/>
              </c:ext>
            </c:extLst>
          </c:dPt>
          <c:dPt>
            <c:idx val="6"/>
            <c:bubble3D val="0"/>
            <c:spPr>
              <a:solidFill>
                <a:srgbClr val="F7BA95"/>
              </a:solidFill>
              <a:ln w="12700">
                <a:solidFill>
                  <a:schemeClr val="lt1"/>
                </a:solidFill>
              </a:ln>
              <a:effectLst/>
            </c:spPr>
            <c:extLst>
              <c:ext xmlns:c16="http://schemas.microsoft.com/office/drawing/2014/chart" uri="{C3380CC4-5D6E-409C-BE32-E72D297353CC}">
                <c16:uniqueId val="{0000000D-7204-4274-823C-FACE8F4998C6}"/>
              </c:ext>
            </c:extLst>
          </c:dPt>
          <c:dLbls>
            <c:dLbl>
              <c:idx val="3"/>
              <c:layout>
                <c:manualLayout>
                  <c:x val="-1.5842483303020551E-2"/>
                  <c:y val="4.7530233102881049E-2"/>
                </c:manualLayout>
              </c:layout>
              <c:showLegendKey val="0"/>
              <c:showVal val="1"/>
              <c:showCatName val="1"/>
              <c:showSerName val="0"/>
              <c:showPercent val="0"/>
              <c:showBubbleSize val="0"/>
              <c:separator>
</c:separator>
              <c:extLst>
                <c:ext xmlns:c15="http://schemas.microsoft.com/office/drawing/2012/chart" uri="{CE6537A1-D6FC-4f65-9D91-7224C49458BB}"/>
                <c:ext xmlns:c16="http://schemas.microsoft.com/office/drawing/2014/chart" uri="{C3380CC4-5D6E-409C-BE32-E72D297353CC}">
                  <c16:uniqueId val="{00000007-7204-4274-823C-FACE8F4998C6}"/>
                </c:ext>
              </c:extLst>
            </c:dLbl>
            <c:dLbl>
              <c:idx val="4"/>
              <c:layout>
                <c:manualLayout>
                  <c:x val="5.2808277676735411E-3"/>
                  <c:y val="1.1183584259501424E-2"/>
                </c:manualLayout>
              </c:layout>
              <c:showLegendKey val="0"/>
              <c:showVal val="1"/>
              <c:showCatName val="1"/>
              <c:showSerName val="0"/>
              <c:showPercent val="0"/>
              <c:showBubbleSize val="0"/>
              <c:separator>
</c:separator>
              <c:extLst>
                <c:ext xmlns:c15="http://schemas.microsoft.com/office/drawing/2012/chart" uri="{CE6537A1-D6FC-4f65-9D91-7224C49458BB}"/>
                <c:ext xmlns:c16="http://schemas.microsoft.com/office/drawing/2014/chart" uri="{C3380CC4-5D6E-409C-BE32-E72D297353CC}">
                  <c16:uniqueId val="{00000009-7204-4274-823C-FACE8F4998C6}"/>
                </c:ext>
              </c:extLst>
            </c:dLbl>
            <c:dLbl>
              <c:idx val="5"/>
              <c:layout>
                <c:manualLayout>
                  <c:x val="-2.1123311070694067E-2"/>
                  <c:y val="0"/>
                </c:manualLayout>
              </c:layout>
              <c:showLegendKey val="0"/>
              <c:showVal val="1"/>
              <c:showCatName val="1"/>
              <c:showSerName val="0"/>
              <c:showPercent val="0"/>
              <c:showBubbleSize val="0"/>
              <c:separator>
</c:separator>
              <c:extLst>
                <c:ext xmlns:c15="http://schemas.microsoft.com/office/drawing/2012/chart" uri="{CE6537A1-D6FC-4f65-9D91-7224C49458BB}"/>
                <c:ext xmlns:c16="http://schemas.microsoft.com/office/drawing/2014/chart" uri="{C3380CC4-5D6E-409C-BE32-E72D297353CC}">
                  <c16:uniqueId val="{0000000B-7204-4274-823C-FACE8F4998C6}"/>
                </c:ext>
              </c:extLst>
            </c:dLbl>
            <c:numFmt formatCode="###,#0&quot;兆&quot;#,##0&quot;億&quot;&quot;円&quot;" sourceLinked="0"/>
            <c:spPr>
              <a:noFill/>
              <a:ln>
                <a:noFill/>
              </a:ln>
              <a:effectLst/>
            </c:spPr>
            <c:txPr>
              <a:bodyPr rot="0" spcFirstLastPara="1" vertOverflow="ellipsis" vert="horz" wrap="square" lIns="38100" tIns="19050" rIns="38100" bIns="19050" anchor="ctr" anchorCtr="1">
                <a:spAutoFit/>
              </a:bodyPr>
              <a:lstStyle/>
              <a:p>
                <a:pPr>
                  <a:lnSpc>
                    <a:spcPct val="60000"/>
                  </a:lnSpc>
                  <a:defRPr sz="800" b="0" i="0" u="none" strike="noStrike" kern="1200" baseline="0">
                    <a:solidFill>
                      <a:schemeClr val="tx1"/>
                    </a:solidFill>
                    <a:latin typeface="+mn-ea"/>
                    <a:ea typeface="+mn-ea"/>
                    <a:cs typeface="+mn-cs"/>
                  </a:defRPr>
                </a:pPr>
                <a:endParaRPr lang="ja-JP"/>
              </a:p>
            </c:txPr>
            <c:showLegendKey val="0"/>
            <c:showVal val="1"/>
            <c:showCatName val="1"/>
            <c:showSerName val="0"/>
            <c:showPercent val="0"/>
            <c:showBubbleSize val="0"/>
            <c:separator>
</c:separator>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Sheet1!$A$2:$A$8</c:f>
              <c:strCache>
                <c:ptCount val="7"/>
                <c:pt idx="0">
                  <c:v>所得税</c:v>
                </c:pt>
                <c:pt idx="1">
                  <c:v>法人税</c:v>
                </c:pt>
                <c:pt idx="2">
                  <c:v>消費税</c:v>
                </c:pt>
                <c:pt idx="3">
                  <c:v>その他の税収</c:v>
                </c:pt>
                <c:pt idx="4">
                  <c:v>その他の収入</c:v>
                </c:pt>
                <c:pt idx="5">
                  <c:v>建設公債</c:v>
                </c:pt>
                <c:pt idx="6">
                  <c:v>特例公債</c:v>
                </c:pt>
              </c:strCache>
            </c:strRef>
          </c:cat>
          <c:val>
            <c:numRef>
              <c:f>Sheet1!$B$2:$B$8</c:f>
              <c:numCache>
                <c:formatCode>General</c:formatCode>
                <c:ptCount val="7"/>
                <c:pt idx="0">
                  <c:v>179050</c:v>
                </c:pt>
                <c:pt idx="1">
                  <c:v>170460</c:v>
                </c:pt>
                <c:pt idx="2">
                  <c:v>238230</c:v>
                </c:pt>
                <c:pt idx="3">
                  <c:v>108340</c:v>
                </c:pt>
                <c:pt idx="4">
                  <c:v>75147</c:v>
                </c:pt>
                <c:pt idx="5">
                  <c:v>65790</c:v>
                </c:pt>
                <c:pt idx="6">
                  <c:v>288700</c:v>
                </c:pt>
              </c:numCache>
            </c:numRef>
          </c:val>
          <c:extLst>
            <c:ext xmlns:c16="http://schemas.microsoft.com/office/drawing/2014/chart" uri="{C3380CC4-5D6E-409C-BE32-E72D297353CC}">
              <c16:uniqueId val="{0000000E-7204-4274-823C-FACE8F4998C6}"/>
            </c:ext>
          </c:extLst>
        </c:ser>
        <c:dLbls>
          <c:showLegendKey val="0"/>
          <c:showVal val="1"/>
          <c:showCatName val="0"/>
          <c:showSerName val="0"/>
          <c:showPercent val="0"/>
          <c:showBubbleSize val="0"/>
          <c:showLeaderLines val="1"/>
        </c:dLbls>
        <c:firstSliceAng val="0"/>
        <c:holeSize val="40"/>
      </c:doughnut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ja-JP"/>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公共事業、教育、防衛など</c:v>
                </c:pt>
              </c:strCache>
            </c:strRef>
          </c:tx>
          <c:spPr>
            <a:solidFill>
              <a:srgbClr val="C9CACA"/>
            </a:solidFill>
            <a:ln>
              <a:noFill/>
            </a:ln>
            <a:effectLst/>
          </c:spPr>
          <c:invertIfNegative val="0"/>
          <c:dLbls>
            <c:dLbl>
              <c:idx val="0"/>
              <c:layout>
                <c:manualLayout>
                  <c:x val="-4.1782638162353516E-3"/>
                  <c:y val="0"/>
                </c:manualLayout>
              </c:layout>
              <c:tx>
                <c:rich>
                  <a:bodyPr/>
                  <a:lstStyle/>
                  <a:p>
                    <a:fld id="{805B2CDB-1ACB-404F-99D1-D3277AB55AB1}" type="VALUE">
                      <a:rPr lang="en-US" altLang="ja-JP" smtClean="0"/>
                      <a:pPr/>
                      <a:t>[値]</a:t>
                    </a:fld>
                    <a:r>
                      <a:rPr lang="ja-JP" altLang="en-US" dirty="0"/>
                      <a:t>兆円</a:t>
                    </a:r>
                  </a:p>
                </c:rich>
              </c:tx>
              <c:dLblPos val="ctr"/>
              <c:showLegendKey val="0"/>
              <c:showVal val="1"/>
              <c:showCatName val="0"/>
              <c:showSerName val="0"/>
              <c:showPercent val="0"/>
              <c:showBubbleSize val="0"/>
              <c:extLst>
                <c:ext xmlns:c15="http://schemas.microsoft.com/office/drawing/2012/chart" uri="{CE6537A1-D6FC-4f65-9D91-7224C49458BB}">
                  <c15:layout>
                    <c:manualLayout>
                      <c:w val="8.1239376133669355E-2"/>
                      <c:h val="0.11420665882767471"/>
                    </c:manualLayout>
                  </c15:layout>
                  <c15:dlblFieldTable/>
                  <c15:showDataLabelsRange val="0"/>
                </c:ext>
                <c:ext xmlns:c16="http://schemas.microsoft.com/office/drawing/2014/chart" uri="{C3380CC4-5D6E-409C-BE32-E72D297353CC}">
                  <c16:uniqueId val="{00000005-D299-4A9E-A396-89C4132A7435}"/>
                </c:ext>
              </c:extLst>
            </c:dLbl>
            <c:dLbl>
              <c:idx val="1"/>
              <c:tx>
                <c:rich>
                  <a:bodyPr rot="0" spcFirstLastPara="1" vertOverflow="ellipsis" vert="horz" wrap="square" lIns="38100" tIns="19050" rIns="38100" bIns="19050" anchor="ctr" anchorCtr="1">
                    <a:spAutoFit/>
                  </a:bodyPr>
                  <a:lstStyle/>
                  <a:p>
                    <a:pPr>
                      <a:defRPr sz="1100" b="0" i="0" u="none" strike="noStrike" kern="1200" baseline="0">
                        <a:solidFill>
                          <a:schemeClr val="tx1"/>
                        </a:solidFill>
                        <a:latin typeface="+mn-ea"/>
                        <a:ea typeface="+mn-ea"/>
                        <a:cs typeface="+mn-cs"/>
                      </a:defRPr>
                    </a:pPr>
                    <a:r>
                      <a:rPr lang="en-US" altLang="ja-JP" dirty="0">
                        <a:solidFill>
                          <a:schemeClr val="tx1"/>
                        </a:solidFill>
                      </a:rPr>
                      <a:t>25.1</a:t>
                    </a:r>
                    <a:fld id="{CDBB0BDA-79F8-44E7-BD83-A9CE6D07A64B}" type="VALUE">
                      <a:rPr lang="ja-JP" altLang="en-US" smtClean="0">
                        <a:solidFill>
                          <a:schemeClr val="tx1"/>
                        </a:solidFill>
                      </a:rPr>
                      <a:pPr>
                        <a:defRPr sz="1100">
                          <a:solidFill>
                            <a:schemeClr val="tx1"/>
                          </a:solidFill>
                          <a:latin typeface="+mn-ea"/>
                        </a:defRPr>
                      </a:pPr>
                      <a:t>[値]</a:t>
                    </a:fld>
                    <a:endParaRPr lang="en-US" altLang="ja-JP" dirty="0">
                      <a:solidFill>
                        <a:schemeClr val="tx1"/>
                      </a:solidFill>
                    </a:endParaRPr>
                  </a:p>
                </c:rich>
              </c:tx>
              <c:numFmt formatCode="&quot;兆&quot;&quot;円&quot;" sourceLinked="0"/>
              <c:spPr>
                <a:noFill/>
                <a:ln>
                  <a:noFill/>
                </a:ln>
                <a:effectLst/>
              </c:spPr>
              <c:txPr>
                <a:bodyPr rot="0" spcFirstLastPara="1" vertOverflow="ellipsis" vert="horz" wrap="square" lIns="38100" tIns="19050" rIns="38100" bIns="19050" anchor="ctr" anchorCtr="1">
                  <a:spAutoFit/>
                </a:bodyPr>
                <a:lstStyle/>
                <a:p>
                  <a:pPr>
                    <a:defRPr sz="1100" b="0" i="0" u="none" strike="noStrike" kern="1200" baseline="0">
                      <a:solidFill>
                        <a:schemeClr val="tx1"/>
                      </a:solidFill>
                      <a:latin typeface="+mn-ea"/>
                      <a:ea typeface="+mn-ea"/>
                      <a:cs typeface="+mn-cs"/>
                    </a:defRPr>
                  </a:pPr>
                  <a:endParaRPr lang="ja-JP"/>
                </a:p>
              </c:txPr>
              <c:dLblPos val="ct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E-D299-4A9E-A396-89C4132A7435}"/>
                </c:ext>
              </c:extLst>
            </c:dLbl>
            <c:spPr>
              <a:noFill/>
              <a:ln>
                <a:noFill/>
              </a:ln>
              <a:effectLst/>
            </c:spPr>
            <c:txPr>
              <a:bodyPr rot="0" spcFirstLastPara="1" vertOverflow="ellipsis" vert="horz" wrap="square" lIns="38100" tIns="19050" rIns="38100" bIns="19050" anchor="ctr" anchorCtr="1">
                <a:spAutoFit/>
              </a:bodyPr>
              <a:lstStyle/>
              <a:p>
                <a:pPr>
                  <a:defRPr sz="1100" b="0" i="0" u="none" strike="noStrike" kern="1200" baseline="0">
                    <a:solidFill>
                      <a:schemeClr val="tx1"/>
                    </a:solidFill>
                    <a:latin typeface="+mn-ea"/>
                    <a:ea typeface="+mn-ea"/>
                    <a:cs typeface="+mn-cs"/>
                  </a:defRPr>
                </a:pPr>
                <a:endParaRPr lang="ja-JP"/>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2024年度
112.6兆円</c:v>
                </c:pt>
                <c:pt idx="1">
                  <c:v>1990年度
66.2兆円</c:v>
                </c:pt>
              </c:strCache>
            </c:strRef>
          </c:cat>
          <c:val>
            <c:numRef>
              <c:f>Sheet1!$B$2:$B$3</c:f>
              <c:numCache>
                <c:formatCode>General</c:formatCode>
                <c:ptCount val="2"/>
                <c:pt idx="0">
                  <c:v>29.1</c:v>
                </c:pt>
                <c:pt idx="1">
                  <c:v>25.1</c:v>
                </c:pt>
              </c:numCache>
            </c:numRef>
          </c:val>
          <c:extLst>
            <c:ext xmlns:c16="http://schemas.microsoft.com/office/drawing/2014/chart" uri="{C3380CC4-5D6E-409C-BE32-E72D297353CC}">
              <c16:uniqueId val="{00000000-D299-4A9E-A396-89C4132A7435}"/>
            </c:ext>
          </c:extLst>
        </c:ser>
        <c:ser>
          <c:idx val="1"/>
          <c:order val="1"/>
          <c:tx>
            <c:strRef>
              <c:f>Sheet1!$C$1</c:f>
              <c:strCache>
                <c:ptCount val="1"/>
                <c:pt idx="0">
                  <c:v>物価・賃上げ促進予備費</c:v>
                </c:pt>
              </c:strCache>
            </c:strRef>
          </c:tx>
          <c:spPr>
            <a:solidFill>
              <a:srgbClr val="0081CC"/>
            </a:solidFill>
            <a:ln>
              <a:noFill/>
            </a:ln>
            <a:effectLst/>
          </c:spPr>
          <c:invertIfNegative val="0"/>
          <c:dLbls>
            <c:dLbl>
              <c:idx val="0"/>
              <c:tx>
                <c:rich>
                  <a:bodyPr rot="0" spcFirstLastPara="1" vertOverflow="ellipsis" vert="horz" wrap="square" lIns="38100" tIns="19050" rIns="38100" bIns="19050" anchor="ctr" anchorCtr="1">
                    <a:spAutoFit/>
                  </a:bodyPr>
                  <a:lstStyle/>
                  <a:p>
                    <a:pPr>
                      <a:lnSpc>
                        <a:spcPct val="70000"/>
                      </a:lnSpc>
                      <a:defRPr sz="1100" b="0" i="0" u="none" strike="noStrike" kern="1200" baseline="0">
                        <a:solidFill>
                          <a:schemeClr val="bg1"/>
                        </a:solidFill>
                        <a:latin typeface="+mn-ea"/>
                        <a:ea typeface="+mn-ea"/>
                        <a:cs typeface="+mn-cs"/>
                      </a:defRPr>
                    </a:pPr>
                    <a:fld id="{B8103DF3-C54C-496F-B4B5-BEB096E626FE}" type="VALUE">
                      <a:rPr lang="en-US" altLang="ja-JP" smtClean="0"/>
                      <a:pPr>
                        <a:lnSpc>
                          <a:spcPct val="70000"/>
                        </a:lnSpc>
                        <a:defRPr sz="1100">
                          <a:solidFill>
                            <a:schemeClr val="bg1"/>
                          </a:solidFill>
                          <a:latin typeface="+mn-ea"/>
                        </a:defRPr>
                      </a:pPr>
                      <a:t>[値]</a:t>
                    </a:fld>
                    <a:endParaRPr lang="ja-JP" altLang="en-US" dirty="0"/>
                  </a:p>
                  <a:p>
                    <a:pPr>
                      <a:lnSpc>
                        <a:spcPct val="70000"/>
                      </a:lnSpc>
                      <a:defRPr sz="1100">
                        <a:solidFill>
                          <a:schemeClr val="bg1"/>
                        </a:solidFill>
                        <a:latin typeface="+mn-ea"/>
                      </a:defRPr>
                    </a:pPr>
                    <a:r>
                      <a:rPr lang="ja-JP" altLang="en-US" dirty="0"/>
                      <a:t>兆円</a:t>
                    </a:r>
                  </a:p>
                </c:rich>
              </c:tx>
              <c:spPr>
                <a:noFill/>
                <a:ln>
                  <a:noFill/>
                </a:ln>
                <a:effectLst/>
              </c:spPr>
              <c:txPr>
                <a:bodyPr rot="0" spcFirstLastPara="1" vertOverflow="ellipsis" vert="horz" wrap="square" lIns="38100" tIns="19050" rIns="38100" bIns="19050" anchor="ctr" anchorCtr="1">
                  <a:spAutoFit/>
                </a:bodyPr>
                <a:lstStyle/>
                <a:p>
                  <a:pPr>
                    <a:lnSpc>
                      <a:spcPct val="70000"/>
                    </a:lnSpc>
                    <a:defRPr sz="1100" b="0" i="0" u="none" strike="noStrike" kern="1200" baseline="0">
                      <a:solidFill>
                        <a:schemeClr val="bg1"/>
                      </a:solidFill>
                      <a:latin typeface="+mn-ea"/>
                      <a:ea typeface="+mn-ea"/>
                      <a:cs typeface="+mn-cs"/>
                    </a:defRPr>
                  </a:pPr>
                  <a:endParaRPr lang="ja-JP"/>
                </a:p>
              </c:txPr>
              <c:dLblPos val="ct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6-D299-4A9E-A396-89C4132A7435}"/>
                </c:ext>
              </c:extLst>
            </c:dLbl>
            <c:spPr>
              <a:noFill/>
              <a:ln>
                <a:noFill/>
              </a:ln>
              <a:effectLst/>
            </c:spPr>
            <c:txPr>
              <a:bodyPr rot="0" spcFirstLastPara="1" vertOverflow="ellipsis" vert="horz" wrap="square" lIns="38100" tIns="19050" rIns="38100" bIns="19050" anchor="ctr" anchorCtr="1">
                <a:spAutoFit/>
              </a:bodyPr>
              <a:lstStyle/>
              <a:p>
                <a:pPr>
                  <a:defRPr sz="1100" b="0" i="0" u="none" strike="noStrike" kern="1200" baseline="0">
                    <a:solidFill>
                      <a:schemeClr val="bg1"/>
                    </a:solidFill>
                    <a:latin typeface="+mn-ea"/>
                    <a:ea typeface="+mn-ea"/>
                    <a:cs typeface="+mn-cs"/>
                  </a:defRPr>
                </a:pPr>
                <a:endParaRPr lang="ja-JP"/>
              </a:p>
            </c:txPr>
            <c:dLblPos val="ctr"/>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2024年度
112.6兆円</c:v>
                </c:pt>
                <c:pt idx="1">
                  <c:v>1990年度
66.2兆円</c:v>
                </c:pt>
              </c:strCache>
            </c:strRef>
          </c:cat>
          <c:val>
            <c:numRef>
              <c:f>Sheet1!$C$2:$C$3</c:f>
              <c:numCache>
                <c:formatCode>General</c:formatCode>
                <c:ptCount val="2"/>
                <c:pt idx="0">
                  <c:v>1</c:v>
                </c:pt>
                <c:pt idx="1">
                  <c:v>0</c:v>
                </c:pt>
              </c:numCache>
            </c:numRef>
          </c:val>
          <c:extLst>
            <c:ext xmlns:c16="http://schemas.microsoft.com/office/drawing/2014/chart" uri="{C3380CC4-5D6E-409C-BE32-E72D297353CC}">
              <c16:uniqueId val="{00000001-D299-4A9E-A396-89C4132A7435}"/>
            </c:ext>
          </c:extLst>
        </c:ser>
        <c:ser>
          <c:idx val="2"/>
          <c:order val="2"/>
          <c:tx>
            <c:strRef>
              <c:f>Sheet1!$D$1</c:f>
              <c:strCache>
                <c:ptCount val="1"/>
                <c:pt idx="0">
                  <c:v>社会保障</c:v>
                </c:pt>
              </c:strCache>
            </c:strRef>
          </c:tx>
          <c:spPr>
            <a:solidFill>
              <a:srgbClr val="009944"/>
            </a:solidFill>
            <a:ln>
              <a:noFill/>
            </a:ln>
            <a:effectLst/>
          </c:spPr>
          <c:invertIfNegative val="0"/>
          <c:dLbls>
            <c:dLbl>
              <c:idx val="0"/>
              <c:tx>
                <c:rich>
                  <a:bodyPr/>
                  <a:lstStyle/>
                  <a:p>
                    <a:fld id="{1D7E097F-C6AB-4BFD-BD42-57A75A786278}" type="VALUE">
                      <a:rPr lang="en-US" altLang="ja-JP" smtClean="0"/>
                      <a:pPr/>
                      <a:t>[値]</a:t>
                    </a:fld>
                    <a:r>
                      <a:rPr lang="ja-JP" altLang="en-US" dirty="0"/>
                      <a:t>兆円</a:t>
                    </a:r>
                  </a:p>
                </c:rich>
              </c:tx>
              <c:dLblPos val="ct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7-D299-4A9E-A396-89C4132A7435}"/>
                </c:ext>
              </c:extLst>
            </c:dLbl>
            <c:dLbl>
              <c:idx val="1"/>
              <c:tx>
                <c:rich>
                  <a:bodyPr/>
                  <a:lstStyle/>
                  <a:p>
                    <a:fld id="{907D2460-8E28-4347-93B7-7A1533ECE7B1}" type="VALUE">
                      <a:rPr lang="en-US" altLang="ja-JP" smtClean="0"/>
                      <a:pPr/>
                      <a:t>[値]</a:t>
                    </a:fld>
                    <a:r>
                      <a:rPr lang="ja-JP" altLang="en-US" dirty="0"/>
                      <a:t>兆円</a:t>
                    </a:r>
                  </a:p>
                </c:rich>
              </c:tx>
              <c:dLblPos val="ct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D-D299-4A9E-A396-89C4132A7435}"/>
                </c:ext>
              </c:extLst>
            </c:dLbl>
            <c:spPr>
              <a:noFill/>
              <a:ln>
                <a:noFill/>
              </a:ln>
              <a:effectLst/>
            </c:spPr>
            <c:txPr>
              <a:bodyPr rot="0" spcFirstLastPara="1" vertOverflow="ellipsis" vert="horz" wrap="square" lIns="38100" tIns="19050" rIns="38100" bIns="19050" anchor="ctr" anchorCtr="1">
                <a:spAutoFit/>
              </a:bodyPr>
              <a:lstStyle/>
              <a:p>
                <a:pPr>
                  <a:defRPr sz="1100" b="0" i="0" u="none" strike="noStrike" kern="1200" baseline="0">
                    <a:solidFill>
                      <a:schemeClr val="bg1"/>
                    </a:solidFill>
                    <a:latin typeface="+mn-ea"/>
                    <a:ea typeface="+mn-ea"/>
                    <a:cs typeface="+mn-cs"/>
                  </a:defRPr>
                </a:pPr>
                <a:endParaRPr lang="ja-JP"/>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2024年度
112.6兆円</c:v>
                </c:pt>
                <c:pt idx="1">
                  <c:v>1990年度
66.2兆円</c:v>
                </c:pt>
              </c:strCache>
            </c:strRef>
          </c:cat>
          <c:val>
            <c:numRef>
              <c:f>Sheet1!$D$2:$D$3</c:f>
              <c:numCache>
                <c:formatCode>General</c:formatCode>
                <c:ptCount val="2"/>
                <c:pt idx="0">
                  <c:v>37.700000000000003</c:v>
                </c:pt>
                <c:pt idx="1">
                  <c:v>11.6</c:v>
                </c:pt>
              </c:numCache>
            </c:numRef>
          </c:val>
          <c:extLst>
            <c:ext xmlns:c16="http://schemas.microsoft.com/office/drawing/2014/chart" uri="{C3380CC4-5D6E-409C-BE32-E72D297353CC}">
              <c16:uniqueId val="{00000002-D299-4A9E-A396-89C4132A7435}"/>
            </c:ext>
          </c:extLst>
        </c:ser>
        <c:ser>
          <c:idx val="3"/>
          <c:order val="3"/>
          <c:tx>
            <c:strRef>
              <c:f>Sheet1!$E$1</c:f>
              <c:strCache>
                <c:ptCount val="1"/>
                <c:pt idx="0">
                  <c:v>地方交付税交付金等</c:v>
                </c:pt>
              </c:strCache>
            </c:strRef>
          </c:tx>
          <c:spPr>
            <a:solidFill>
              <a:srgbClr val="FABE00"/>
            </a:solidFill>
            <a:ln>
              <a:noFill/>
            </a:ln>
            <a:effectLst/>
          </c:spPr>
          <c:invertIfNegative val="0"/>
          <c:dLbls>
            <c:dLbl>
              <c:idx val="0"/>
              <c:tx>
                <c:rich>
                  <a:bodyPr/>
                  <a:lstStyle/>
                  <a:p>
                    <a:fld id="{096E2F98-658D-4D88-BC95-9371F5C68624}" type="VALUE">
                      <a:rPr lang="en-US" altLang="ja-JP" smtClean="0"/>
                      <a:pPr/>
                      <a:t>[値]</a:t>
                    </a:fld>
                    <a:r>
                      <a:rPr lang="ja-JP" altLang="en-US" dirty="0"/>
                      <a:t>兆円</a:t>
                    </a:r>
                  </a:p>
                </c:rich>
              </c:tx>
              <c:dLblPos val="ct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9-D299-4A9E-A396-89C4132A7435}"/>
                </c:ext>
              </c:extLst>
            </c:dLbl>
            <c:dLbl>
              <c:idx val="1"/>
              <c:tx>
                <c:rich>
                  <a:bodyPr/>
                  <a:lstStyle/>
                  <a:p>
                    <a:fld id="{ECF14CEB-DB04-44E2-A23C-61CFEE1D0ECF}" type="VALUE">
                      <a:rPr lang="en-US" altLang="ja-JP" smtClean="0"/>
                      <a:pPr/>
                      <a:t>[値]</a:t>
                    </a:fld>
                    <a:r>
                      <a:rPr lang="ja-JP" altLang="en-US" dirty="0"/>
                      <a:t>兆円</a:t>
                    </a:r>
                  </a:p>
                </c:rich>
              </c:tx>
              <c:dLblPos val="ct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C-D299-4A9E-A396-89C4132A7435}"/>
                </c:ext>
              </c:extLst>
            </c:dLbl>
            <c:spPr>
              <a:noFill/>
              <a:ln>
                <a:noFill/>
              </a:ln>
              <a:effectLst/>
            </c:spPr>
            <c:txPr>
              <a:bodyPr rot="0" spcFirstLastPara="1" vertOverflow="ellipsis" vert="horz" wrap="square" lIns="38100" tIns="19050" rIns="38100" bIns="19050" anchor="ctr" anchorCtr="1">
                <a:spAutoFit/>
              </a:bodyPr>
              <a:lstStyle/>
              <a:p>
                <a:pPr>
                  <a:defRPr sz="1100" b="0" i="0" u="none" strike="noStrike" kern="1200" baseline="0">
                    <a:solidFill>
                      <a:schemeClr val="tx1"/>
                    </a:solidFill>
                    <a:latin typeface="+mn-ea"/>
                    <a:ea typeface="+mn-ea"/>
                    <a:cs typeface="+mn-cs"/>
                  </a:defRPr>
                </a:pPr>
                <a:endParaRPr lang="ja-JP"/>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2024年度
112.6兆円</c:v>
                </c:pt>
                <c:pt idx="1">
                  <c:v>1990年度
66.2兆円</c:v>
                </c:pt>
              </c:strCache>
            </c:strRef>
          </c:cat>
          <c:val>
            <c:numRef>
              <c:f>Sheet1!$E$2:$E$3</c:f>
              <c:numCache>
                <c:formatCode>General</c:formatCode>
                <c:ptCount val="2"/>
                <c:pt idx="0">
                  <c:v>17.8</c:v>
                </c:pt>
                <c:pt idx="1">
                  <c:v>15.3</c:v>
                </c:pt>
              </c:numCache>
            </c:numRef>
          </c:val>
          <c:extLst>
            <c:ext xmlns:c16="http://schemas.microsoft.com/office/drawing/2014/chart" uri="{C3380CC4-5D6E-409C-BE32-E72D297353CC}">
              <c16:uniqueId val="{00000003-D299-4A9E-A396-89C4132A7435}"/>
            </c:ext>
          </c:extLst>
        </c:ser>
        <c:ser>
          <c:idx val="4"/>
          <c:order val="4"/>
          <c:tx>
            <c:strRef>
              <c:f>Sheet1!$F$1</c:f>
              <c:strCache>
                <c:ptCount val="1"/>
                <c:pt idx="0">
                  <c:v>国債費（過去の借金の返済と利息）</c:v>
                </c:pt>
              </c:strCache>
            </c:strRef>
          </c:tx>
          <c:spPr>
            <a:solidFill>
              <a:srgbClr val="E60012"/>
            </a:solidFill>
            <a:ln>
              <a:noFill/>
            </a:ln>
            <a:effectLst/>
          </c:spPr>
          <c:invertIfNegative val="0"/>
          <c:dLbls>
            <c:dLbl>
              <c:idx val="0"/>
              <c:tx>
                <c:rich>
                  <a:bodyPr/>
                  <a:lstStyle/>
                  <a:p>
                    <a:fld id="{5DA90D52-5F4E-47A2-860D-3C4188E1CF04}" type="VALUE">
                      <a:rPr lang="en-US" altLang="ja-JP" smtClean="0"/>
                      <a:pPr/>
                      <a:t>[値]</a:t>
                    </a:fld>
                    <a:r>
                      <a:rPr lang="ja-JP" altLang="en-US" dirty="0"/>
                      <a:t>兆円</a:t>
                    </a:r>
                  </a:p>
                </c:rich>
              </c:tx>
              <c:dLblPos val="ct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A-D299-4A9E-A396-89C4132A7435}"/>
                </c:ext>
              </c:extLst>
            </c:dLbl>
            <c:dLbl>
              <c:idx val="1"/>
              <c:tx>
                <c:rich>
                  <a:bodyPr/>
                  <a:lstStyle/>
                  <a:p>
                    <a:fld id="{BE3ED127-9054-4144-B200-04417270960C}" type="VALUE">
                      <a:rPr lang="en-US" altLang="ja-JP" smtClean="0"/>
                      <a:pPr/>
                      <a:t>[値]</a:t>
                    </a:fld>
                    <a:r>
                      <a:rPr lang="ja-JP" altLang="en-US" dirty="0"/>
                      <a:t>兆円</a:t>
                    </a:r>
                  </a:p>
                </c:rich>
              </c:tx>
              <c:dLblPos val="ct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B-D299-4A9E-A396-89C4132A7435}"/>
                </c:ext>
              </c:extLst>
            </c:dLbl>
            <c:spPr>
              <a:noFill/>
              <a:ln>
                <a:noFill/>
              </a:ln>
              <a:effectLst/>
            </c:spPr>
            <c:txPr>
              <a:bodyPr rot="0" spcFirstLastPara="1" vertOverflow="ellipsis" vert="horz" wrap="square" lIns="38100" tIns="19050" rIns="38100" bIns="19050" anchor="ctr" anchorCtr="1">
                <a:spAutoFit/>
              </a:bodyPr>
              <a:lstStyle/>
              <a:p>
                <a:pPr>
                  <a:defRPr sz="1100" b="0" i="0" u="none" strike="noStrike" kern="1200" baseline="0">
                    <a:solidFill>
                      <a:schemeClr val="bg1"/>
                    </a:solidFill>
                    <a:latin typeface="+mn-ea"/>
                    <a:ea typeface="+mn-ea"/>
                    <a:cs typeface="+mn-cs"/>
                  </a:defRPr>
                </a:pPr>
                <a:endParaRPr lang="ja-JP"/>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2024年度
112.6兆円</c:v>
                </c:pt>
                <c:pt idx="1">
                  <c:v>1990年度
66.2兆円</c:v>
                </c:pt>
              </c:strCache>
            </c:strRef>
          </c:cat>
          <c:val>
            <c:numRef>
              <c:f>Sheet1!$F$2:$F$3</c:f>
              <c:numCache>
                <c:formatCode>General</c:formatCode>
                <c:ptCount val="2"/>
                <c:pt idx="0">
                  <c:v>27</c:v>
                </c:pt>
                <c:pt idx="1">
                  <c:v>14.3</c:v>
                </c:pt>
              </c:numCache>
            </c:numRef>
          </c:val>
          <c:extLst>
            <c:ext xmlns:c16="http://schemas.microsoft.com/office/drawing/2014/chart" uri="{C3380CC4-5D6E-409C-BE32-E72D297353CC}">
              <c16:uniqueId val="{00000004-D299-4A9E-A396-89C4132A7435}"/>
            </c:ext>
          </c:extLst>
        </c:ser>
        <c:dLbls>
          <c:showLegendKey val="0"/>
          <c:showVal val="0"/>
          <c:showCatName val="0"/>
          <c:showSerName val="0"/>
          <c:showPercent val="0"/>
          <c:showBubbleSize val="0"/>
        </c:dLbls>
        <c:gapWidth val="85"/>
        <c:overlap val="100"/>
        <c:serLines>
          <c:spPr>
            <a:ln w="9525" cap="rnd" cmpd="sng" algn="ctr">
              <a:solidFill>
                <a:schemeClr val="tx1">
                  <a:lumMod val="35000"/>
                  <a:lumOff val="65000"/>
                </a:schemeClr>
              </a:solidFill>
              <a:prstDash val="sysDot"/>
              <a:round/>
            </a:ln>
            <a:effectLst/>
          </c:spPr>
        </c:serLines>
        <c:axId val="412464296"/>
        <c:axId val="412460376"/>
      </c:barChart>
      <c:catAx>
        <c:axId val="412464296"/>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lnSpc>
                <a:spcPct val="60000"/>
              </a:lnSpc>
              <a:defRPr sz="1197" b="0" i="0" u="none" strike="noStrike" kern="1200" baseline="0">
                <a:solidFill>
                  <a:schemeClr val="tx1"/>
                </a:solidFill>
                <a:latin typeface="+mn-lt"/>
                <a:ea typeface="+mn-ea"/>
                <a:cs typeface="+mn-cs"/>
              </a:defRPr>
            </a:pPr>
            <a:endParaRPr lang="ja-JP"/>
          </a:p>
        </c:txPr>
        <c:crossAx val="412460376"/>
        <c:crosses val="autoZero"/>
        <c:auto val="1"/>
        <c:lblAlgn val="ctr"/>
        <c:lblOffset val="100"/>
        <c:noMultiLvlLbl val="0"/>
      </c:catAx>
      <c:valAx>
        <c:axId val="412460376"/>
        <c:scaling>
          <c:orientation val="minMax"/>
        </c:scaling>
        <c:delete val="1"/>
        <c:axPos val="b"/>
        <c:numFmt formatCode="General" sourceLinked="1"/>
        <c:majorTickMark val="out"/>
        <c:minorTickMark val="none"/>
        <c:tickLblPos val="nextTo"/>
        <c:crossAx val="412464296"/>
        <c:crosses val="autoZero"/>
        <c:crossBetween val="between"/>
      </c:valAx>
      <c:spPr>
        <a:noFill/>
        <a:ln>
          <a:noFill/>
        </a:ln>
        <a:effectLst/>
      </c:spPr>
    </c:plotArea>
    <c:legend>
      <c:legendPos val="t"/>
      <c:legendEntry>
        <c:idx val="0"/>
        <c:txPr>
          <a:bodyPr rot="0" spcFirstLastPara="1" vertOverflow="ellipsis" vert="horz" wrap="square" anchor="ctr" anchorCtr="1"/>
          <a:lstStyle/>
          <a:p>
            <a:pPr>
              <a:lnSpc>
                <a:spcPct val="120000"/>
              </a:lnSpc>
              <a:defRPr sz="1000" b="0" i="0" u="none" strike="noStrike" kern="1200" baseline="0">
                <a:solidFill>
                  <a:schemeClr val="tx1">
                    <a:lumMod val="65000"/>
                    <a:lumOff val="35000"/>
                  </a:schemeClr>
                </a:solidFill>
                <a:latin typeface="+mn-ea"/>
                <a:ea typeface="+mn-ea"/>
                <a:cs typeface="+mn-cs"/>
              </a:defRPr>
            </a:pPr>
            <a:endParaRPr lang="ja-JP"/>
          </a:p>
        </c:txPr>
      </c:legendEntry>
      <c:legendEntry>
        <c:idx val="1"/>
        <c:txPr>
          <a:bodyPr rot="0" spcFirstLastPara="1" vertOverflow="ellipsis" vert="horz" wrap="square" anchor="ctr" anchorCtr="1"/>
          <a:lstStyle/>
          <a:p>
            <a:pPr>
              <a:lnSpc>
                <a:spcPct val="120000"/>
              </a:lnSpc>
              <a:defRPr sz="1000" b="0" i="0" u="none" strike="noStrike" kern="1200" baseline="0">
                <a:solidFill>
                  <a:schemeClr val="tx1">
                    <a:lumMod val="65000"/>
                    <a:lumOff val="35000"/>
                  </a:schemeClr>
                </a:solidFill>
                <a:latin typeface="+mn-ea"/>
                <a:ea typeface="+mn-ea"/>
                <a:cs typeface="+mn-cs"/>
              </a:defRPr>
            </a:pPr>
            <a:endParaRPr lang="ja-JP"/>
          </a:p>
        </c:txPr>
      </c:legendEntry>
      <c:legendEntry>
        <c:idx val="2"/>
        <c:txPr>
          <a:bodyPr rot="0" spcFirstLastPara="1" vertOverflow="ellipsis" vert="horz" wrap="square" anchor="ctr" anchorCtr="1"/>
          <a:lstStyle/>
          <a:p>
            <a:pPr>
              <a:lnSpc>
                <a:spcPct val="120000"/>
              </a:lnSpc>
              <a:defRPr sz="1000" b="0" i="0" u="none" strike="noStrike" kern="1200" baseline="0">
                <a:solidFill>
                  <a:schemeClr val="tx1">
                    <a:lumMod val="65000"/>
                    <a:lumOff val="35000"/>
                  </a:schemeClr>
                </a:solidFill>
                <a:latin typeface="+mn-ea"/>
                <a:ea typeface="+mn-ea"/>
                <a:cs typeface="+mn-cs"/>
              </a:defRPr>
            </a:pPr>
            <a:endParaRPr lang="ja-JP"/>
          </a:p>
        </c:txPr>
      </c:legendEntry>
      <c:legendEntry>
        <c:idx val="3"/>
        <c:txPr>
          <a:bodyPr rot="0" spcFirstLastPara="1" vertOverflow="ellipsis" vert="horz" wrap="square" anchor="ctr" anchorCtr="1"/>
          <a:lstStyle/>
          <a:p>
            <a:pPr>
              <a:lnSpc>
                <a:spcPct val="120000"/>
              </a:lnSpc>
              <a:defRPr sz="1000" b="0" i="0" u="none" strike="noStrike" kern="1200" baseline="0">
                <a:solidFill>
                  <a:schemeClr val="tx1">
                    <a:lumMod val="65000"/>
                    <a:lumOff val="35000"/>
                  </a:schemeClr>
                </a:solidFill>
                <a:latin typeface="+mn-ea"/>
                <a:ea typeface="+mn-ea"/>
                <a:cs typeface="+mn-cs"/>
              </a:defRPr>
            </a:pPr>
            <a:endParaRPr lang="ja-JP"/>
          </a:p>
        </c:txPr>
      </c:legendEntry>
      <c:legendEntry>
        <c:idx val="4"/>
        <c:txPr>
          <a:bodyPr rot="0" spcFirstLastPara="1" vertOverflow="ellipsis" vert="horz" wrap="square" anchor="ctr" anchorCtr="1"/>
          <a:lstStyle/>
          <a:p>
            <a:pPr>
              <a:lnSpc>
                <a:spcPct val="120000"/>
              </a:lnSpc>
              <a:defRPr sz="1000" b="0" i="0" u="none" strike="noStrike" kern="1200" baseline="0">
                <a:solidFill>
                  <a:schemeClr val="tx1">
                    <a:lumMod val="65000"/>
                    <a:lumOff val="35000"/>
                  </a:schemeClr>
                </a:solidFill>
                <a:latin typeface="+mn-ea"/>
                <a:ea typeface="+mn-ea"/>
                <a:cs typeface="+mn-cs"/>
              </a:defRPr>
            </a:pPr>
            <a:endParaRPr lang="ja-JP"/>
          </a:p>
        </c:txPr>
      </c:legendEntry>
      <c:layout>
        <c:manualLayout>
          <c:xMode val="edge"/>
          <c:yMode val="edge"/>
          <c:x val="0"/>
          <c:y val="3.5991933463950507E-2"/>
          <c:w val="0.79693615919952809"/>
          <c:h val="0.13219526960848318"/>
        </c:manualLayout>
      </c:layout>
      <c:overlay val="0"/>
      <c:spPr>
        <a:noFill/>
        <a:ln>
          <a:noFill/>
        </a:ln>
        <a:effectLst/>
      </c:spPr>
      <c:txPr>
        <a:bodyPr rot="0" spcFirstLastPara="1" vertOverflow="ellipsis" vert="horz" wrap="square" anchor="ctr" anchorCtr="1"/>
        <a:lstStyle/>
        <a:p>
          <a:pPr>
            <a:defRPr sz="1000" b="0" i="0" u="none" strike="noStrike" kern="1200" baseline="0">
              <a:solidFill>
                <a:schemeClr val="tx1">
                  <a:lumMod val="65000"/>
                  <a:lumOff val="35000"/>
                </a:schemeClr>
              </a:solidFill>
              <a:latin typeface="+mn-ea"/>
              <a:ea typeface="+mn-ea"/>
              <a:cs typeface="+mn-cs"/>
            </a:defRPr>
          </a:pPr>
          <a:endParaRPr lang="ja-JP"/>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ja-JP"/>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9.7201782602868242E-2"/>
          <c:y val="0.17679844730582772"/>
          <c:w val="0.85882511280882823"/>
          <c:h val="0.77182023379419595"/>
        </c:manualLayout>
      </c:layout>
      <c:barChart>
        <c:barDir val="bar"/>
        <c:grouping val="stacked"/>
        <c:varyColors val="0"/>
        <c:ser>
          <c:idx val="0"/>
          <c:order val="0"/>
          <c:tx>
            <c:strRef>
              <c:f>Sheet1!$B$1</c:f>
              <c:strCache>
                <c:ptCount val="1"/>
                <c:pt idx="0">
                  <c:v>税収などの収入</c:v>
                </c:pt>
              </c:strCache>
            </c:strRef>
          </c:tx>
          <c:spPr>
            <a:solidFill>
              <a:srgbClr val="0068B7"/>
            </a:solidFill>
            <a:ln>
              <a:noFill/>
            </a:ln>
            <a:effectLst/>
          </c:spPr>
          <c:invertIfNegative val="0"/>
          <c:dLbls>
            <c:dLbl>
              <c:idx val="0"/>
              <c:tx>
                <c:rich>
                  <a:bodyPr/>
                  <a:lstStyle/>
                  <a:p>
                    <a:fld id="{BCB7600F-AA0E-4DB1-8BDF-ABA6B4FFBFFE}" type="VALUE">
                      <a:rPr lang="en-US" altLang="ja-JP" smtClean="0"/>
                      <a:pPr/>
                      <a:t>[値]</a:t>
                    </a:fld>
                    <a:r>
                      <a:rPr lang="ja-JP" altLang="en-US" dirty="0"/>
                      <a:t>兆円</a:t>
                    </a:r>
                  </a:p>
                </c:rich>
              </c:tx>
              <c:dLblPos val="ct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5-D299-4A9E-A396-89C4132A7435}"/>
                </c:ext>
              </c:extLst>
            </c:dLbl>
            <c:dLbl>
              <c:idx val="1"/>
              <c:tx>
                <c:rich>
                  <a:bodyPr/>
                  <a:lstStyle/>
                  <a:p>
                    <a:r>
                      <a:rPr lang="en-US" altLang="ja-JP" dirty="0"/>
                      <a:t>60.6</a:t>
                    </a:r>
                    <a:r>
                      <a:rPr lang="ja-JP" altLang="en-US" dirty="0"/>
                      <a:t>兆円</a:t>
                    </a:r>
                  </a:p>
                </c:rich>
              </c:tx>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E-D299-4A9E-A396-89C4132A7435}"/>
                </c:ext>
              </c:extLst>
            </c:dLbl>
            <c:spPr>
              <a:noFill/>
              <a:ln>
                <a:noFill/>
              </a:ln>
              <a:effectLst/>
            </c:spPr>
            <c:txPr>
              <a:bodyPr rot="0" spcFirstLastPara="1" vertOverflow="ellipsis" vert="horz" wrap="square" lIns="38100" tIns="19050" rIns="38100" bIns="19050" anchor="ctr" anchorCtr="1">
                <a:spAutoFit/>
              </a:bodyPr>
              <a:lstStyle/>
              <a:p>
                <a:pPr>
                  <a:defRPr sz="1100" b="0" i="0" u="none" strike="noStrike" kern="1200" baseline="0">
                    <a:solidFill>
                      <a:schemeClr val="bg1"/>
                    </a:solidFill>
                    <a:latin typeface="+mn-ea"/>
                    <a:ea typeface="+mn-ea"/>
                    <a:cs typeface="+mn-cs"/>
                  </a:defRPr>
                </a:pPr>
                <a:endParaRPr lang="ja-JP"/>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2024年度
112.6兆円</c:v>
                </c:pt>
                <c:pt idx="1">
                  <c:v>1990年度
66.2兆円</c:v>
                </c:pt>
              </c:strCache>
            </c:strRef>
          </c:cat>
          <c:val>
            <c:numRef>
              <c:f>Sheet1!$B$2:$C$2</c:f>
              <c:numCache>
                <c:formatCode>General</c:formatCode>
                <c:ptCount val="2"/>
                <c:pt idx="0">
                  <c:v>77.099999999999994</c:v>
                </c:pt>
                <c:pt idx="1">
                  <c:v>35.4</c:v>
                </c:pt>
              </c:numCache>
            </c:numRef>
          </c:val>
          <c:extLst>
            <c:ext xmlns:c16="http://schemas.microsoft.com/office/drawing/2014/chart" uri="{C3380CC4-5D6E-409C-BE32-E72D297353CC}">
              <c16:uniqueId val="{00000000-D299-4A9E-A396-89C4132A7435}"/>
            </c:ext>
          </c:extLst>
        </c:ser>
        <c:ser>
          <c:idx val="1"/>
          <c:order val="1"/>
          <c:tx>
            <c:strRef>
              <c:f>Sheet1!$C$1</c:f>
              <c:strCache>
                <c:ptCount val="1"/>
                <c:pt idx="0">
                  <c:v>公債金（借金）</c:v>
                </c:pt>
              </c:strCache>
            </c:strRef>
          </c:tx>
          <c:spPr>
            <a:noFill/>
            <a:ln>
              <a:solidFill>
                <a:srgbClr val="E60012"/>
              </a:solidFill>
              <a:prstDash val="dash"/>
            </a:ln>
            <a:effectLst/>
          </c:spPr>
          <c:invertIfNegative val="0"/>
          <c:dLbls>
            <c:dLbl>
              <c:idx val="0"/>
              <c:tx>
                <c:rich>
                  <a:bodyPr/>
                  <a:lstStyle/>
                  <a:p>
                    <a:fld id="{69E77E51-2331-45A4-8655-C21E20471431}" type="VALUE">
                      <a:rPr lang="en-US" altLang="ja-JP" smtClean="0"/>
                      <a:pPr/>
                      <a:t>[値]</a:t>
                    </a:fld>
                    <a:r>
                      <a:rPr lang="ja-JP" altLang="en-US" dirty="0"/>
                      <a:t>兆円</a:t>
                    </a:r>
                  </a:p>
                </c:rich>
              </c:tx>
              <c:dLblPos val="ct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6-D299-4A9E-A396-89C4132A7435}"/>
                </c:ext>
              </c:extLst>
            </c:dLbl>
            <c:dLbl>
              <c:idx val="1"/>
              <c:tx>
                <c:rich>
                  <a:bodyPr rot="0" spcFirstLastPara="1" vertOverflow="ellipsis" vert="horz" wrap="square" lIns="38100" tIns="19050" rIns="38100" bIns="19050" anchor="ctr" anchorCtr="1">
                    <a:spAutoFit/>
                  </a:bodyPr>
                  <a:lstStyle/>
                  <a:p>
                    <a:pPr>
                      <a:lnSpc>
                        <a:spcPct val="70000"/>
                      </a:lnSpc>
                      <a:defRPr sz="1197" b="0" i="0" u="none" strike="noStrike" kern="1200" baseline="0">
                        <a:solidFill>
                          <a:schemeClr val="tx1">
                            <a:lumMod val="75000"/>
                            <a:lumOff val="25000"/>
                          </a:schemeClr>
                        </a:solidFill>
                        <a:latin typeface="+mn-lt"/>
                        <a:ea typeface="+mn-ea"/>
                        <a:cs typeface="+mn-cs"/>
                      </a:defRPr>
                    </a:pPr>
                    <a:fld id="{9AE7CDA3-1C95-4129-A24C-0F3146919B86}" type="VALUE">
                      <a:rPr lang="en-US" altLang="ja-JP" smtClean="0"/>
                      <a:pPr>
                        <a:lnSpc>
                          <a:spcPct val="70000"/>
                        </a:lnSpc>
                        <a:defRPr/>
                      </a:pPr>
                      <a:t>[値]</a:t>
                    </a:fld>
                    <a:endParaRPr lang="ja-JP" altLang="en-US" dirty="0"/>
                  </a:p>
                  <a:p>
                    <a:pPr>
                      <a:lnSpc>
                        <a:spcPct val="70000"/>
                      </a:lnSpc>
                      <a:defRPr/>
                    </a:pPr>
                    <a:r>
                      <a:rPr lang="ja-JP" altLang="en-US" dirty="0"/>
                      <a:t>兆円</a:t>
                    </a:r>
                  </a:p>
                </c:rich>
              </c:tx>
              <c:spPr>
                <a:noFill/>
                <a:ln>
                  <a:noFill/>
                </a:ln>
                <a:effectLst/>
              </c:spPr>
              <c:txPr>
                <a:bodyPr rot="0" spcFirstLastPara="1" vertOverflow="ellipsis" vert="horz" wrap="square" lIns="38100" tIns="19050" rIns="38100" bIns="19050" anchor="ctr" anchorCtr="1">
                  <a:spAutoFit/>
                </a:bodyPr>
                <a:lstStyle/>
                <a:p>
                  <a:pPr>
                    <a:lnSpc>
                      <a:spcPct val="70000"/>
                    </a:lnSpc>
                    <a:defRPr sz="1197" b="0" i="0" u="none" strike="noStrike" kern="1200" baseline="0">
                      <a:solidFill>
                        <a:schemeClr val="tx1">
                          <a:lumMod val="75000"/>
                          <a:lumOff val="25000"/>
                        </a:schemeClr>
                      </a:solidFill>
                      <a:latin typeface="+mn-lt"/>
                      <a:ea typeface="+mn-ea"/>
                      <a:cs typeface="+mn-cs"/>
                    </a:defRPr>
                  </a:pPr>
                  <a:endParaRPr lang="ja-JP"/>
                </a:p>
              </c:txPr>
              <c:dLblPos val="ct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E903-45FA-A303-63E125F3B0B5}"/>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ja-JP"/>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2024年度
112.6兆円</c:v>
                </c:pt>
                <c:pt idx="1">
                  <c:v>1990年度
66.2兆円</c:v>
                </c:pt>
              </c:strCache>
            </c:strRef>
          </c:cat>
          <c:val>
            <c:numRef>
              <c:f>Sheet1!$C$2:$C$3</c:f>
              <c:numCache>
                <c:formatCode>General</c:formatCode>
                <c:ptCount val="2"/>
                <c:pt idx="0">
                  <c:v>35.4</c:v>
                </c:pt>
                <c:pt idx="1">
                  <c:v>5.6</c:v>
                </c:pt>
              </c:numCache>
            </c:numRef>
          </c:val>
          <c:extLst>
            <c:ext xmlns:c16="http://schemas.microsoft.com/office/drawing/2014/chart" uri="{C3380CC4-5D6E-409C-BE32-E72D297353CC}">
              <c16:uniqueId val="{00000001-D299-4A9E-A396-89C4132A7435}"/>
            </c:ext>
          </c:extLst>
        </c:ser>
        <c:ser>
          <c:idx val="2"/>
          <c:order val="2"/>
          <c:tx>
            <c:strRef>
              <c:f>Sheet1!$D$1</c:f>
              <c:strCache>
                <c:ptCount val="1"/>
              </c:strCache>
            </c:strRef>
          </c:tx>
          <c:spPr>
            <a:solidFill>
              <a:schemeClr val="accent3"/>
            </a:solidFill>
            <a:ln>
              <a:noFill/>
            </a:ln>
            <a:effectLst/>
          </c:spPr>
          <c:invertIfNegative val="0"/>
          <c:cat>
            <c:strRef>
              <c:f>Sheet1!$A$2:$A$3</c:f>
              <c:strCache>
                <c:ptCount val="2"/>
                <c:pt idx="0">
                  <c:v>2024年度
112.6兆円</c:v>
                </c:pt>
                <c:pt idx="1">
                  <c:v>1990年度
66.2兆円</c:v>
                </c:pt>
              </c:strCache>
            </c:strRef>
          </c:cat>
          <c:val>
            <c:numRef>
              <c:f>Sheet1!$D$2:$D$3</c:f>
              <c:numCache>
                <c:formatCode>General</c:formatCode>
                <c:ptCount val="2"/>
              </c:numCache>
            </c:numRef>
          </c:val>
          <c:extLst>
            <c:ext xmlns:c16="http://schemas.microsoft.com/office/drawing/2014/chart" uri="{C3380CC4-5D6E-409C-BE32-E72D297353CC}">
              <c16:uniqueId val="{00000002-D299-4A9E-A396-89C4132A7435}"/>
            </c:ext>
          </c:extLst>
        </c:ser>
        <c:ser>
          <c:idx val="3"/>
          <c:order val="3"/>
          <c:tx>
            <c:strRef>
              <c:f>Sheet1!$E$1</c:f>
              <c:strCache>
                <c:ptCount val="1"/>
              </c:strCache>
            </c:strRef>
          </c:tx>
          <c:spPr>
            <a:solidFill>
              <a:schemeClr val="accent4"/>
            </a:solidFill>
            <a:ln>
              <a:noFill/>
            </a:ln>
            <a:effectLst/>
          </c:spPr>
          <c:invertIfNegative val="0"/>
          <c:cat>
            <c:strRef>
              <c:f>Sheet1!$A$2:$A$3</c:f>
              <c:strCache>
                <c:ptCount val="2"/>
                <c:pt idx="0">
                  <c:v>2024年度
112.6兆円</c:v>
                </c:pt>
                <c:pt idx="1">
                  <c:v>1990年度
66.2兆円</c:v>
                </c:pt>
              </c:strCache>
            </c:strRef>
          </c:cat>
          <c:val>
            <c:numRef>
              <c:f>Sheet1!$E$2:$E$3</c:f>
              <c:numCache>
                <c:formatCode>General</c:formatCode>
                <c:ptCount val="2"/>
              </c:numCache>
            </c:numRef>
          </c:val>
          <c:extLst>
            <c:ext xmlns:c16="http://schemas.microsoft.com/office/drawing/2014/chart" uri="{C3380CC4-5D6E-409C-BE32-E72D297353CC}">
              <c16:uniqueId val="{00000003-D299-4A9E-A396-89C4132A7435}"/>
            </c:ext>
          </c:extLst>
        </c:ser>
        <c:ser>
          <c:idx val="4"/>
          <c:order val="4"/>
          <c:tx>
            <c:strRef>
              <c:f>Sheet1!$F$1</c:f>
              <c:strCache>
                <c:ptCount val="1"/>
              </c:strCache>
            </c:strRef>
          </c:tx>
          <c:spPr>
            <a:solidFill>
              <a:schemeClr val="accent5"/>
            </a:solidFill>
            <a:ln>
              <a:noFill/>
            </a:ln>
            <a:effectLst/>
          </c:spPr>
          <c:invertIfNegative val="0"/>
          <c:cat>
            <c:strRef>
              <c:f>Sheet1!$A$2:$A$3</c:f>
              <c:strCache>
                <c:ptCount val="2"/>
                <c:pt idx="0">
                  <c:v>2024年度
112.6兆円</c:v>
                </c:pt>
                <c:pt idx="1">
                  <c:v>1990年度
66.2兆円</c:v>
                </c:pt>
              </c:strCache>
            </c:strRef>
          </c:cat>
          <c:val>
            <c:numRef>
              <c:f>Sheet1!$F$2:$F$3</c:f>
              <c:numCache>
                <c:formatCode>General</c:formatCode>
                <c:ptCount val="2"/>
              </c:numCache>
            </c:numRef>
          </c:val>
          <c:extLst>
            <c:ext xmlns:c16="http://schemas.microsoft.com/office/drawing/2014/chart" uri="{C3380CC4-5D6E-409C-BE32-E72D297353CC}">
              <c16:uniqueId val="{00000004-D299-4A9E-A396-89C4132A7435}"/>
            </c:ext>
          </c:extLst>
        </c:ser>
        <c:dLbls>
          <c:showLegendKey val="0"/>
          <c:showVal val="0"/>
          <c:showCatName val="0"/>
          <c:showSerName val="0"/>
          <c:showPercent val="0"/>
          <c:showBubbleSize val="0"/>
        </c:dLbls>
        <c:gapWidth val="85"/>
        <c:overlap val="100"/>
        <c:serLines>
          <c:spPr>
            <a:ln w="9525" cap="rnd" cmpd="sng" algn="ctr">
              <a:solidFill>
                <a:schemeClr val="tx1">
                  <a:lumMod val="35000"/>
                  <a:lumOff val="65000"/>
                </a:schemeClr>
              </a:solidFill>
              <a:prstDash val="sysDot"/>
              <a:round/>
            </a:ln>
            <a:effectLst/>
          </c:spPr>
        </c:serLines>
        <c:axId val="412464688"/>
        <c:axId val="412463120"/>
      </c:barChart>
      <c:catAx>
        <c:axId val="412464688"/>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lnSpc>
                <a:spcPct val="60000"/>
              </a:lnSpc>
              <a:defRPr sz="1197" b="0" i="0" u="none" strike="noStrike" kern="1200" baseline="0">
                <a:solidFill>
                  <a:schemeClr val="tx1"/>
                </a:solidFill>
                <a:latin typeface="+mn-lt"/>
                <a:ea typeface="+mn-ea"/>
                <a:cs typeface="+mn-cs"/>
              </a:defRPr>
            </a:pPr>
            <a:endParaRPr lang="ja-JP"/>
          </a:p>
        </c:txPr>
        <c:crossAx val="412463120"/>
        <c:crosses val="autoZero"/>
        <c:auto val="1"/>
        <c:lblAlgn val="ctr"/>
        <c:lblOffset val="100"/>
        <c:noMultiLvlLbl val="0"/>
      </c:catAx>
      <c:valAx>
        <c:axId val="412463120"/>
        <c:scaling>
          <c:orientation val="minMax"/>
          <c:max val="125"/>
        </c:scaling>
        <c:delete val="1"/>
        <c:axPos val="b"/>
        <c:numFmt formatCode="General" sourceLinked="1"/>
        <c:majorTickMark val="out"/>
        <c:minorTickMark val="none"/>
        <c:tickLblPos val="nextTo"/>
        <c:crossAx val="412464688"/>
        <c:crosses val="autoZero"/>
        <c:crossBetween val="between"/>
        <c:majorUnit val="25"/>
      </c:valAx>
      <c:spPr>
        <a:noFill/>
        <a:ln>
          <a:noFill/>
        </a:ln>
        <a:effectLst/>
      </c:spPr>
    </c:plotArea>
    <c:legend>
      <c:legendPos val="t"/>
      <c:legendEntry>
        <c:idx val="0"/>
        <c:txPr>
          <a:bodyPr rot="0" spcFirstLastPara="1" vertOverflow="ellipsis" vert="horz" wrap="square" anchor="ctr" anchorCtr="1"/>
          <a:lstStyle/>
          <a:p>
            <a:pPr>
              <a:lnSpc>
                <a:spcPct val="120000"/>
              </a:lnSpc>
              <a:defRPr sz="1000" b="0" i="0" u="none" strike="noStrike" kern="1200" baseline="0">
                <a:solidFill>
                  <a:schemeClr val="tx1">
                    <a:lumMod val="65000"/>
                    <a:lumOff val="35000"/>
                  </a:schemeClr>
                </a:solidFill>
                <a:latin typeface="+mn-ea"/>
                <a:ea typeface="+mn-ea"/>
                <a:cs typeface="+mn-cs"/>
              </a:defRPr>
            </a:pPr>
            <a:endParaRPr lang="ja-JP"/>
          </a:p>
        </c:txPr>
      </c:legendEntry>
      <c:legendEntry>
        <c:idx val="1"/>
        <c:txPr>
          <a:bodyPr rot="0" spcFirstLastPara="1" vertOverflow="ellipsis" vert="horz" wrap="square" anchor="ctr" anchorCtr="1"/>
          <a:lstStyle/>
          <a:p>
            <a:pPr>
              <a:lnSpc>
                <a:spcPct val="120000"/>
              </a:lnSpc>
              <a:defRPr sz="1000" b="0" i="0" u="none" strike="noStrike" kern="1200" baseline="0">
                <a:solidFill>
                  <a:schemeClr val="tx1">
                    <a:lumMod val="65000"/>
                    <a:lumOff val="35000"/>
                  </a:schemeClr>
                </a:solidFill>
                <a:latin typeface="+mn-ea"/>
                <a:ea typeface="+mn-ea"/>
                <a:cs typeface="+mn-cs"/>
              </a:defRPr>
            </a:pPr>
            <a:endParaRPr lang="ja-JP"/>
          </a:p>
        </c:txPr>
      </c:legendEntry>
      <c:legendEntry>
        <c:idx val="2"/>
        <c:delete val="1"/>
      </c:legendEntry>
      <c:legendEntry>
        <c:idx val="3"/>
        <c:delete val="1"/>
      </c:legendEntry>
      <c:legendEntry>
        <c:idx val="4"/>
        <c:delete val="1"/>
      </c:legendEntry>
      <c:layout>
        <c:manualLayout>
          <c:xMode val="edge"/>
          <c:yMode val="edge"/>
          <c:x val="0"/>
          <c:y val="3.5991933463950507E-2"/>
          <c:w val="0.27632029699591659"/>
          <c:h val="0.13219526960848318"/>
        </c:manualLayout>
      </c:layout>
      <c:overlay val="0"/>
      <c:spPr>
        <a:noFill/>
        <a:ln>
          <a:noFill/>
        </a:ln>
        <a:effectLst/>
      </c:spPr>
      <c:txPr>
        <a:bodyPr rot="0" spcFirstLastPara="1" vertOverflow="ellipsis" vert="horz" wrap="square" anchor="ctr" anchorCtr="1"/>
        <a:lstStyle/>
        <a:p>
          <a:pPr>
            <a:defRPr sz="1000" b="0" i="0" u="none" strike="noStrike" kern="1200" baseline="0">
              <a:solidFill>
                <a:schemeClr val="tx1">
                  <a:lumMod val="65000"/>
                  <a:lumOff val="35000"/>
                </a:schemeClr>
              </a:solidFill>
              <a:latin typeface="+mn-ea"/>
              <a:ea typeface="+mn-ea"/>
              <a:cs typeface="+mn-cs"/>
            </a:defRPr>
          </a:pPr>
          <a:endParaRPr lang="ja-JP"/>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prstDash val="dash"/>
    </a:ln>
    <a:effectLst/>
  </c:spPr>
  <c:txPr>
    <a:bodyPr/>
    <a:lstStyle/>
    <a:p>
      <a:pPr>
        <a:defRPr/>
      </a:pPr>
      <a:endParaRPr lang="ja-JP"/>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6.8239565229385638E-2"/>
          <c:y val="6.4945177808925433E-2"/>
          <c:w val="0.90184060846560843"/>
          <c:h val="0.80025537245832123"/>
        </c:manualLayout>
      </c:layout>
      <c:lineChart>
        <c:grouping val="standard"/>
        <c:varyColors val="0"/>
        <c:ser>
          <c:idx val="0"/>
          <c:order val="0"/>
          <c:tx>
            <c:strRef>
              <c:f>'[230728_デンマーク・スイス入り_【BD】8.【R5.4】02 高齢化率の国際比較（R4人口推計・UN2022）.xlsx]高齢化データ（R5.5）'!$C$66</c:f>
              <c:strCache>
                <c:ptCount val="1"/>
                <c:pt idx="0">
                  <c:v>日本</c:v>
                </c:pt>
              </c:strCache>
            </c:strRef>
          </c:tx>
          <c:spPr>
            <a:ln w="28575" cap="rnd">
              <a:solidFill>
                <a:srgbClr val="FF0000"/>
              </a:solidFill>
              <a:round/>
            </a:ln>
            <a:effectLst/>
          </c:spPr>
          <c:marker>
            <c:symbol val="circle"/>
            <c:size val="5"/>
            <c:spPr>
              <a:solidFill>
                <a:srgbClr val="FF0000"/>
              </a:solidFill>
              <a:ln w="9525">
                <a:solidFill>
                  <a:srgbClr val="FF0000"/>
                </a:solidFill>
              </a:ln>
              <a:effectLst/>
            </c:spPr>
          </c:marker>
          <c:cat>
            <c:numRef>
              <c:f>'[230728_デンマーク・スイス入り_【BD】8.【R5.4】02 高齢化率の国際比較（R4人口推計・UN2022）.xlsx]高齢化データ（R5.5）'!$B$67:$B$79</c:f>
              <c:numCache>
                <c:formatCode>0_ </c:formatCode>
                <c:ptCount val="13"/>
                <c:pt idx="0">
                  <c:v>1990</c:v>
                </c:pt>
                <c:pt idx="1">
                  <c:v>1995</c:v>
                </c:pt>
                <c:pt idx="2">
                  <c:v>2000</c:v>
                </c:pt>
                <c:pt idx="3">
                  <c:v>2005</c:v>
                </c:pt>
                <c:pt idx="4">
                  <c:v>2010</c:v>
                </c:pt>
                <c:pt idx="5">
                  <c:v>2015</c:v>
                </c:pt>
                <c:pt idx="6">
                  <c:v>2020</c:v>
                </c:pt>
                <c:pt idx="7">
                  <c:v>2025</c:v>
                </c:pt>
                <c:pt idx="8">
                  <c:v>2030</c:v>
                </c:pt>
                <c:pt idx="9">
                  <c:v>2035</c:v>
                </c:pt>
                <c:pt idx="10">
                  <c:v>2040</c:v>
                </c:pt>
                <c:pt idx="11">
                  <c:v>2045</c:v>
                </c:pt>
                <c:pt idx="12">
                  <c:v>2050</c:v>
                </c:pt>
              </c:numCache>
            </c:numRef>
          </c:cat>
          <c:val>
            <c:numRef>
              <c:f>'[230728_デンマーク・スイス入り_【BD】8.【R5.4】02 高齢化率の国際比較（R4人口推計・UN2022）.xlsx]高齢化データ（R5.5）'!$C$67:$C$79</c:f>
              <c:numCache>
                <c:formatCode>0.0_ </c:formatCode>
                <c:ptCount val="13"/>
                <c:pt idx="0">
                  <c:v>12.076595125029325</c:v>
                </c:pt>
                <c:pt idx="1">
                  <c:v>14.555228159592259</c:v>
                </c:pt>
                <c:pt idx="2">
                  <c:v>17.365236436979028</c:v>
                </c:pt>
                <c:pt idx="3">
                  <c:v>20.162325464905141</c:v>
                </c:pt>
                <c:pt idx="4">
                  <c:v>23.024122070640416</c:v>
                </c:pt>
                <c:pt idx="5">
                  <c:v>26.647783154333371</c:v>
                </c:pt>
                <c:pt idx="6">
                  <c:v>28.559764082888083</c:v>
                </c:pt>
                <c:pt idx="7">
                  <c:v>29.635060468700086</c:v>
                </c:pt>
                <c:pt idx="8">
                  <c:v>30.771931881056759</c:v>
                </c:pt>
                <c:pt idx="9">
                  <c:v>32.349547217535132</c:v>
                </c:pt>
                <c:pt idx="10">
                  <c:v>34.815569358405575</c:v>
                </c:pt>
                <c:pt idx="11">
                  <c:v>36.260116247282582</c:v>
                </c:pt>
                <c:pt idx="12">
                  <c:v>37.137804254828445</c:v>
                </c:pt>
              </c:numCache>
            </c:numRef>
          </c:val>
          <c:smooth val="0"/>
          <c:extLst>
            <c:ext xmlns:c16="http://schemas.microsoft.com/office/drawing/2014/chart" uri="{C3380CC4-5D6E-409C-BE32-E72D297353CC}">
              <c16:uniqueId val="{00000000-3048-49C3-9585-C8064B2FDCE7}"/>
            </c:ext>
          </c:extLst>
        </c:ser>
        <c:ser>
          <c:idx val="1"/>
          <c:order val="1"/>
          <c:tx>
            <c:strRef>
              <c:f>'[230728_デンマーク・スイス入り_【BD】8.【R5.4】02 高齢化率の国際比較（R4人口推計・UN2022）.xlsx]高齢化データ（R5.5）'!$D$66</c:f>
              <c:strCache>
                <c:ptCount val="1"/>
                <c:pt idx="0">
                  <c:v>ドイツ</c:v>
                </c:pt>
              </c:strCache>
            </c:strRef>
          </c:tx>
          <c:spPr>
            <a:ln w="12700" cap="rnd">
              <a:solidFill>
                <a:srgbClr val="FFC000"/>
              </a:solidFill>
              <a:round/>
            </a:ln>
            <a:effectLst/>
          </c:spPr>
          <c:marker>
            <c:symbol val="star"/>
            <c:size val="5"/>
            <c:spPr>
              <a:noFill/>
              <a:ln w="9525">
                <a:solidFill>
                  <a:srgbClr val="FFC000"/>
                </a:solidFill>
              </a:ln>
              <a:effectLst/>
            </c:spPr>
          </c:marker>
          <c:cat>
            <c:numRef>
              <c:f>'[230728_デンマーク・スイス入り_【BD】8.【R5.4】02 高齢化率の国際比較（R4人口推計・UN2022）.xlsx]高齢化データ（R5.5）'!$B$67:$B$79</c:f>
              <c:numCache>
                <c:formatCode>0_ </c:formatCode>
                <c:ptCount val="13"/>
                <c:pt idx="0">
                  <c:v>1990</c:v>
                </c:pt>
                <c:pt idx="1">
                  <c:v>1995</c:v>
                </c:pt>
                <c:pt idx="2">
                  <c:v>2000</c:v>
                </c:pt>
                <c:pt idx="3">
                  <c:v>2005</c:v>
                </c:pt>
                <c:pt idx="4">
                  <c:v>2010</c:v>
                </c:pt>
                <c:pt idx="5">
                  <c:v>2015</c:v>
                </c:pt>
                <c:pt idx="6">
                  <c:v>2020</c:v>
                </c:pt>
                <c:pt idx="7">
                  <c:v>2025</c:v>
                </c:pt>
                <c:pt idx="8">
                  <c:v>2030</c:v>
                </c:pt>
                <c:pt idx="9">
                  <c:v>2035</c:v>
                </c:pt>
                <c:pt idx="10">
                  <c:v>2040</c:v>
                </c:pt>
                <c:pt idx="11">
                  <c:v>2045</c:v>
                </c:pt>
                <c:pt idx="12">
                  <c:v>2050</c:v>
                </c:pt>
              </c:numCache>
            </c:numRef>
          </c:cat>
          <c:val>
            <c:numRef>
              <c:f>'[230728_デンマーク・スイス入り_【BD】8.【R5.4】02 高齢化率の国際比較（R4人口推計・UN2022）.xlsx]高齢化データ（R5.5）'!$D$67:$D$79</c:f>
              <c:numCache>
                <c:formatCode>0.0_ </c:formatCode>
                <c:ptCount val="13"/>
                <c:pt idx="0">
                  <c:v>14.899410100990556</c:v>
                </c:pt>
                <c:pt idx="1">
                  <c:v>15.479100708012075</c:v>
                </c:pt>
                <c:pt idx="2">
                  <c:v>16.432277045633285</c:v>
                </c:pt>
                <c:pt idx="3">
                  <c:v>18.993049169676151</c:v>
                </c:pt>
                <c:pt idx="4">
                  <c:v>20.454498728498177</c:v>
                </c:pt>
                <c:pt idx="5">
                  <c:v>20.950472934986131</c:v>
                </c:pt>
                <c:pt idx="6">
                  <c:v>21.963734408749414</c:v>
                </c:pt>
                <c:pt idx="7">
                  <c:v>23.618258134485515</c:v>
                </c:pt>
                <c:pt idx="8">
                  <c:v>26.388684715732762</c:v>
                </c:pt>
                <c:pt idx="9">
                  <c:v>28.767671958016862</c:v>
                </c:pt>
                <c:pt idx="10">
                  <c:v>29.452510457570312</c:v>
                </c:pt>
                <c:pt idx="11">
                  <c:v>29.868322444475005</c:v>
                </c:pt>
                <c:pt idx="12">
                  <c:v>30.479655280983582</c:v>
                </c:pt>
              </c:numCache>
            </c:numRef>
          </c:val>
          <c:smooth val="0"/>
          <c:extLst>
            <c:ext xmlns:c16="http://schemas.microsoft.com/office/drawing/2014/chart" uri="{C3380CC4-5D6E-409C-BE32-E72D297353CC}">
              <c16:uniqueId val="{00000001-3048-49C3-9585-C8064B2FDCE7}"/>
            </c:ext>
          </c:extLst>
        </c:ser>
        <c:ser>
          <c:idx val="2"/>
          <c:order val="2"/>
          <c:tx>
            <c:strRef>
              <c:f>'[230728_デンマーク・スイス入り_【BD】8.【R5.4】02 高齢化率の国際比較（R4人口推計・UN2022）.xlsx]高齢化データ（R5.5）'!$E$66</c:f>
              <c:strCache>
                <c:ptCount val="1"/>
                <c:pt idx="0">
                  <c:v>フランス</c:v>
                </c:pt>
              </c:strCache>
            </c:strRef>
          </c:tx>
          <c:spPr>
            <a:ln w="12700" cap="rnd">
              <a:solidFill>
                <a:srgbClr val="FF5050"/>
              </a:solidFill>
              <a:round/>
            </a:ln>
            <a:effectLst/>
          </c:spPr>
          <c:marker>
            <c:symbol val="diamond"/>
            <c:size val="5"/>
            <c:spPr>
              <a:solidFill>
                <a:srgbClr val="FF3399"/>
              </a:solidFill>
              <a:ln w="9525">
                <a:solidFill>
                  <a:srgbClr val="FF5050"/>
                </a:solidFill>
              </a:ln>
              <a:effectLst/>
            </c:spPr>
          </c:marker>
          <c:cat>
            <c:numRef>
              <c:f>'[230728_デンマーク・スイス入り_【BD】8.【R5.4】02 高齢化率の国際比較（R4人口推計・UN2022）.xlsx]高齢化データ（R5.5）'!$B$67:$B$79</c:f>
              <c:numCache>
                <c:formatCode>0_ </c:formatCode>
                <c:ptCount val="13"/>
                <c:pt idx="0">
                  <c:v>1990</c:v>
                </c:pt>
                <c:pt idx="1">
                  <c:v>1995</c:v>
                </c:pt>
                <c:pt idx="2">
                  <c:v>2000</c:v>
                </c:pt>
                <c:pt idx="3">
                  <c:v>2005</c:v>
                </c:pt>
                <c:pt idx="4">
                  <c:v>2010</c:v>
                </c:pt>
                <c:pt idx="5">
                  <c:v>2015</c:v>
                </c:pt>
                <c:pt idx="6">
                  <c:v>2020</c:v>
                </c:pt>
                <c:pt idx="7">
                  <c:v>2025</c:v>
                </c:pt>
                <c:pt idx="8">
                  <c:v>2030</c:v>
                </c:pt>
                <c:pt idx="9">
                  <c:v>2035</c:v>
                </c:pt>
                <c:pt idx="10">
                  <c:v>2040</c:v>
                </c:pt>
                <c:pt idx="11">
                  <c:v>2045</c:v>
                </c:pt>
                <c:pt idx="12">
                  <c:v>2050</c:v>
                </c:pt>
              </c:numCache>
            </c:numRef>
          </c:cat>
          <c:val>
            <c:numRef>
              <c:f>'[230728_デンマーク・スイス入り_【BD】8.【R5.4】02 高齢化率の国際比較（R4人口推計・UN2022）.xlsx]高齢化データ（R5.5）'!$E$67:$E$79</c:f>
              <c:numCache>
                <c:formatCode>0.0_ </c:formatCode>
                <c:ptCount val="13"/>
                <c:pt idx="0">
                  <c:v>14.096354597779298</c:v>
                </c:pt>
                <c:pt idx="1">
                  <c:v>15.25436259065906</c:v>
                </c:pt>
                <c:pt idx="2">
                  <c:v>16.155123697757862</c:v>
                </c:pt>
                <c:pt idx="3">
                  <c:v>16.575830973747106</c:v>
                </c:pt>
                <c:pt idx="4">
                  <c:v>16.98227885862352</c:v>
                </c:pt>
                <c:pt idx="5">
                  <c:v>19.105064461211263</c:v>
                </c:pt>
                <c:pt idx="6">
                  <c:v>21.009547712375479</c:v>
                </c:pt>
                <c:pt idx="7">
                  <c:v>22.685935263662092</c:v>
                </c:pt>
                <c:pt idx="8">
                  <c:v>24.420639880085655</c:v>
                </c:pt>
                <c:pt idx="9">
                  <c:v>25.922711735642579</c:v>
                </c:pt>
                <c:pt idx="10">
                  <c:v>27.249654694840654</c:v>
                </c:pt>
                <c:pt idx="11">
                  <c:v>27.838621311323607</c:v>
                </c:pt>
                <c:pt idx="12">
                  <c:v>28.545646083119113</c:v>
                </c:pt>
              </c:numCache>
            </c:numRef>
          </c:val>
          <c:smooth val="0"/>
          <c:extLst>
            <c:ext xmlns:c16="http://schemas.microsoft.com/office/drawing/2014/chart" uri="{C3380CC4-5D6E-409C-BE32-E72D297353CC}">
              <c16:uniqueId val="{00000002-3048-49C3-9585-C8064B2FDCE7}"/>
            </c:ext>
          </c:extLst>
        </c:ser>
        <c:ser>
          <c:idx val="3"/>
          <c:order val="3"/>
          <c:tx>
            <c:strRef>
              <c:f>'[230728_デンマーク・スイス入り_【BD】8.【R5.4】02 高齢化率の国際比較（R4人口推計・UN2022）.xlsx]高齢化データ（R5.5）'!$F$66</c:f>
              <c:strCache>
                <c:ptCount val="1"/>
                <c:pt idx="0">
                  <c:v>イギリス</c:v>
                </c:pt>
              </c:strCache>
            </c:strRef>
          </c:tx>
          <c:spPr>
            <a:ln w="12700" cap="rnd">
              <a:solidFill>
                <a:srgbClr val="0070C0"/>
              </a:solidFill>
              <a:round/>
            </a:ln>
            <a:effectLst/>
          </c:spPr>
          <c:marker>
            <c:symbol val="triangle"/>
            <c:size val="5"/>
            <c:spPr>
              <a:solidFill>
                <a:srgbClr val="0070C0"/>
              </a:solidFill>
              <a:ln w="9525">
                <a:solidFill>
                  <a:srgbClr val="0070C0"/>
                </a:solidFill>
              </a:ln>
              <a:effectLst/>
            </c:spPr>
          </c:marker>
          <c:cat>
            <c:numRef>
              <c:f>'[230728_デンマーク・スイス入り_【BD】8.【R5.4】02 高齢化率の国際比較（R4人口推計・UN2022）.xlsx]高齢化データ（R5.5）'!$B$67:$B$79</c:f>
              <c:numCache>
                <c:formatCode>0_ </c:formatCode>
                <c:ptCount val="13"/>
                <c:pt idx="0">
                  <c:v>1990</c:v>
                </c:pt>
                <c:pt idx="1">
                  <c:v>1995</c:v>
                </c:pt>
                <c:pt idx="2">
                  <c:v>2000</c:v>
                </c:pt>
                <c:pt idx="3">
                  <c:v>2005</c:v>
                </c:pt>
                <c:pt idx="4">
                  <c:v>2010</c:v>
                </c:pt>
                <c:pt idx="5">
                  <c:v>2015</c:v>
                </c:pt>
                <c:pt idx="6">
                  <c:v>2020</c:v>
                </c:pt>
                <c:pt idx="7">
                  <c:v>2025</c:v>
                </c:pt>
                <c:pt idx="8">
                  <c:v>2030</c:v>
                </c:pt>
                <c:pt idx="9">
                  <c:v>2035</c:v>
                </c:pt>
                <c:pt idx="10">
                  <c:v>2040</c:v>
                </c:pt>
                <c:pt idx="11">
                  <c:v>2045</c:v>
                </c:pt>
                <c:pt idx="12">
                  <c:v>2050</c:v>
                </c:pt>
              </c:numCache>
            </c:numRef>
          </c:cat>
          <c:val>
            <c:numRef>
              <c:f>'[230728_デンマーク・スイス入り_【BD】8.【R5.4】02 高齢化率の国際比較（R4人口推計・UN2022）.xlsx]高齢化データ（R5.5）'!$F$67:$F$79</c:f>
              <c:numCache>
                <c:formatCode>0.0_ </c:formatCode>
                <c:ptCount val="13"/>
                <c:pt idx="0">
                  <c:v>15.715649289026217</c:v>
                </c:pt>
                <c:pt idx="1">
                  <c:v>15.805484149901078</c:v>
                </c:pt>
                <c:pt idx="2">
                  <c:v>15.718921261290147</c:v>
                </c:pt>
                <c:pt idx="3">
                  <c:v>15.83729454724166</c:v>
                </c:pt>
                <c:pt idx="4">
                  <c:v>16.342941695295483</c:v>
                </c:pt>
                <c:pt idx="5">
                  <c:v>17.798661095415206</c:v>
                </c:pt>
                <c:pt idx="6">
                  <c:v>18.722511900406495</c:v>
                </c:pt>
                <c:pt idx="7">
                  <c:v>20.0860983846792</c:v>
                </c:pt>
                <c:pt idx="8">
                  <c:v>22.024138654329398</c:v>
                </c:pt>
                <c:pt idx="9">
                  <c:v>23.758117689018718</c:v>
                </c:pt>
                <c:pt idx="10">
                  <c:v>24.756827485585173</c:v>
                </c:pt>
                <c:pt idx="11">
                  <c:v>25.290960279454271</c:v>
                </c:pt>
                <c:pt idx="12">
                  <c:v>26.145552793772346</c:v>
                </c:pt>
              </c:numCache>
            </c:numRef>
          </c:val>
          <c:smooth val="0"/>
          <c:extLst>
            <c:ext xmlns:c16="http://schemas.microsoft.com/office/drawing/2014/chart" uri="{C3380CC4-5D6E-409C-BE32-E72D297353CC}">
              <c16:uniqueId val="{00000003-3048-49C3-9585-C8064B2FDCE7}"/>
            </c:ext>
          </c:extLst>
        </c:ser>
        <c:ser>
          <c:idx val="4"/>
          <c:order val="4"/>
          <c:tx>
            <c:strRef>
              <c:f>'[230728_デンマーク・スイス入り_【BD】8.【R5.4】02 高齢化率の国際比較（R4人口推計・UN2022）.xlsx]高齢化データ（R5.5）'!$G$66</c:f>
              <c:strCache>
                <c:ptCount val="1"/>
                <c:pt idx="0">
                  <c:v>アメリカ</c:v>
                </c:pt>
              </c:strCache>
            </c:strRef>
          </c:tx>
          <c:spPr>
            <a:ln w="12700" cap="rnd">
              <a:solidFill>
                <a:srgbClr val="7030A0"/>
              </a:solidFill>
              <a:round/>
            </a:ln>
            <a:effectLst/>
          </c:spPr>
          <c:marker>
            <c:symbol val="square"/>
            <c:size val="4"/>
            <c:spPr>
              <a:solidFill>
                <a:srgbClr val="7030A0"/>
              </a:solidFill>
              <a:ln w="9525">
                <a:solidFill>
                  <a:srgbClr val="7030A0"/>
                </a:solidFill>
              </a:ln>
              <a:effectLst/>
            </c:spPr>
          </c:marker>
          <c:cat>
            <c:numRef>
              <c:f>'[230728_デンマーク・スイス入り_【BD】8.【R5.4】02 高齢化率の国際比較（R4人口推計・UN2022）.xlsx]高齢化データ（R5.5）'!$B$67:$B$79</c:f>
              <c:numCache>
                <c:formatCode>0_ </c:formatCode>
                <c:ptCount val="13"/>
                <c:pt idx="0">
                  <c:v>1990</c:v>
                </c:pt>
                <c:pt idx="1">
                  <c:v>1995</c:v>
                </c:pt>
                <c:pt idx="2">
                  <c:v>2000</c:v>
                </c:pt>
                <c:pt idx="3">
                  <c:v>2005</c:v>
                </c:pt>
                <c:pt idx="4">
                  <c:v>2010</c:v>
                </c:pt>
                <c:pt idx="5">
                  <c:v>2015</c:v>
                </c:pt>
                <c:pt idx="6">
                  <c:v>2020</c:v>
                </c:pt>
                <c:pt idx="7">
                  <c:v>2025</c:v>
                </c:pt>
                <c:pt idx="8">
                  <c:v>2030</c:v>
                </c:pt>
                <c:pt idx="9">
                  <c:v>2035</c:v>
                </c:pt>
                <c:pt idx="10">
                  <c:v>2040</c:v>
                </c:pt>
                <c:pt idx="11">
                  <c:v>2045</c:v>
                </c:pt>
                <c:pt idx="12">
                  <c:v>2050</c:v>
                </c:pt>
              </c:numCache>
            </c:numRef>
          </c:cat>
          <c:val>
            <c:numRef>
              <c:f>'[230728_デンマーク・スイス入り_【BD】8.【R5.4】02 高齢化率の国際比較（R4人口推計・UN2022）.xlsx]高齢化データ（R5.5）'!$G$67:$G$79</c:f>
              <c:numCache>
                <c:formatCode>0.0_ </c:formatCode>
                <c:ptCount val="13"/>
                <c:pt idx="0">
                  <c:v>12.284476194513232</c:v>
                </c:pt>
                <c:pt idx="1">
                  <c:v>12.543633524096883</c:v>
                </c:pt>
                <c:pt idx="2">
                  <c:v>12.317629643386912</c:v>
                </c:pt>
                <c:pt idx="3">
                  <c:v>12.360162876853249</c:v>
                </c:pt>
                <c:pt idx="4">
                  <c:v>13.02817849743613</c:v>
                </c:pt>
                <c:pt idx="5">
                  <c:v>14.32775409802913</c:v>
                </c:pt>
                <c:pt idx="6">
                  <c:v>16.22340015007978</c:v>
                </c:pt>
                <c:pt idx="7">
                  <c:v>18.543798271777007</c:v>
                </c:pt>
                <c:pt idx="8">
                  <c:v>20.529391787453136</c:v>
                </c:pt>
                <c:pt idx="9">
                  <c:v>21.734878925800103</c:v>
                </c:pt>
                <c:pt idx="10">
                  <c:v>22.425989261176735</c:v>
                </c:pt>
                <c:pt idx="11">
                  <c:v>22.927291659462451</c:v>
                </c:pt>
                <c:pt idx="12">
                  <c:v>23.628123630910192</c:v>
                </c:pt>
              </c:numCache>
            </c:numRef>
          </c:val>
          <c:smooth val="0"/>
          <c:extLst>
            <c:ext xmlns:c16="http://schemas.microsoft.com/office/drawing/2014/chart" uri="{C3380CC4-5D6E-409C-BE32-E72D297353CC}">
              <c16:uniqueId val="{00000004-3048-49C3-9585-C8064B2FDCE7}"/>
            </c:ext>
          </c:extLst>
        </c:ser>
        <c:dLbls>
          <c:showLegendKey val="0"/>
          <c:showVal val="0"/>
          <c:showCatName val="0"/>
          <c:showSerName val="0"/>
          <c:showPercent val="0"/>
          <c:showBubbleSize val="0"/>
        </c:dLbls>
        <c:marker val="1"/>
        <c:smooth val="0"/>
        <c:axId val="715847792"/>
        <c:axId val="671022976"/>
      </c:lineChart>
      <c:catAx>
        <c:axId val="715847792"/>
        <c:scaling>
          <c:orientation val="minMax"/>
        </c:scaling>
        <c:delete val="0"/>
        <c:axPos val="b"/>
        <c:numFmt formatCode="0_ " sourceLinked="1"/>
        <c:majorTickMark val="in"/>
        <c:minorTickMark val="none"/>
        <c:tickLblPos val="nextTo"/>
        <c:spPr>
          <a:noFill/>
          <a:ln w="9525" cap="flat" cmpd="sng" algn="ctr">
            <a:solidFill>
              <a:sysClr val="windowText" lastClr="000000"/>
            </a:solidFill>
            <a:round/>
          </a:ln>
          <a:effectLst/>
        </c:spPr>
        <c:txPr>
          <a:bodyPr rot="-60000000" spcFirstLastPara="1" vertOverflow="ellipsis" vert="horz" wrap="square" anchor="ctr" anchorCtr="1"/>
          <a:lstStyle/>
          <a:p>
            <a:pPr>
              <a:defRPr sz="800" b="0" i="0" u="none" strike="noStrike" kern="1200" baseline="0">
                <a:solidFill>
                  <a:schemeClr val="tx1"/>
                </a:solidFill>
                <a:latin typeface="Meiryo UI" panose="020B0604030504040204" pitchFamily="50" charset="-128"/>
                <a:ea typeface="Meiryo UI" panose="020B0604030504040204" pitchFamily="50" charset="-128"/>
                <a:cs typeface="+mn-cs"/>
              </a:defRPr>
            </a:pPr>
            <a:endParaRPr lang="ja-JP"/>
          </a:p>
        </c:txPr>
        <c:crossAx val="671022976"/>
        <c:crosses val="autoZero"/>
        <c:auto val="1"/>
        <c:lblAlgn val="ctr"/>
        <c:lblOffset val="100"/>
        <c:noMultiLvlLbl val="0"/>
      </c:catAx>
      <c:valAx>
        <c:axId val="671022976"/>
        <c:scaling>
          <c:orientation val="minMax"/>
          <c:max val="40"/>
        </c:scaling>
        <c:delete val="0"/>
        <c:axPos val="l"/>
        <c:numFmt formatCode="@" sourceLinked="0"/>
        <c:majorTickMark val="in"/>
        <c:minorTickMark val="none"/>
        <c:tickLblPos val="nextTo"/>
        <c:spPr>
          <a:noFill/>
          <a:ln>
            <a:solidFill>
              <a:sysClr val="windowText" lastClr="000000"/>
            </a:solidFill>
          </a:ln>
          <a:effectLst/>
        </c:spPr>
        <c:txPr>
          <a:bodyPr rot="-60000000" spcFirstLastPara="1" vertOverflow="ellipsis" vert="horz" wrap="square" anchor="ctr" anchorCtr="1"/>
          <a:lstStyle/>
          <a:p>
            <a:pPr>
              <a:defRPr sz="800" b="0" i="0" u="none" strike="noStrike" kern="1200" baseline="0">
                <a:solidFill>
                  <a:schemeClr val="tx1"/>
                </a:solidFill>
                <a:latin typeface="Meiryo UI" panose="020B0604030504040204" pitchFamily="50" charset="-128"/>
                <a:ea typeface="Meiryo UI" panose="020B0604030504040204" pitchFamily="50" charset="-128"/>
                <a:cs typeface="+mn-cs"/>
              </a:defRPr>
            </a:pPr>
            <a:endParaRPr lang="ja-JP"/>
          </a:p>
        </c:txPr>
        <c:crossAx val="715847792"/>
        <c:crosses val="autoZero"/>
        <c:crossBetween val="between"/>
      </c:valAx>
      <c:spPr>
        <a:solidFill>
          <a:schemeClr val="bg1"/>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ja-JP"/>
    </a:p>
  </c:txPr>
  <c:externalData r:id="rId4">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scatterChart>
        <c:scatterStyle val="lineMarker"/>
        <c:varyColors val="0"/>
        <c:ser>
          <c:idx val="0"/>
          <c:order val="0"/>
          <c:tx>
            <c:strRef>
              <c:f>Sheet1!$C$1</c:f>
              <c:strCache>
                <c:ptCount val="1"/>
                <c:pt idx="0">
                  <c:v>Y の値</c:v>
                </c:pt>
              </c:strCache>
            </c:strRef>
          </c:tx>
          <c:spPr>
            <a:ln w="28575" cap="rnd">
              <a:noFill/>
              <a:round/>
            </a:ln>
            <a:effectLst/>
          </c:spPr>
          <c:marker>
            <c:symbol val="circle"/>
            <c:size val="7"/>
            <c:spPr>
              <a:solidFill>
                <a:schemeClr val="accent1"/>
              </a:solidFill>
              <a:ln w="9525">
                <a:solidFill>
                  <a:schemeClr val="accent1"/>
                </a:solidFill>
              </a:ln>
              <a:effectLst/>
            </c:spPr>
          </c:marker>
          <c:dPt>
            <c:idx val="5"/>
            <c:marker>
              <c:symbol val="circle"/>
              <c:size val="7"/>
              <c:spPr>
                <a:solidFill>
                  <a:srgbClr val="FF0000"/>
                </a:solidFill>
                <a:ln w="9525">
                  <a:solidFill>
                    <a:srgbClr val="FF0000"/>
                  </a:solidFill>
                </a:ln>
                <a:effectLst/>
              </c:spPr>
            </c:marker>
            <c:bubble3D val="0"/>
            <c:extLst>
              <c:ext xmlns:c16="http://schemas.microsoft.com/office/drawing/2014/chart" uri="{C3380CC4-5D6E-409C-BE32-E72D297353CC}">
                <c16:uniqueId val="{00000000-87C8-4275-A0C5-7CA5EC536B35}"/>
              </c:ext>
            </c:extLst>
          </c:dPt>
          <c:dPt>
            <c:idx val="6"/>
            <c:marker>
              <c:symbol val="circle"/>
              <c:size val="7"/>
              <c:spPr>
                <a:solidFill>
                  <a:srgbClr val="FF0000"/>
                </a:solidFill>
                <a:ln w="9525">
                  <a:solidFill>
                    <a:srgbClr val="FF0000"/>
                  </a:solidFill>
                </a:ln>
                <a:effectLst/>
              </c:spPr>
            </c:marker>
            <c:bubble3D val="0"/>
            <c:extLst>
              <c:ext xmlns:c16="http://schemas.microsoft.com/office/drawing/2014/chart" uri="{C3380CC4-5D6E-409C-BE32-E72D297353CC}">
                <c16:uniqueId val="{00000001-87C8-4275-A0C5-7CA5EC536B35}"/>
              </c:ext>
            </c:extLst>
          </c:dPt>
          <c:xVal>
            <c:numRef>
              <c:f>Sheet1!$B$2:$B$8</c:f>
              <c:numCache>
                <c:formatCode>General</c:formatCode>
                <c:ptCount val="7"/>
                <c:pt idx="0">
                  <c:v>47.4</c:v>
                </c:pt>
                <c:pt idx="1">
                  <c:v>43.4</c:v>
                </c:pt>
                <c:pt idx="2">
                  <c:v>33.799999999999997</c:v>
                </c:pt>
                <c:pt idx="3">
                  <c:v>26.8</c:v>
                </c:pt>
                <c:pt idx="4" formatCode="mmm\-yy">
                  <c:v>39.6</c:v>
                </c:pt>
                <c:pt idx="5">
                  <c:v>31.1</c:v>
                </c:pt>
                <c:pt idx="6">
                  <c:v>31</c:v>
                </c:pt>
              </c:numCache>
            </c:numRef>
          </c:xVal>
          <c:yVal>
            <c:numRef>
              <c:f>Sheet1!$C$2:$C$8</c:f>
              <c:numCache>
                <c:formatCode>General</c:formatCode>
                <c:ptCount val="7"/>
                <c:pt idx="0">
                  <c:v>32.5</c:v>
                </c:pt>
                <c:pt idx="1">
                  <c:v>28.4</c:v>
                </c:pt>
                <c:pt idx="2">
                  <c:v>23.8</c:v>
                </c:pt>
                <c:pt idx="3">
                  <c:v>17</c:v>
                </c:pt>
                <c:pt idx="4">
                  <c:v>26</c:v>
                </c:pt>
                <c:pt idx="5">
                  <c:v>23.6</c:v>
                </c:pt>
                <c:pt idx="6">
                  <c:v>29.1</c:v>
                </c:pt>
              </c:numCache>
            </c:numRef>
          </c:yVal>
          <c:smooth val="0"/>
          <c:extLst>
            <c:ext xmlns:c16="http://schemas.microsoft.com/office/drawing/2014/chart" uri="{C3380CC4-5D6E-409C-BE32-E72D297353CC}">
              <c16:uniqueId val="{00000002-87C8-4275-A0C5-7CA5EC536B35}"/>
            </c:ext>
          </c:extLst>
        </c:ser>
        <c:dLbls>
          <c:showLegendKey val="0"/>
          <c:showVal val="0"/>
          <c:showCatName val="0"/>
          <c:showSerName val="0"/>
          <c:showPercent val="0"/>
          <c:showBubbleSize val="0"/>
        </c:dLbls>
        <c:axId val="481130088"/>
        <c:axId val="481135968"/>
      </c:scatterChart>
      <c:valAx>
        <c:axId val="481130088"/>
        <c:scaling>
          <c:orientation val="minMax"/>
          <c:min val="20"/>
        </c:scaling>
        <c:delete val="0"/>
        <c:axPos val="b"/>
        <c:numFmt formatCode="General" sourceLinked="1"/>
        <c:majorTickMark val="out"/>
        <c:minorTickMark val="none"/>
        <c:tickLblPos val="nextTo"/>
        <c:spPr>
          <a:noFill/>
          <a:ln w="9525" cap="flat" cmpd="sng" algn="ctr">
            <a:solidFill>
              <a:schemeClr val="tx1"/>
            </a:solidFill>
            <a:round/>
          </a:ln>
          <a:effectLst/>
        </c:spPr>
        <c:txPr>
          <a:bodyPr rot="-60000000" spcFirstLastPara="1" vertOverflow="ellipsis" vert="horz" wrap="square" anchor="ctr" anchorCtr="1"/>
          <a:lstStyle/>
          <a:p>
            <a:pPr>
              <a:defRPr lang="en-US" altLang="ja-JP" sz="1000" b="0" i="0" u="none" strike="noStrike" kern="1200" baseline="0">
                <a:solidFill>
                  <a:schemeClr val="tx1">
                    <a:lumMod val="65000"/>
                    <a:lumOff val="35000"/>
                  </a:schemeClr>
                </a:solidFill>
                <a:latin typeface="+mn-lt"/>
                <a:ea typeface="+mn-ea"/>
                <a:cs typeface="+mn-cs"/>
              </a:defRPr>
            </a:pPr>
            <a:endParaRPr lang="ja-JP"/>
          </a:p>
        </c:txPr>
        <c:crossAx val="481135968"/>
        <c:crosses val="autoZero"/>
        <c:crossBetween val="midCat"/>
      </c:valAx>
      <c:valAx>
        <c:axId val="481135968"/>
        <c:scaling>
          <c:orientation val="minMax"/>
          <c:min val="5"/>
        </c:scaling>
        <c:delete val="0"/>
        <c:axPos val="l"/>
        <c:numFmt formatCode="General" sourceLinked="1"/>
        <c:majorTickMark val="in"/>
        <c:minorTickMark val="none"/>
        <c:tickLblPos val="nextTo"/>
        <c:spPr>
          <a:noFill/>
          <a:ln w="9525" cap="flat" cmpd="sng" algn="ctr">
            <a:solidFill>
              <a:schemeClr val="tx1"/>
            </a:solidFill>
            <a:round/>
          </a:ln>
          <a:effectLst/>
        </c:spPr>
        <c:txPr>
          <a:bodyPr rot="-60000000" spcFirstLastPara="1" vertOverflow="ellipsis" vert="horz" wrap="square" anchor="ctr" anchorCtr="1"/>
          <a:lstStyle/>
          <a:p>
            <a:pPr>
              <a:defRPr lang="en-US" altLang="ja-JP" sz="1000" b="0" i="0" u="none" strike="noStrike" kern="1200" baseline="0">
                <a:solidFill>
                  <a:schemeClr val="tx1">
                    <a:lumMod val="65000"/>
                    <a:lumOff val="35000"/>
                  </a:schemeClr>
                </a:solidFill>
                <a:latin typeface="+mn-lt"/>
                <a:ea typeface="+mn-ea"/>
                <a:cs typeface="+mn-cs"/>
              </a:defRPr>
            </a:pPr>
            <a:endParaRPr lang="ja-JP"/>
          </a:p>
        </c:txPr>
        <c:crossAx val="481130088"/>
        <c:crosses val="autoZero"/>
        <c:crossBetween val="midCat"/>
      </c:valAx>
      <c:spPr>
        <a:noFill/>
        <a:ln>
          <a:noFill/>
        </a:ln>
        <a:effectLst/>
      </c:spPr>
    </c:plotArea>
    <c:plotVisOnly val="1"/>
    <c:dispBlanksAs val="gap"/>
    <c:showDLblsOverMax val="0"/>
  </c:chart>
  <c:spPr>
    <a:noFill/>
    <a:ln>
      <a:noFill/>
    </a:ln>
    <a:effectLst/>
  </c:spPr>
  <c:txPr>
    <a:bodyPr/>
    <a:lstStyle/>
    <a:p>
      <a:pPr>
        <a:defRPr lang="en-US" altLang="ja-JP"/>
      </a:pPr>
      <a:endParaRPr lang="ja-JP"/>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1197" kern="1200"/>
  </cs:valueAxis>
  <cs:wall>
    <cs:lnRef idx="0"/>
    <cs:fillRef idx="0"/>
    <cs:effectRef idx="0"/>
    <cs:fontRef idx="minor">
      <a:schemeClr val="tx1"/>
    </cs:fontRef>
    <cs:spPr>
      <a:noFill/>
      <a:ln>
        <a:noFill/>
      </a:ln>
    </cs:spPr>
  </cs:wall>
</cs:chartStyle>
</file>

<file path=ppt/drawings/drawing1.xml><?xml version="1.0" encoding="utf-8"?>
<c:userShapes xmlns:c="http://schemas.openxmlformats.org/drawingml/2006/chart">
  <cdr:relSizeAnchor xmlns:cdr="http://schemas.openxmlformats.org/drawingml/2006/chartDrawing">
    <cdr:from>
      <cdr:x>0.1556</cdr:x>
      <cdr:y>0.46501</cdr:y>
    </cdr:from>
    <cdr:to>
      <cdr:x>0.20783</cdr:x>
      <cdr:y>0.48645</cdr:y>
    </cdr:to>
    <cdr:cxnSp macro="">
      <cdr:nvCxnSpPr>
        <cdr:cNvPr id="3" name="直線コネクタ 2">
          <a:extLst xmlns:a="http://schemas.openxmlformats.org/drawingml/2006/main">
            <a:ext uri="{FF2B5EF4-FFF2-40B4-BE49-F238E27FC236}">
              <a16:creationId xmlns:a16="http://schemas.microsoft.com/office/drawing/2014/main" id="{8DF113BA-3CD9-4754-9B46-390F3BF9D668}"/>
            </a:ext>
          </a:extLst>
        </cdr:cNvPr>
        <cdr:cNvCxnSpPr/>
      </cdr:nvCxnSpPr>
      <cdr:spPr>
        <a:xfrm xmlns:a="http://schemas.openxmlformats.org/drawingml/2006/main">
          <a:off x="908041" y="2112254"/>
          <a:ext cx="304800" cy="97376"/>
        </a:xfrm>
        <a:prstGeom xmlns:a="http://schemas.openxmlformats.org/drawingml/2006/main" prst="line">
          <a:avLst/>
        </a:prstGeom>
      </cdr:spPr>
      <cdr:style>
        <a:lnRef xmlns:a="http://schemas.openxmlformats.org/drawingml/2006/main" idx="1">
          <a:schemeClr val="dk1"/>
        </a:lnRef>
        <a:fillRef xmlns:a="http://schemas.openxmlformats.org/drawingml/2006/main" idx="0">
          <a:schemeClr val="dk1"/>
        </a:fillRef>
        <a:effectRef xmlns:a="http://schemas.openxmlformats.org/drawingml/2006/main" idx="0">
          <a:schemeClr val="dk1"/>
        </a:effectRef>
        <a:fontRef xmlns:a="http://schemas.openxmlformats.org/drawingml/2006/main" idx="minor">
          <a:schemeClr val="tx1"/>
        </a:fontRef>
      </cdr:style>
    </cdr:cxn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7.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a:extLst>
              <a:ext uri="{FF2B5EF4-FFF2-40B4-BE49-F238E27FC236}">
                <a16:creationId xmlns:a16="http://schemas.microsoft.com/office/drawing/2014/main" id="{D2EEC308-85A8-84DF-9989-7DF6C5F79AE5}"/>
              </a:ext>
            </a:extLst>
          </p:cNvPr>
          <p:cNvSpPr>
            <a:spLocks noGrp="1"/>
          </p:cNvSpPr>
          <p:nvPr>
            <p:ph type="hdr" sz="quarter"/>
          </p:nvPr>
        </p:nvSpPr>
        <p:spPr>
          <a:xfrm>
            <a:off x="3" y="3"/>
            <a:ext cx="3078428" cy="513508"/>
          </a:xfrm>
          <a:prstGeom prst="rect">
            <a:avLst/>
          </a:prstGeom>
        </p:spPr>
        <p:txBody>
          <a:bodyPr vert="horz" lIns="95477" tIns="47740" rIns="95477" bIns="47740" rtlCol="0"/>
          <a:lstStyle>
            <a:lvl1pPr algn="l">
              <a:defRPr sz="1200"/>
            </a:lvl1pPr>
          </a:lstStyle>
          <a:p>
            <a:endParaRPr kumimoji="1" lang="ja-JP" altLang="en-US"/>
          </a:p>
        </p:txBody>
      </p:sp>
      <p:sp>
        <p:nvSpPr>
          <p:cNvPr id="3" name="日付プレースホルダー 2">
            <a:extLst>
              <a:ext uri="{FF2B5EF4-FFF2-40B4-BE49-F238E27FC236}">
                <a16:creationId xmlns:a16="http://schemas.microsoft.com/office/drawing/2014/main" id="{FD95D474-E0D9-C197-E514-E6B2FEF63B99}"/>
              </a:ext>
            </a:extLst>
          </p:cNvPr>
          <p:cNvSpPr>
            <a:spLocks noGrp="1"/>
          </p:cNvSpPr>
          <p:nvPr>
            <p:ph type="dt" sz="quarter" idx="1"/>
          </p:nvPr>
        </p:nvSpPr>
        <p:spPr>
          <a:xfrm>
            <a:off x="4023994" y="3"/>
            <a:ext cx="3078428" cy="513508"/>
          </a:xfrm>
          <a:prstGeom prst="rect">
            <a:avLst/>
          </a:prstGeom>
        </p:spPr>
        <p:txBody>
          <a:bodyPr vert="horz" lIns="95477" tIns="47740" rIns="95477" bIns="47740" rtlCol="0"/>
          <a:lstStyle>
            <a:lvl1pPr algn="r">
              <a:defRPr sz="1200"/>
            </a:lvl1pPr>
          </a:lstStyle>
          <a:p>
            <a:fld id="{53B0874E-BC88-4667-8BFB-EDCC8C4AD0D7}" type="datetimeFigureOut">
              <a:rPr kumimoji="1" lang="ja-JP" altLang="en-US" smtClean="0"/>
              <a:t>2024/6/24</a:t>
            </a:fld>
            <a:endParaRPr kumimoji="1" lang="ja-JP" altLang="en-US"/>
          </a:p>
        </p:txBody>
      </p:sp>
      <p:sp>
        <p:nvSpPr>
          <p:cNvPr id="4" name="フッター プレースホルダー 3">
            <a:extLst>
              <a:ext uri="{FF2B5EF4-FFF2-40B4-BE49-F238E27FC236}">
                <a16:creationId xmlns:a16="http://schemas.microsoft.com/office/drawing/2014/main" id="{EC365B4C-F7D4-527C-D53A-E136EBA3CD95}"/>
              </a:ext>
            </a:extLst>
          </p:cNvPr>
          <p:cNvSpPr>
            <a:spLocks noGrp="1"/>
          </p:cNvSpPr>
          <p:nvPr>
            <p:ph type="ftr" sz="quarter" idx="2"/>
          </p:nvPr>
        </p:nvSpPr>
        <p:spPr>
          <a:xfrm>
            <a:off x="3" y="9721107"/>
            <a:ext cx="3078428" cy="513507"/>
          </a:xfrm>
          <a:prstGeom prst="rect">
            <a:avLst/>
          </a:prstGeom>
        </p:spPr>
        <p:txBody>
          <a:bodyPr vert="horz" lIns="95477" tIns="47740" rIns="95477" bIns="47740" rtlCol="0" anchor="b"/>
          <a:lstStyle>
            <a:lvl1pPr algn="l">
              <a:defRPr sz="1200"/>
            </a:lvl1pPr>
          </a:lstStyle>
          <a:p>
            <a:endParaRPr kumimoji="1" lang="ja-JP" altLang="en-US"/>
          </a:p>
        </p:txBody>
      </p:sp>
      <p:sp>
        <p:nvSpPr>
          <p:cNvPr id="5" name="スライド番号プレースホルダー 4">
            <a:extLst>
              <a:ext uri="{FF2B5EF4-FFF2-40B4-BE49-F238E27FC236}">
                <a16:creationId xmlns:a16="http://schemas.microsoft.com/office/drawing/2014/main" id="{EC90FDE2-8272-7C59-20D2-5B1504B588BD}"/>
              </a:ext>
            </a:extLst>
          </p:cNvPr>
          <p:cNvSpPr>
            <a:spLocks noGrp="1"/>
          </p:cNvSpPr>
          <p:nvPr>
            <p:ph type="sldNum" sz="quarter" idx="3"/>
          </p:nvPr>
        </p:nvSpPr>
        <p:spPr>
          <a:xfrm>
            <a:off x="4023994" y="9721107"/>
            <a:ext cx="3078428" cy="513507"/>
          </a:xfrm>
          <a:prstGeom prst="rect">
            <a:avLst/>
          </a:prstGeom>
        </p:spPr>
        <p:txBody>
          <a:bodyPr vert="horz" lIns="95477" tIns="47740" rIns="95477" bIns="47740" rtlCol="0" anchor="b"/>
          <a:lstStyle>
            <a:lvl1pPr algn="r">
              <a:defRPr sz="1200"/>
            </a:lvl1pPr>
          </a:lstStyle>
          <a:p>
            <a:fld id="{59B2D42D-3749-4F4B-BB0D-C389FB05B06C}" type="slidenum">
              <a:rPr kumimoji="1" lang="ja-JP" altLang="en-US" smtClean="0"/>
              <a:t>‹#›</a:t>
            </a:fld>
            <a:endParaRPr kumimoji="1" lang="ja-JP" altLang="en-US"/>
          </a:p>
        </p:txBody>
      </p:sp>
    </p:spTree>
    <p:extLst>
      <p:ext uri="{BB962C8B-B14F-4D97-AF65-F5344CB8AC3E}">
        <p14:creationId xmlns:p14="http://schemas.microsoft.com/office/powerpoint/2010/main" val="1659259978"/>
      </p:ext>
    </p:extLst>
  </p:cSld>
  <p:clrMap bg1="lt1" tx1="dk1" bg2="lt2" tx2="dk2" accent1="accent1" accent2="accent2" accent3="accent3" accent4="accent4" accent5="accent5" accent6="accent6" hlink="hlink" folHlink="folHlink"/>
  <p:hf sldNum="0" hdr="0" ftr="0" dt="0"/>
  <p:extLst mod="1">
    <p:ext uri="{56416CCD-93CA-4268-BC5B-53C4BB910035}">
      <p15:sldGuideLst xmlns:p15="http://schemas.microsoft.com/office/powerpoint/2012/main">
        <p15:guide id="1" orient="horz" pos="3224" userDrawn="1">
          <p15:clr>
            <a:srgbClr val="F26B43"/>
          </p15:clr>
        </p15:guide>
        <p15:guide id="2" pos="2239" userDrawn="1">
          <p15:clr>
            <a:srgbClr val="F26B43"/>
          </p15:clr>
        </p15:guide>
      </p15:sldGuideLst>
    </p:ext>
  </p:extLst>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3" y="3"/>
            <a:ext cx="3078428" cy="513508"/>
          </a:xfrm>
          <a:prstGeom prst="rect">
            <a:avLst/>
          </a:prstGeom>
        </p:spPr>
        <p:txBody>
          <a:bodyPr vert="horz" lIns="95477" tIns="47740" rIns="95477" bIns="47740" rtlCol="0"/>
          <a:lstStyle>
            <a:lvl1pPr algn="l">
              <a:defRPr sz="1200"/>
            </a:lvl1pPr>
          </a:lstStyle>
          <a:p>
            <a:endParaRPr kumimoji="1" lang="ja-JP" altLang="en-US"/>
          </a:p>
        </p:txBody>
      </p:sp>
      <p:sp>
        <p:nvSpPr>
          <p:cNvPr id="3" name="日付プレースホルダー 2"/>
          <p:cNvSpPr>
            <a:spLocks noGrp="1"/>
          </p:cNvSpPr>
          <p:nvPr>
            <p:ph type="dt" idx="1"/>
          </p:nvPr>
        </p:nvSpPr>
        <p:spPr>
          <a:xfrm>
            <a:off x="4023994" y="3"/>
            <a:ext cx="3078428" cy="513508"/>
          </a:xfrm>
          <a:prstGeom prst="rect">
            <a:avLst/>
          </a:prstGeom>
        </p:spPr>
        <p:txBody>
          <a:bodyPr vert="horz" lIns="95477" tIns="47740" rIns="95477" bIns="47740" rtlCol="0"/>
          <a:lstStyle>
            <a:lvl1pPr algn="r">
              <a:defRPr sz="1200"/>
            </a:lvl1pPr>
          </a:lstStyle>
          <a:p>
            <a:fld id="{5B09FAE1-09BA-4CB6-8759-2EC16FFB50AE}" type="datetimeFigureOut">
              <a:rPr kumimoji="1" lang="ja-JP" altLang="en-US" smtClean="0"/>
              <a:t>2024/6/24</a:t>
            </a:fld>
            <a:endParaRPr kumimoji="1" lang="ja-JP" altLang="en-US"/>
          </a:p>
        </p:txBody>
      </p:sp>
      <p:sp>
        <p:nvSpPr>
          <p:cNvPr id="4" name="スライド イメージ プレースホルダー 3"/>
          <p:cNvSpPr>
            <a:spLocks noGrp="1" noRot="1" noChangeAspect="1"/>
          </p:cNvSpPr>
          <p:nvPr>
            <p:ph type="sldImg" idx="2"/>
          </p:nvPr>
        </p:nvSpPr>
        <p:spPr>
          <a:xfrm>
            <a:off x="1109663" y="1279525"/>
            <a:ext cx="4884737" cy="3452813"/>
          </a:xfrm>
          <a:prstGeom prst="rect">
            <a:avLst/>
          </a:prstGeom>
          <a:noFill/>
          <a:ln w="12700">
            <a:solidFill>
              <a:prstClr val="black"/>
            </a:solidFill>
          </a:ln>
        </p:spPr>
        <p:txBody>
          <a:bodyPr vert="horz" lIns="95477" tIns="47740" rIns="95477" bIns="47740" rtlCol="0" anchor="ctr"/>
          <a:lstStyle/>
          <a:p>
            <a:endParaRPr lang="ja-JP" altLang="en-US"/>
          </a:p>
        </p:txBody>
      </p:sp>
      <p:sp>
        <p:nvSpPr>
          <p:cNvPr id="5" name="ノート プレースホルダー 4"/>
          <p:cNvSpPr>
            <a:spLocks noGrp="1"/>
          </p:cNvSpPr>
          <p:nvPr>
            <p:ph type="body" sz="quarter" idx="3"/>
          </p:nvPr>
        </p:nvSpPr>
        <p:spPr>
          <a:xfrm>
            <a:off x="710408" y="4925410"/>
            <a:ext cx="5683250" cy="4029880"/>
          </a:xfrm>
          <a:prstGeom prst="rect">
            <a:avLst/>
          </a:prstGeom>
        </p:spPr>
        <p:txBody>
          <a:bodyPr vert="horz" lIns="95477" tIns="47740" rIns="95477" bIns="47740"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3" y="9721107"/>
            <a:ext cx="3078428" cy="513507"/>
          </a:xfrm>
          <a:prstGeom prst="rect">
            <a:avLst/>
          </a:prstGeom>
        </p:spPr>
        <p:txBody>
          <a:bodyPr vert="horz" lIns="95477" tIns="47740" rIns="95477" bIns="4774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4023994" y="9721107"/>
            <a:ext cx="3078428" cy="513507"/>
          </a:xfrm>
          <a:prstGeom prst="rect">
            <a:avLst/>
          </a:prstGeom>
        </p:spPr>
        <p:txBody>
          <a:bodyPr vert="horz" lIns="95477" tIns="47740" rIns="95477" bIns="47740" rtlCol="0" anchor="b"/>
          <a:lstStyle>
            <a:lvl1pPr algn="r">
              <a:defRPr sz="1200"/>
            </a:lvl1pPr>
          </a:lstStyle>
          <a:p>
            <a:fld id="{BF3F636E-9971-4DAC-8D77-8A8E2DFECADC}" type="slidenum">
              <a:rPr kumimoji="1" lang="ja-JP" altLang="en-US" smtClean="0"/>
              <a:t>‹#›</a:t>
            </a:fld>
            <a:endParaRPr kumimoji="1" lang="ja-JP" altLang="en-US"/>
          </a:p>
        </p:txBody>
      </p:sp>
    </p:spTree>
    <p:extLst>
      <p:ext uri="{BB962C8B-B14F-4D97-AF65-F5344CB8AC3E}">
        <p14:creationId xmlns:p14="http://schemas.microsoft.com/office/powerpoint/2010/main" val="26998315"/>
      </p:ext>
    </p:extLst>
  </p:cSld>
  <p:clrMap bg1="lt1" tx1="dk1" bg2="lt2" tx2="dk2" accent1="accent1" accent2="accent2" accent3="accent3" accent4="accent4" accent5="accent5" accent6="accent6" hlink="hlink" folHlink="folHlink"/>
  <p:hf sldNum="0" hdr="0" ftr="0" dt="0"/>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Tree>
    <p:extLst>
      <p:ext uri="{BB962C8B-B14F-4D97-AF65-F5344CB8AC3E}">
        <p14:creationId xmlns:p14="http://schemas.microsoft.com/office/powerpoint/2010/main" val="424649272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Tree>
    <p:extLst>
      <p:ext uri="{BB962C8B-B14F-4D97-AF65-F5344CB8AC3E}">
        <p14:creationId xmlns:p14="http://schemas.microsoft.com/office/powerpoint/2010/main" val="58530662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Tree>
    <p:extLst>
      <p:ext uri="{BB962C8B-B14F-4D97-AF65-F5344CB8AC3E}">
        <p14:creationId xmlns:p14="http://schemas.microsoft.com/office/powerpoint/2010/main" val="88425576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Tree>
    <p:extLst>
      <p:ext uri="{BB962C8B-B14F-4D97-AF65-F5344CB8AC3E}">
        <p14:creationId xmlns:p14="http://schemas.microsoft.com/office/powerpoint/2010/main" val="369108234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Tree>
    <p:extLst>
      <p:ext uri="{BB962C8B-B14F-4D97-AF65-F5344CB8AC3E}">
        <p14:creationId xmlns:p14="http://schemas.microsoft.com/office/powerpoint/2010/main" val="401460866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5" name="ノート プレースホルダー 4"/>
          <p:cNvSpPr>
            <a:spLocks noGrp="1"/>
          </p:cNvSpPr>
          <p:nvPr>
            <p:ph type="body" sz="quarter" idx="11"/>
          </p:nvPr>
        </p:nvSpPr>
        <p:spPr/>
        <p:txBody>
          <a:bodyPr/>
          <a:lstStyle/>
          <a:p>
            <a:endParaRPr kumimoji="1" lang="ja-JP" altLang="en-US"/>
          </a:p>
        </p:txBody>
      </p:sp>
    </p:spTree>
    <p:extLst>
      <p:ext uri="{BB962C8B-B14F-4D97-AF65-F5344CB8AC3E}">
        <p14:creationId xmlns:p14="http://schemas.microsoft.com/office/powerpoint/2010/main" val="183071574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タイトル スライド">
    <p:spTree>
      <p:nvGrpSpPr>
        <p:cNvPr id="1" name=""/>
        <p:cNvGrpSpPr/>
        <p:nvPr/>
      </p:nvGrpSpPr>
      <p:grpSpPr>
        <a:xfrm>
          <a:off x="0" y="0"/>
          <a:ext cx="0" cy="0"/>
          <a:chOff x="0" y="0"/>
          <a:chExt cx="0" cy="0"/>
        </a:xfrm>
      </p:grpSpPr>
      <p:sp>
        <p:nvSpPr>
          <p:cNvPr id="2" name="正方形/長方形 1">
            <a:extLst>
              <a:ext uri="{FF2B5EF4-FFF2-40B4-BE49-F238E27FC236}">
                <a16:creationId xmlns:a16="http://schemas.microsoft.com/office/drawing/2014/main" id="{D2A96A39-942B-C06E-69BF-B2800EEC1D40}"/>
              </a:ext>
            </a:extLst>
          </p:cNvPr>
          <p:cNvSpPr/>
          <p:nvPr userDrawn="1"/>
        </p:nvSpPr>
        <p:spPr>
          <a:xfrm>
            <a:off x="0" y="0"/>
            <a:ext cx="10692000" cy="288000"/>
          </a:xfrm>
          <a:prstGeom prst="rect">
            <a:avLst/>
          </a:prstGeom>
          <a:gradFill>
            <a:gsLst>
              <a:gs pos="0">
                <a:srgbClr val="00B9EF"/>
              </a:gs>
              <a:gs pos="100000">
                <a:srgbClr val="00B9EF">
                  <a:alpha val="0"/>
                </a:srgb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 name="正方形/長方形 2">
            <a:extLst>
              <a:ext uri="{FF2B5EF4-FFF2-40B4-BE49-F238E27FC236}">
                <a16:creationId xmlns:a16="http://schemas.microsoft.com/office/drawing/2014/main" id="{CEF3A6F5-3766-1453-FA87-A4C3538CE1F0}"/>
              </a:ext>
            </a:extLst>
          </p:cNvPr>
          <p:cNvSpPr/>
          <p:nvPr userDrawn="1"/>
        </p:nvSpPr>
        <p:spPr>
          <a:xfrm>
            <a:off x="0" y="7271675"/>
            <a:ext cx="10692000" cy="288000"/>
          </a:xfrm>
          <a:prstGeom prst="rect">
            <a:avLst/>
          </a:prstGeom>
          <a:gradFill>
            <a:gsLst>
              <a:gs pos="0">
                <a:srgbClr val="00B9EF"/>
              </a:gs>
              <a:gs pos="100000">
                <a:srgbClr val="00B9EF">
                  <a:alpha val="0"/>
                </a:srgbClr>
              </a:gs>
            </a:gsLst>
            <a:lin ang="16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 name="図プレースホルダー 4">
            <a:extLst>
              <a:ext uri="{FF2B5EF4-FFF2-40B4-BE49-F238E27FC236}">
                <a16:creationId xmlns:a16="http://schemas.microsoft.com/office/drawing/2014/main" id="{3A336E43-3261-10A3-F69F-8AABE0B65607}"/>
              </a:ext>
            </a:extLst>
          </p:cNvPr>
          <p:cNvSpPr>
            <a:spLocks noGrp="1"/>
          </p:cNvSpPr>
          <p:nvPr>
            <p:ph type="pic" sz="quarter" idx="10"/>
          </p:nvPr>
        </p:nvSpPr>
        <p:spPr>
          <a:xfrm>
            <a:off x="1246360" y="2542216"/>
            <a:ext cx="8199091" cy="4030265"/>
          </a:xfrm>
          <a:prstGeom prst="rect">
            <a:avLst/>
          </a:prstGeom>
        </p:spPr>
        <p:txBody>
          <a:bodyPr/>
          <a:lstStyle/>
          <a:p>
            <a:endParaRPr kumimoji="1" lang="ja-JP" altLang="en-US"/>
          </a:p>
        </p:txBody>
      </p:sp>
      <p:sp>
        <p:nvSpPr>
          <p:cNvPr id="13" name="タイトル 1">
            <a:extLst>
              <a:ext uri="{FF2B5EF4-FFF2-40B4-BE49-F238E27FC236}">
                <a16:creationId xmlns:a16="http://schemas.microsoft.com/office/drawing/2014/main" id="{FE7D0583-1F4E-27D9-6729-2700CFD740D6}"/>
              </a:ext>
            </a:extLst>
          </p:cNvPr>
          <p:cNvSpPr>
            <a:spLocks noGrp="1"/>
          </p:cNvSpPr>
          <p:nvPr>
            <p:ph type="ctrTitle"/>
          </p:nvPr>
        </p:nvSpPr>
        <p:spPr>
          <a:xfrm>
            <a:off x="2126274" y="930705"/>
            <a:ext cx="6439263" cy="923330"/>
          </a:xfrm>
          <a:prstGeom prst="rect">
            <a:avLst/>
          </a:prstGeom>
        </p:spPr>
        <p:txBody>
          <a:bodyPr wrap="none" lIns="0" tIns="0" rIns="0" bIns="0" anchor="t" anchorCtr="0">
            <a:spAutoFit/>
          </a:bodyPr>
          <a:lstStyle>
            <a:lvl1pPr algn="ctr">
              <a:lnSpc>
                <a:spcPct val="100000"/>
              </a:lnSpc>
              <a:defRPr sz="6000" b="1">
                <a:solidFill>
                  <a:srgbClr val="0068B6"/>
                </a:solidFill>
                <a:latin typeface="HG丸ｺﾞｼｯｸM-PRO" panose="020F0600000000000000" pitchFamily="50" charset="-128"/>
                <a:ea typeface="HG丸ｺﾞｼｯｸM-PRO" panose="020F0600000000000000" pitchFamily="50" charset="-128"/>
              </a:defRPr>
            </a:lvl1pPr>
          </a:lstStyle>
          <a:p>
            <a:r>
              <a:rPr kumimoji="1" lang="ja-JP" altLang="en-US" dirty="0"/>
              <a:t>マスター タイトル</a:t>
            </a:r>
          </a:p>
        </p:txBody>
      </p:sp>
      <p:sp>
        <p:nvSpPr>
          <p:cNvPr id="14" name="字幕 2">
            <a:extLst>
              <a:ext uri="{FF2B5EF4-FFF2-40B4-BE49-F238E27FC236}">
                <a16:creationId xmlns:a16="http://schemas.microsoft.com/office/drawing/2014/main" id="{A3A6D833-800B-9FB0-8519-051BF380C53B}"/>
              </a:ext>
            </a:extLst>
          </p:cNvPr>
          <p:cNvSpPr>
            <a:spLocks noGrp="1"/>
          </p:cNvSpPr>
          <p:nvPr>
            <p:ph type="subTitle" idx="1"/>
          </p:nvPr>
        </p:nvSpPr>
        <p:spPr>
          <a:xfrm>
            <a:off x="2986285" y="1996871"/>
            <a:ext cx="4719241" cy="369332"/>
          </a:xfrm>
          <a:prstGeom prst="rect">
            <a:avLst/>
          </a:prstGeom>
        </p:spPr>
        <p:txBody>
          <a:bodyPr wrap="none" lIns="0" tIns="0" rIns="0" bIns="0">
            <a:spAutoFit/>
          </a:bodyPr>
          <a:lstStyle>
            <a:lvl1pPr marL="0" indent="0" algn="ctr">
              <a:lnSpc>
                <a:spcPct val="100000"/>
              </a:lnSpc>
              <a:buNone/>
              <a:defRPr sz="2400">
                <a:solidFill>
                  <a:srgbClr val="0068B6"/>
                </a:solidFill>
                <a:latin typeface="HG丸ｺﾞｼｯｸM-PRO" panose="020F0600000000000000" pitchFamily="50" charset="-128"/>
                <a:ea typeface="HG丸ｺﾞｼｯｸM-PRO" panose="020F0600000000000000" pitchFamily="50" charset="-128"/>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kumimoji="1" lang="ja-JP" altLang="en-US" dirty="0"/>
              <a:t>マスター サブタイトルの書式設定</a:t>
            </a:r>
          </a:p>
        </p:txBody>
      </p:sp>
      <p:sp>
        <p:nvSpPr>
          <p:cNvPr id="4" name="テキスト プレースホルダー 2">
            <a:extLst>
              <a:ext uri="{FF2B5EF4-FFF2-40B4-BE49-F238E27FC236}">
                <a16:creationId xmlns:a16="http://schemas.microsoft.com/office/drawing/2014/main" id="{DED779A5-DC5C-5E37-1CD0-D59428966B23}"/>
              </a:ext>
            </a:extLst>
          </p:cNvPr>
          <p:cNvSpPr>
            <a:spLocks noGrp="1"/>
          </p:cNvSpPr>
          <p:nvPr>
            <p:ph type="body" idx="11"/>
          </p:nvPr>
        </p:nvSpPr>
        <p:spPr>
          <a:xfrm>
            <a:off x="1246360" y="6834934"/>
            <a:ext cx="8213968" cy="174288"/>
          </a:xfrm>
          <a:prstGeom prst="rect">
            <a:avLst/>
          </a:prstGeom>
        </p:spPr>
        <p:txBody>
          <a:bodyPr wrap="none" lIns="0" tIns="0" rIns="0" bIns="0"/>
          <a:lstStyle>
            <a:lvl1pPr marL="0" indent="0" algn="ctr">
              <a:lnSpc>
                <a:spcPct val="113000"/>
              </a:lnSpc>
              <a:spcBef>
                <a:spcPts val="0"/>
              </a:spcBef>
              <a:buNone/>
              <a:defRPr sz="12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kumimoji="1" lang="ja-JP" altLang="en-US" dirty="0"/>
              <a:t>マスター テキストの書式設定</a:t>
            </a:r>
          </a:p>
        </p:txBody>
      </p:sp>
    </p:spTree>
    <p:extLst>
      <p:ext uri="{BB962C8B-B14F-4D97-AF65-F5344CB8AC3E}">
        <p14:creationId xmlns:p14="http://schemas.microsoft.com/office/powerpoint/2010/main" val="3635552489"/>
      </p:ext>
    </p:extLst>
  </p:cSld>
  <p:clrMapOvr>
    <a:masterClrMapping/>
  </p:clrMapOvr>
  <p:extLst>
    <p:ext uri="{DCECCB84-F9BA-43D5-87BE-67443E8EF086}">
      <p15:sldGuideLst xmlns:p15="http://schemas.microsoft.com/office/powerpoint/2012/main">
        <p15:guide id="1" orient="horz" pos="1" userDrawn="1">
          <p15:clr>
            <a:srgbClr val="FBAE40"/>
          </p15:clr>
        </p15:guide>
        <p15:guide id="2" pos="6735"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3_タイトルとコンテンツ">
    <p:spTree>
      <p:nvGrpSpPr>
        <p:cNvPr id="1" name=""/>
        <p:cNvGrpSpPr/>
        <p:nvPr/>
      </p:nvGrpSpPr>
      <p:grpSpPr>
        <a:xfrm>
          <a:off x="0" y="0"/>
          <a:ext cx="0" cy="0"/>
          <a:chOff x="0" y="0"/>
          <a:chExt cx="0" cy="0"/>
        </a:xfrm>
      </p:grpSpPr>
      <p:sp>
        <p:nvSpPr>
          <p:cNvPr id="34" name="正方形/長方形 33">
            <a:extLst>
              <a:ext uri="{FF2B5EF4-FFF2-40B4-BE49-F238E27FC236}">
                <a16:creationId xmlns:a16="http://schemas.microsoft.com/office/drawing/2014/main" id="{45FBB016-7D86-31EB-3E79-F141D152689F}"/>
              </a:ext>
            </a:extLst>
          </p:cNvPr>
          <p:cNvSpPr/>
          <p:nvPr userDrawn="1"/>
        </p:nvSpPr>
        <p:spPr>
          <a:xfrm>
            <a:off x="-1" y="0"/>
            <a:ext cx="10691813" cy="540000"/>
          </a:xfrm>
          <a:prstGeom prst="rect">
            <a:avLst/>
          </a:prstGeom>
          <a:solidFill>
            <a:srgbClr val="FFC09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5" name="Title 1">
            <a:extLst>
              <a:ext uri="{FF2B5EF4-FFF2-40B4-BE49-F238E27FC236}">
                <a16:creationId xmlns:a16="http://schemas.microsoft.com/office/drawing/2014/main" id="{A6EFBC78-076E-81CB-8F5B-7B73B3FD61EF}"/>
              </a:ext>
            </a:extLst>
          </p:cNvPr>
          <p:cNvSpPr>
            <a:spLocks noGrp="1"/>
          </p:cNvSpPr>
          <p:nvPr>
            <p:ph type="ctrTitle"/>
          </p:nvPr>
        </p:nvSpPr>
        <p:spPr>
          <a:xfrm>
            <a:off x="737233" y="121711"/>
            <a:ext cx="9722805" cy="313201"/>
          </a:xfrm>
          <a:prstGeom prst="rect">
            <a:avLst/>
          </a:prstGeom>
        </p:spPr>
        <p:txBody>
          <a:bodyPr wrap="none" lIns="0" tIns="0" rIns="0" bIns="0" anchor="t" anchorCtr="0">
            <a:noAutofit/>
          </a:bodyPr>
          <a:lstStyle>
            <a:lvl1pPr algn="l">
              <a:lnSpc>
                <a:spcPct val="100000"/>
              </a:lnSpc>
              <a:defRPr sz="2400" b="1"/>
            </a:lvl1pPr>
          </a:lstStyle>
          <a:p>
            <a:r>
              <a:rPr lang="ja-JP" altLang="en-US" dirty="0"/>
              <a:t>マスター タイトルの書式設定</a:t>
            </a:r>
            <a:endParaRPr lang="en-US" dirty="0"/>
          </a:p>
        </p:txBody>
      </p:sp>
      <p:sp>
        <p:nvSpPr>
          <p:cNvPr id="36" name="正方形/長方形 35">
            <a:extLst>
              <a:ext uri="{FF2B5EF4-FFF2-40B4-BE49-F238E27FC236}">
                <a16:creationId xmlns:a16="http://schemas.microsoft.com/office/drawing/2014/main" id="{FCE7BC3E-70F6-B0D9-F26E-1B0A9E222BF4}"/>
              </a:ext>
            </a:extLst>
          </p:cNvPr>
          <p:cNvSpPr/>
          <p:nvPr userDrawn="1"/>
        </p:nvSpPr>
        <p:spPr>
          <a:xfrm>
            <a:off x="366297" y="137206"/>
            <a:ext cx="265588" cy="265588"/>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8" name="テキスト プレースホルダー 2">
            <a:extLst>
              <a:ext uri="{FF2B5EF4-FFF2-40B4-BE49-F238E27FC236}">
                <a16:creationId xmlns:a16="http://schemas.microsoft.com/office/drawing/2014/main" id="{33856B9F-1D42-845A-9F18-FAC18F51DEAB}"/>
              </a:ext>
            </a:extLst>
          </p:cNvPr>
          <p:cNvSpPr>
            <a:spLocks noGrp="1"/>
          </p:cNvSpPr>
          <p:nvPr>
            <p:ph type="body" idx="1"/>
          </p:nvPr>
        </p:nvSpPr>
        <p:spPr>
          <a:xfrm>
            <a:off x="669854" y="5367578"/>
            <a:ext cx="9366979" cy="1051200"/>
          </a:xfrm>
          <a:prstGeom prst="rect">
            <a:avLst/>
          </a:prstGeom>
        </p:spPr>
        <p:txBody>
          <a:bodyPr lIns="0" tIns="0" rIns="0" bIns="0"/>
          <a:lstStyle>
            <a:lvl1pPr marL="0" indent="0">
              <a:lnSpc>
                <a:spcPct val="113000"/>
              </a:lnSpc>
              <a:spcBef>
                <a:spcPts val="0"/>
              </a:spcBef>
              <a:buNone/>
              <a:defRPr sz="1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kumimoji="1" lang="ja-JP" altLang="en-US" dirty="0"/>
              <a:t>マスター テキストの書式設定</a:t>
            </a:r>
          </a:p>
        </p:txBody>
      </p:sp>
      <p:sp>
        <p:nvSpPr>
          <p:cNvPr id="49" name="テキスト プレースホルダー 2">
            <a:extLst>
              <a:ext uri="{FF2B5EF4-FFF2-40B4-BE49-F238E27FC236}">
                <a16:creationId xmlns:a16="http://schemas.microsoft.com/office/drawing/2014/main" id="{7FFCAA3E-EC39-2688-4E6C-37E1008D2EFA}"/>
              </a:ext>
            </a:extLst>
          </p:cNvPr>
          <p:cNvSpPr>
            <a:spLocks noGrp="1"/>
          </p:cNvSpPr>
          <p:nvPr>
            <p:ph type="body" idx="10"/>
          </p:nvPr>
        </p:nvSpPr>
        <p:spPr>
          <a:xfrm>
            <a:off x="669855" y="2900422"/>
            <a:ext cx="970471" cy="624906"/>
          </a:xfrm>
          <a:prstGeom prst="rect">
            <a:avLst/>
          </a:prstGeom>
          <a:ln>
            <a:solidFill>
              <a:schemeClr val="tx1"/>
            </a:solidFill>
          </a:ln>
        </p:spPr>
        <p:txBody>
          <a:bodyPr lIns="54000" tIns="36000" rIns="54000" bIns="36000"/>
          <a:lstStyle>
            <a:lvl1pPr marL="0" indent="0">
              <a:lnSpc>
                <a:spcPct val="113000"/>
              </a:lnSpc>
              <a:spcBef>
                <a:spcPts val="0"/>
              </a:spcBef>
              <a:buNone/>
              <a:defRPr sz="11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kumimoji="1" lang="ja-JP" altLang="en-US" dirty="0"/>
              <a:t>マスター テキストの書式設定</a:t>
            </a:r>
          </a:p>
        </p:txBody>
      </p:sp>
      <p:sp>
        <p:nvSpPr>
          <p:cNvPr id="50" name="テキスト プレースホルダー 2">
            <a:extLst>
              <a:ext uri="{FF2B5EF4-FFF2-40B4-BE49-F238E27FC236}">
                <a16:creationId xmlns:a16="http://schemas.microsoft.com/office/drawing/2014/main" id="{86EECAEC-91DD-C992-DDCD-EE1AC0C06FE3}"/>
              </a:ext>
            </a:extLst>
          </p:cNvPr>
          <p:cNvSpPr>
            <a:spLocks noGrp="1"/>
          </p:cNvSpPr>
          <p:nvPr>
            <p:ph type="body" idx="11"/>
          </p:nvPr>
        </p:nvSpPr>
        <p:spPr>
          <a:xfrm>
            <a:off x="1719418" y="2900422"/>
            <a:ext cx="970471" cy="624906"/>
          </a:xfrm>
          <a:prstGeom prst="rect">
            <a:avLst/>
          </a:prstGeom>
          <a:ln>
            <a:solidFill>
              <a:schemeClr val="tx1"/>
            </a:solidFill>
          </a:ln>
        </p:spPr>
        <p:txBody>
          <a:bodyPr lIns="54000" tIns="36000" rIns="54000" bIns="36000"/>
          <a:lstStyle>
            <a:lvl1pPr marL="0" indent="0">
              <a:lnSpc>
                <a:spcPct val="113000"/>
              </a:lnSpc>
              <a:spcBef>
                <a:spcPts val="0"/>
              </a:spcBef>
              <a:buNone/>
              <a:defRPr sz="11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kumimoji="1" lang="ja-JP" altLang="en-US" dirty="0"/>
              <a:t>マスター テキストの書式設定</a:t>
            </a:r>
          </a:p>
        </p:txBody>
      </p:sp>
      <p:sp>
        <p:nvSpPr>
          <p:cNvPr id="51" name="テキスト プレースホルダー 2">
            <a:extLst>
              <a:ext uri="{FF2B5EF4-FFF2-40B4-BE49-F238E27FC236}">
                <a16:creationId xmlns:a16="http://schemas.microsoft.com/office/drawing/2014/main" id="{C8814CC1-D007-6126-03F4-01C8C850298C}"/>
              </a:ext>
            </a:extLst>
          </p:cNvPr>
          <p:cNvSpPr>
            <a:spLocks noGrp="1"/>
          </p:cNvSpPr>
          <p:nvPr>
            <p:ph type="body" idx="12"/>
          </p:nvPr>
        </p:nvSpPr>
        <p:spPr>
          <a:xfrm>
            <a:off x="2768981" y="2900422"/>
            <a:ext cx="970471" cy="624906"/>
          </a:xfrm>
          <a:prstGeom prst="rect">
            <a:avLst/>
          </a:prstGeom>
          <a:ln>
            <a:solidFill>
              <a:schemeClr val="tx1"/>
            </a:solidFill>
          </a:ln>
        </p:spPr>
        <p:txBody>
          <a:bodyPr lIns="54000" tIns="36000" rIns="54000" bIns="36000"/>
          <a:lstStyle>
            <a:lvl1pPr marL="0" indent="0">
              <a:lnSpc>
                <a:spcPct val="113000"/>
              </a:lnSpc>
              <a:spcBef>
                <a:spcPts val="0"/>
              </a:spcBef>
              <a:buNone/>
              <a:defRPr sz="11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kumimoji="1" lang="ja-JP" altLang="en-US" dirty="0"/>
              <a:t>マスター テキストの書式設定</a:t>
            </a:r>
          </a:p>
        </p:txBody>
      </p:sp>
      <p:sp>
        <p:nvSpPr>
          <p:cNvPr id="52" name="テキスト プレースホルダー 2">
            <a:extLst>
              <a:ext uri="{FF2B5EF4-FFF2-40B4-BE49-F238E27FC236}">
                <a16:creationId xmlns:a16="http://schemas.microsoft.com/office/drawing/2014/main" id="{F1F8A2DB-CABB-BECC-DB60-AC1DA11053DF}"/>
              </a:ext>
            </a:extLst>
          </p:cNvPr>
          <p:cNvSpPr>
            <a:spLocks noGrp="1"/>
          </p:cNvSpPr>
          <p:nvPr>
            <p:ph type="body" idx="13"/>
          </p:nvPr>
        </p:nvSpPr>
        <p:spPr>
          <a:xfrm>
            <a:off x="3818544" y="2900422"/>
            <a:ext cx="970471" cy="624906"/>
          </a:xfrm>
          <a:prstGeom prst="rect">
            <a:avLst/>
          </a:prstGeom>
          <a:ln>
            <a:solidFill>
              <a:schemeClr val="tx1"/>
            </a:solidFill>
          </a:ln>
        </p:spPr>
        <p:txBody>
          <a:bodyPr lIns="54000" tIns="36000" rIns="54000" bIns="36000"/>
          <a:lstStyle>
            <a:lvl1pPr marL="0" indent="0">
              <a:lnSpc>
                <a:spcPct val="113000"/>
              </a:lnSpc>
              <a:spcBef>
                <a:spcPts val="0"/>
              </a:spcBef>
              <a:buNone/>
              <a:defRPr sz="11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kumimoji="1" lang="ja-JP" altLang="en-US" dirty="0"/>
              <a:t>マスター テキストの書式設定</a:t>
            </a:r>
          </a:p>
        </p:txBody>
      </p:sp>
      <p:sp>
        <p:nvSpPr>
          <p:cNvPr id="53" name="テキスト プレースホルダー 2">
            <a:extLst>
              <a:ext uri="{FF2B5EF4-FFF2-40B4-BE49-F238E27FC236}">
                <a16:creationId xmlns:a16="http://schemas.microsoft.com/office/drawing/2014/main" id="{700FEDD5-21F6-651F-F626-98E118FBF34A}"/>
              </a:ext>
            </a:extLst>
          </p:cNvPr>
          <p:cNvSpPr>
            <a:spLocks noGrp="1"/>
          </p:cNvSpPr>
          <p:nvPr>
            <p:ph type="body" idx="14"/>
          </p:nvPr>
        </p:nvSpPr>
        <p:spPr>
          <a:xfrm>
            <a:off x="4868107" y="2900422"/>
            <a:ext cx="970471" cy="624906"/>
          </a:xfrm>
          <a:prstGeom prst="rect">
            <a:avLst/>
          </a:prstGeom>
          <a:ln>
            <a:solidFill>
              <a:schemeClr val="tx1"/>
            </a:solidFill>
          </a:ln>
        </p:spPr>
        <p:txBody>
          <a:bodyPr lIns="54000" tIns="36000" rIns="54000" bIns="36000"/>
          <a:lstStyle>
            <a:lvl1pPr marL="0" indent="0">
              <a:lnSpc>
                <a:spcPct val="113000"/>
              </a:lnSpc>
              <a:spcBef>
                <a:spcPts val="0"/>
              </a:spcBef>
              <a:buNone/>
              <a:defRPr sz="11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kumimoji="1" lang="ja-JP" altLang="en-US" dirty="0"/>
              <a:t>マスター テキストの書式設定</a:t>
            </a:r>
          </a:p>
        </p:txBody>
      </p:sp>
      <p:sp>
        <p:nvSpPr>
          <p:cNvPr id="54" name="テキスト プレースホルダー 2">
            <a:extLst>
              <a:ext uri="{FF2B5EF4-FFF2-40B4-BE49-F238E27FC236}">
                <a16:creationId xmlns:a16="http://schemas.microsoft.com/office/drawing/2014/main" id="{7A9BE7C0-DD7C-52F4-1F31-26DF86C53884}"/>
              </a:ext>
            </a:extLst>
          </p:cNvPr>
          <p:cNvSpPr>
            <a:spLocks noGrp="1"/>
          </p:cNvSpPr>
          <p:nvPr>
            <p:ph type="body" idx="15"/>
          </p:nvPr>
        </p:nvSpPr>
        <p:spPr>
          <a:xfrm>
            <a:off x="5917671" y="2900422"/>
            <a:ext cx="970471" cy="624906"/>
          </a:xfrm>
          <a:prstGeom prst="rect">
            <a:avLst/>
          </a:prstGeom>
          <a:ln>
            <a:solidFill>
              <a:schemeClr val="tx1"/>
            </a:solidFill>
          </a:ln>
        </p:spPr>
        <p:txBody>
          <a:bodyPr lIns="54000" tIns="36000" rIns="54000" bIns="36000"/>
          <a:lstStyle>
            <a:lvl1pPr marL="0" indent="0">
              <a:lnSpc>
                <a:spcPct val="113000"/>
              </a:lnSpc>
              <a:spcBef>
                <a:spcPts val="0"/>
              </a:spcBef>
              <a:buNone/>
              <a:defRPr sz="11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kumimoji="1" lang="ja-JP" altLang="en-US" dirty="0"/>
              <a:t>マスター テキストの書式設定</a:t>
            </a:r>
          </a:p>
        </p:txBody>
      </p:sp>
      <p:sp>
        <p:nvSpPr>
          <p:cNvPr id="55" name="テキスト プレースホルダー 2">
            <a:extLst>
              <a:ext uri="{FF2B5EF4-FFF2-40B4-BE49-F238E27FC236}">
                <a16:creationId xmlns:a16="http://schemas.microsoft.com/office/drawing/2014/main" id="{ABCD1547-6AE3-8235-9712-12FBA589ABF6}"/>
              </a:ext>
            </a:extLst>
          </p:cNvPr>
          <p:cNvSpPr>
            <a:spLocks noGrp="1"/>
          </p:cNvSpPr>
          <p:nvPr>
            <p:ph type="body" idx="16"/>
          </p:nvPr>
        </p:nvSpPr>
        <p:spPr>
          <a:xfrm>
            <a:off x="6967235" y="2900422"/>
            <a:ext cx="970471" cy="624906"/>
          </a:xfrm>
          <a:prstGeom prst="rect">
            <a:avLst/>
          </a:prstGeom>
          <a:ln>
            <a:solidFill>
              <a:schemeClr val="tx1"/>
            </a:solidFill>
          </a:ln>
        </p:spPr>
        <p:txBody>
          <a:bodyPr lIns="54000" tIns="36000" rIns="54000" bIns="36000"/>
          <a:lstStyle>
            <a:lvl1pPr marL="0" indent="0">
              <a:lnSpc>
                <a:spcPct val="113000"/>
              </a:lnSpc>
              <a:spcBef>
                <a:spcPts val="0"/>
              </a:spcBef>
              <a:buNone/>
              <a:defRPr sz="11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kumimoji="1" lang="ja-JP" altLang="en-US" dirty="0"/>
              <a:t>マスター テキストの書式設定</a:t>
            </a:r>
          </a:p>
        </p:txBody>
      </p:sp>
      <p:sp>
        <p:nvSpPr>
          <p:cNvPr id="56" name="テキスト プレースホルダー 2">
            <a:extLst>
              <a:ext uri="{FF2B5EF4-FFF2-40B4-BE49-F238E27FC236}">
                <a16:creationId xmlns:a16="http://schemas.microsoft.com/office/drawing/2014/main" id="{06A636C4-A481-0F86-4919-D0B6E634BD48}"/>
              </a:ext>
            </a:extLst>
          </p:cNvPr>
          <p:cNvSpPr>
            <a:spLocks noGrp="1"/>
          </p:cNvSpPr>
          <p:nvPr>
            <p:ph type="body" idx="17"/>
          </p:nvPr>
        </p:nvSpPr>
        <p:spPr>
          <a:xfrm>
            <a:off x="8016799" y="2900422"/>
            <a:ext cx="970471" cy="624906"/>
          </a:xfrm>
          <a:prstGeom prst="rect">
            <a:avLst/>
          </a:prstGeom>
          <a:ln>
            <a:solidFill>
              <a:schemeClr val="tx1"/>
            </a:solidFill>
          </a:ln>
        </p:spPr>
        <p:txBody>
          <a:bodyPr lIns="54000" tIns="36000" rIns="54000" bIns="36000"/>
          <a:lstStyle>
            <a:lvl1pPr marL="0" indent="0">
              <a:lnSpc>
                <a:spcPct val="113000"/>
              </a:lnSpc>
              <a:spcBef>
                <a:spcPts val="0"/>
              </a:spcBef>
              <a:buNone/>
              <a:defRPr sz="11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kumimoji="1" lang="ja-JP" altLang="en-US" dirty="0"/>
              <a:t>マスター テキストの書式設定</a:t>
            </a:r>
          </a:p>
        </p:txBody>
      </p:sp>
      <p:sp>
        <p:nvSpPr>
          <p:cNvPr id="57" name="テキスト プレースホルダー 2">
            <a:extLst>
              <a:ext uri="{FF2B5EF4-FFF2-40B4-BE49-F238E27FC236}">
                <a16:creationId xmlns:a16="http://schemas.microsoft.com/office/drawing/2014/main" id="{045487A5-D0FE-909A-39C3-2F0C4FB340BE}"/>
              </a:ext>
            </a:extLst>
          </p:cNvPr>
          <p:cNvSpPr>
            <a:spLocks noGrp="1"/>
          </p:cNvSpPr>
          <p:nvPr>
            <p:ph type="body" idx="18"/>
          </p:nvPr>
        </p:nvSpPr>
        <p:spPr>
          <a:xfrm>
            <a:off x="9066363" y="2900422"/>
            <a:ext cx="970471" cy="624906"/>
          </a:xfrm>
          <a:prstGeom prst="rect">
            <a:avLst/>
          </a:prstGeom>
          <a:ln>
            <a:solidFill>
              <a:schemeClr val="tx1"/>
            </a:solidFill>
          </a:ln>
        </p:spPr>
        <p:txBody>
          <a:bodyPr lIns="54000" tIns="36000" rIns="54000" bIns="36000"/>
          <a:lstStyle>
            <a:lvl1pPr marL="0" indent="0">
              <a:lnSpc>
                <a:spcPct val="113000"/>
              </a:lnSpc>
              <a:spcBef>
                <a:spcPts val="0"/>
              </a:spcBef>
              <a:buNone/>
              <a:defRPr sz="11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kumimoji="1" lang="ja-JP" altLang="en-US" dirty="0"/>
              <a:t>マスター テキストの書式設定</a:t>
            </a:r>
          </a:p>
        </p:txBody>
      </p:sp>
    </p:spTree>
    <p:extLst>
      <p:ext uri="{BB962C8B-B14F-4D97-AF65-F5344CB8AC3E}">
        <p14:creationId xmlns:p14="http://schemas.microsoft.com/office/powerpoint/2010/main" val="1711076829"/>
      </p:ext>
    </p:extLst>
  </p:cSld>
  <p:clrMapOvr>
    <a:masterClrMapping/>
  </p:clrMapOvr>
  <p:extLst>
    <p:ext uri="{DCECCB84-F9BA-43D5-87BE-67443E8EF086}">
      <p15:sldGuideLst xmlns:p15="http://schemas.microsoft.com/office/powerpoint/2012/main"/>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5_タイトルとコンテンツ">
    <p:spTree>
      <p:nvGrpSpPr>
        <p:cNvPr id="1" name=""/>
        <p:cNvGrpSpPr/>
        <p:nvPr/>
      </p:nvGrpSpPr>
      <p:grpSpPr>
        <a:xfrm>
          <a:off x="0" y="0"/>
          <a:ext cx="0" cy="0"/>
          <a:chOff x="0" y="0"/>
          <a:chExt cx="0" cy="0"/>
        </a:xfrm>
      </p:grpSpPr>
      <p:sp>
        <p:nvSpPr>
          <p:cNvPr id="34" name="正方形/長方形 33">
            <a:extLst>
              <a:ext uri="{FF2B5EF4-FFF2-40B4-BE49-F238E27FC236}">
                <a16:creationId xmlns:a16="http://schemas.microsoft.com/office/drawing/2014/main" id="{45FBB016-7D86-31EB-3E79-F141D152689F}"/>
              </a:ext>
            </a:extLst>
          </p:cNvPr>
          <p:cNvSpPr/>
          <p:nvPr userDrawn="1"/>
        </p:nvSpPr>
        <p:spPr>
          <a:xfrm>
            <a:off x="-1" y="0"/>
            <a:ext cx="10691813" cy="540000"/>
          </a:xfrm>
          <a:prstGeom prst="rect">
            <a:avLst/>
          </a:prstGeom>
          <a:solidFill>
            <a:srgbClr val="FFC09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5" name="Title 1">
            <a:extLst>
              <a:ext uri="{FF2B5EF4-FFF2-40B4-BE49-F238E27FC236}">
                <a16:creationId xmlns:a16="http://schemas.microsoft.com/office/drawing/2014/main" id="{A6EFBC78-076E-81CB-8F5B-7B73B3FD61EF}"/>
              </a:ext>
            </a:extLst>
          </p:cNvPr>
          <p:cNvSpPr>
            <a:spLocks noGrp="1"/>
          </p:cNvSpPr>
          <p:nvPr>
            <p:ph type="ctrTitle"/>
          </p:nvPr>
        </p:nvSpPr>
        <p:spPr>
          <a:xfrm>
            <a:off x="737233" y="121711"/>
            <a:ext cx="9722805" cy="313201"/>
          </a:xfrm>
          <a:prstGeom prst="rect">
            <a:avLst/>
          </a:prstGeom>
        </p:spPr>
        <p:txBody>
          <a:bodyPr wrap="none" lIns="0" tIns="0" rIns="0" bIns="0" anchor="t" anchorCtr="0">
            <a:noAutofit/>
          </a:bodyPr>
          <a:lstStyle>
            <a:lvl1pPr algn="l">
              <a:lnSpc>
                <a:spcPct val="100000"/>
              </a:lnSpc>
              <a:defRPr sz="2400" b="1"/>
            </a:lvl1pPr>
          </a:lstStyle>
          <a:p>
            <a:r>
              <a:rPr lang="ja-JP" altLang="en-US" dirty="0"/>
              <a:t>マスター タイトルの書式設定</a:t>
            </a:r>
            <a:endParaRPr lang="en-US" dirty="0"/>
          </a:p>
        </p:txBody>
      </p:sp>
      <p:sp>
        <p:nvSpPr>
          <p:cNvPr id="36" name="正方形/長方形 35">
            <a:extLst>
              <a:ext uri="{FF2B5EF4-FFF2-40B4-BE49-F238E27FC236}">
                <a16:creationId xmlns:a16="http://schemas.microsoft.com/office/drawing/2014/main" id="{FCE7BC3E-70F6-B0D9-F26E-1B0A9E222BF4}"/>
              </a:ext>
            </a:extLst>
          </p:cNvPr>
          <p:cNvSpPr/>
          <p:nvPr userDrawn="1"/>
        </p:nvSpPr>
        <p:spPr>
          <a:xfrm>
            <a:off x="366297" y="137206"/>
            <a:ext cx="265588" cy="265588"/>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 name="テキスト プレースホルダー 2">
            <a:extLst>
              <a:ext uri="{FF2B5EF4-FFF2-40B4-BE49-F238E27FC236}">
                <a16:creationId xmlns:a16="http://schemas.microsoft.com/office/drawing/2014/main" id="{26EC3C9F-CCAA-C5CE-F41C-5BDD1E1CA02E}"/>
              </a:ext>
            </a:extLst>
          </p:cNvPr>
          <p:cNvSpPr>
            <a:spLocks noGrp="1"/>
          </p:cNvSpPr>
          <p:nvPr>
            <p:ph type="body" idx="1"/>
          </p:nvPr>
        </p:nvSpPr>
        <p:spPr>
          <a:xfrm>
            <a:off x="669854" y="3849605"/>
            <a:ext cx="9366979" cy="731297"/>
          </a:xfrm>
          <a:prstGeom prst="rect">
            <a:avLst/>
          </a:prstGeom>
        </p:spPr>
        <p:txBody>
          <a:bodyPr lIns="0" tIns="0" rIns="0" bIns="0"/>
          <a:lstStyle>
            <a:lvl1pPr marL="0" indent="0">
              <a:lnSpc>
                <a:spcPct val="113000"/>
              </a:lnSpc>
              <a:spcBef>
                <a:spcPts val="0"/>
              </a:spcBef>
              <a:buNone/>
              <a:defRPr sz="1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kumimoji="1" lang="ja-JP" altLang="en-US" dirty="0"/>
              <a:t>マスター テキストの書式設定</a:t>
            </a:r>
          </a:p>
        </p:txBody>
      </p:sp>
      <p:sp>
        <p:nvSpPr>
          <p:cNvPr id="12" name="テキスト プレースホルダー 2">
            <a:extLst>
              <a:ext uri="{FF2B5EF4-FFF2-40B4-BE49-F238E27FC236}">
                <a16:creationId xmlns:a16="http://schemas.microsoft.com/office/drawing/2014/main" id="{E672AFE3-E88A-37C5-2E66-AF3B1E921DAA}"/>
              </a:ext>
            </a:extLst>
          </p:cNvPr>
          <p:cNvSpPr>
            <a:spLocks noGrp="1"/>
          </p:cNvSpPr>
          <p:nvPr>
            <p:ph type="body" idx="10"/>
          </p:nvPr>
        </p:nvSpPr>
        <p:spPr>
          <a:xfrm>
            <a:off x="669854" y="5000743"/>
            <a:ext cx="9366979" cy="731297"/>
          </a:xfrm>
          <a:prstGeom prst="rect">
            <a:avLst/>
          </a:prstGeom>
        </p:spPr>
        <p:txBody>
          <a:bodyPr lIns="0" tIns="0" rIns="0" bIns="0"/>
          <a:lstStyle>
            <a:lvl1pPr marL="0" indent="0">
              <a:lnSpc>
                <a:spcPct val="113000"/>
              </a:lnSpc>
              <a:spcBef>
                <a:spcPts val="0"/>
              </a:spcBef>
              <a:buNone/>
              <a:defRPr sz="1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kumimoji="1" lang="ja-JP" altLang="en-US" dirty="0"/>
              <a:t>マスター テキストの書式設定</a:t>
            </a:r>
          </a:p>
        </p:txBody>
      </p:sp>
      <p:sp>
        <p:nvSpPr>
          <p:cNvPr id="14" name="テキスト プレースホルダー 2">
            <a:extLst>
              <a:ext uri="{FF2B5EF4-FFF2-40B4-BE49-F238E27FC236}">
                <a16:creationId xmlns:a16="http://schemas.microsoft.com/office/drawing/2014/main" id="{6DE3B874-01DB-680C-CFBD-13615BD173FB}"/>
              </a:ext>
            </a:extLst>
          </p:cNvPr>
          <p:cNvSpPr>
            <a:spLocks noGrp="1"/>
          </p:cNvSpPr>
          <p:nvPr>
            <p:ph type="body" idx="11"/>
          </p:nvPr>
        </p:nvSpPr>
        <p:spPr>
          <a:xfrm>
            <a:off x="669854" y="6151880"/>
            <a:ext cx="9366979" cy="731297"/>
          </a:xfrm>
          <a:prstGeom prst="rect">
            <a:avLst/>
          </a:prstGeom>
        </p:spPr>
        <p:txBody>
          <a:bodyPr lIns="0" tIns="0" rIns="0" bIns="0"/>
          <a:lstStyle>
            <a:lvl1pPr marL="0" indent="0">
              <a:lnSpc>
                <a:spcPct val="113000"/>
              </a:lnSpc>
              <a:spcBef>
                <a:spcPts val="0"/>
              </a:spcBef>
              <a:buNone/>
              <a:defRPr sz="1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kumimoji="1" lang="ja-JP" altLang="en-US" dirty="0"/>
              <a:t>マスター テキストの書式設定</a:t>
            </a:r>
          </a:p>
        </p:txBody>
      </p:sp>
    </p:spTree>
    <p:extLst>
      <p:ext uri="{BB962C8B-B14F-4D97-AF65-F5344CB8AC3E}">
        <p14:creationId xmlns:p14="http://schemas.microsoft.com/office/powerpoint/2010/main" val="244067383"/>
      </p:ext>
    </p:extLst>
  </p:cSld>
  <p:clrMapOvr>
    <a:masterClrMapping/>
  </p:clrMapOvr>
  <p:extLst>
    <p:ext uri="{DCECCB84-F9BA-43D5-87BE-67443E8EF086}">
      <p15:sldGuideLst xmlns:p15="http://schemas.microsoft.com/office/powerpoint/2012/main"/>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6_タイトルとコンテンツ">
    <p:spTree>
      <p:nvGrpSpPr>
        <p:cNvPr id="1" name=""/>
        <p:cNvGrpSpPr/>
        <p:nvPr/>
      </p:nvGrpSpPr>
      <p:grpSpPr>
        <a:xfrm>
          <a:off x="0" y="0"/>
          <a:ext cx="0" cy="0"/>
          <a:chOff x="0" y="0"/>
          <a:chExt cx="0" cy="0"/>
        </a:xfrm>
      </p:grpSpPr>
      <p:sp>
        <p:nvSpPr>
          <p:cNvPr id="34" name="正方形/長方形 33">
            <a:extLst>
              <a:ext uri="{FF2B5EF4-FFF2-40B4-BE49-F238E27FC236}">
                <a16:creationId xmlns:a16="http://schemas.microsoft.com/office/drawing/2014/main" id="{45FBB016-7D86-31EB-3E79-F141D152689F}"/>
              </a:ext>
            </a:extLst>
          </p:cNvPr>
          <p:cNvSpPr/>
          <p:nvPr userDrawn="1"/>
        </p:nvSpPr>
        <p:spPr>
          <a:xfrm>
            <a:off x="-1" y="0"/>
            <a:ext cx="10691813" cy="540000"/>
          </a:xfrm>
          <a:prstGeom prst="rect">
            <a:avLst/>
          </a:prstGeom>
          <a:solidFill>
            <a:srgbClr val="FFC09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5" name="Title 1">
            <a:extLst>
              <a:ext uri="{FF2B5EF4-FFF2-40B4-BE49-F238E27FC236}">
                <a16:creationId xmlns:a16="http://schemas.microsoft.com/office/drawing/2014/main" id="{A6EFBC78-076E-81CB-8F5B-7B73B3FD61EF}"/>
              </a:ext>
            </a:extLst>
          </p:cNvPr>
          <p:cNvSpPr>
            <a:spLocks noGrp="1"/>
          </p:cNvSpPr>
          <p:nvPr>
            <p:ph type="ctrTitle"/>
          </p:nvPr>
        </p:nvSpPr>
        <p:spPr>
          <a:xfrm>
            <a:off x="737233" y="121711"/>
            <a:ext cx="9722805" cy="313201"/>
          </a:xfrm>
          <a:prstGeom prst="rect">
            <a:avLst/>
          </a:prstGeom>
        </p:spPr>
        <p:txBody>
          <a:bodyPr wrap="none" lIns="0" tIns="0" rIns="0" bIns="0" anchor="t" anchorCtr="0">
            <a:noAutofit/>
          </a:bodyPr>
          <a:lstStyle>
            <a:lvl1pPr algn="l">
              <a:lnSpc>
                <a:spcPct val="100000"/>
              </a:lnSpc>
              <a:defRPr sz="2400" b="1"/>
            </a:lvl1pPr>
          </a:lstStyle>
          <a:p>
            <a:r>
              <a:rPr lang="ja-JP" altLang="en-US" dirty="0"/>
              <a:t>マスター タイトルの書式設定</a:t>
            </a:r>
            <a:endParaRPr lang="en-US" dirty="0"/>
          </a:p>
        </p:txBody>
      </p:sp>
      <p:sp>
        <p:nvSpPr>
          <p:cNvPr id="36" name="正方形/長方形 35">
            <a:extLst>
              <a:ext uri="{FF2B5EF4-FFF2-40B4-BE49-F238E27FC236}">
                <a16:creationId xmlns:a16="http://schemas.microsoft.com/office/drawing/2014/main" id="{FCE7BC3E-70F6-B0D9-F26E-1B0A9E222BF4}"/>
              </a:ext>
            </a:extLst>
          </p:cNvPr>
          <p:cNvSpPr/>
          <p:nvPr userDrawn="1"/>
        </p:nvSpPr>
        <p:spPr>
          <a:xfrm>
            <a:off x="366297" y="137206"/>
            <a:ext cx="265588" cy="265588"/>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 name="テキスト プレースホルダー 2">
            <a:extLst>
              <a:ext uri="{FF2B5EF4-FFF2-40B4-BE49-F238E27FC236}">
                <a16:creationId xmlns:a16="http://schemas.microsoft.com/office/drawing/2014/main" id="{26EC3C9F-CCAA-C5CE-F41C-5BDD1E1CA02E}"/>
              </a:ext>
            </a:extLst>
          </p:cNvPr>
          <p:cNvSpPr>
            <a:spLocks noGrp="1"/>
          </p:cNvSpPr>
          <p:nvPr>
            <p:ph type="body" idx="1"/>
          </p:nvPr>
        </p:nvSpPr>
        <p:spPr>
          <a:xfrm>
            <a:off x="669888" y="1905507"/>
            <a:ext cx="9366979" cy="731297"/>
          </a:xfrm>
          <a:prstGeom prst="rect">
            <a:avLst/>
          </a:prstGeom>
        </p:spPr>
        <p:txBody>
          <a:bodyPr lIns="0" tIns="0" rIns="0" bIns="0"/>
          <a:lstStyle>
            <a:lvl1pPr marL="0" indent="0">
              <a:lnSpc>
                <a:spcPct val="113000"/>
              </a:lnSpc>
              <a:spcBef>
                <a:spcPts val="0"/>
              </a:spcBef>
              <a:buNone/>
              <a:defRPr sz="1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kumimoji="1" lang="ja-JP" altLang="en-US" dirty="0"/>
              <a:t>マスター テキストの書式設定</a:t>
            </a:r>
          </a:p>
        </p:txBody>
      </p:sp>
      <p:sp>
        <p:nvSpPr>
          <p:cNvPr id="12" name="テキスト プレースホルダー 2">
            <a:extLst>
              <a:ext uri="{FF2B5EF4-FFF2-40B4-BE49-F238E27FC236}">
                <a16:creationId xmlns:a16="http://schemas.microsoft.com/office/drawing/2014/main" id="{E672AFE3-E88A-37C5-2E66-AF3B1E921DAA}"/>
              </a:ext>
            </a:extLst>
          </p:cNvPr>
          <p:cNvSpPr>
            <a:spLocks noGrp="1"/>
          </p:cNvSpPr>
          <p:nvPr>
            <p:ph type="body" idx="10"/>
          </p:nvPr>
        </p:nvSpPr>
        <p:spPr>
          <a:xfrm>
            <a:off x="669888" y="3119295"/>
            <a:ext cx="9366979" cy="731297"/>
          </a:xfrm>
          <a:prstGeom prst="rect">
            <a:avLst/>
          </a:prstGeom>
        </p:spPr>
        <p:txBody>
          <a:bodyPr lIns="0" tIns="0" rIns="0" bIns="0"/>
          <a:lstStyle>
            <a:lvl1pPr marL="0" indent="0">
              <a:lnSpc>
                <a:spcPct val="113000"/>
              </a:lnSpc>
              <a:spcBef>
                <a:spcPts val="0"/>
              </a:spcBef>
              <a:buNone/>
              <a:defRPr sz="1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kumimoji="1" lang="ja-JP" altLang="en-US" dirty="0"/>
              <a:t>マスター テキストの書式設定</a:t>
            </a:r>
          </a:p>
        </p:txBody>
      </p:sp>
      <p:sp>
        <p:nvSpPr>
          <p:cNvPr id="14" name="テキスト プレースホルダー 2">
            <a:extLst>
              <a:ext uri="{FF2B5EF4-FFF2-40B4-BE49-F238E27FC236}">
                <a16:creationId xmlns:a16="http://schemas.microsoft.com/office/drawing/2014/main" id="{6DE3B874-01DB-680C-CFBD-13615BD173FB}"/>
              </a:ext>
            </a:extLst>
          </p:cNvPr>
          <p:cNvSpPr>
            <a:spLocks noGrp="1"/>
          </p:cNvSpPr>
          <p:nvPr>
            <p:ph type="body" idx="11"/>
          </p:nvPr>
        </p:nvSpPr>
        <p:spPr>
          <a:xfrm>
            <a:off x="669888" y="4332744"/>
            <a:ext cx="9366979" cy="731297"/>
          </a:xfrm>
          <a:prstGeom prst="rect">
            <a:avLst/>
          </a:prstGeom>
        </p:spPr>
        <p:txBody>
          <a:bodyPr lIns="0" tIns="0" rIns="0" bIns="0"/>
          <a:lstStyle>
            <a:lvl1pPr marL="0" indent="0">
              <a:lnSpc>
                <a:spcPct val="113000"/>
              </a:lnSpc>
              <a:spcBef>
                <a:spcPts val="0"/>
              </a:spcBef>
              <a:buNone/>
              <a:defRPr sz="1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kumimoji="1" lang="ja-JP" altLang="en-US" dirty="0"/>
              <a:t>マスター テキストの書式設定</a:t>
            </a:r>
          </a:p>
        </p:txBody>
      </p:sp>
      <p:sp>
        <p:nvSpPr>
          <p:cNvPr id="8" name="テキスト プレースホルダー 2">
            <a:extLst>
              <a:ext uri="{FF2B5EF4-FFF2-40B4-BE49-F238E27FC236}">
                <a16:creationId xmlns:a16="http://schemas.microsoft.com/office/drawing/2014/main" id="{9E33DBE6-145B-6841-9613-6107EDCFE1A1}"/>
              </a:ext>
            </a:extLst>
          </p:cNvPr>
          <p:cNvSpPr>
            <a:spLocks noGrp="1"/>
          </p:cNvSpPr>
          <p:nvPr>
            <p:ph type="body" idx="12"/>
          </p:nvPr>
        </p:nvSpPr>
        <p:spPr>
          <a:xfrm>
            <a:off x="669888" y="6069529"/>
            <a:ext cx="9366979" cy="731297"/>
          </a:xfrm>
          <a:prstGeom prst="rect">
            <a:avLst/>
          </a:prstGeom>
        </p:spPr>
        <p:txBody>
          <a:bodyPr lIns="0" tIns="0" rIns="0" bIns="0"/>
          <a:lstStyle>
            <a:lvl1pPr marL="0" indent="0">
              <a:lnSpc>
                <a:spcPct val="113000"/>
              </a:lnSpc>
              <a:spcBef>
                <a:spcPts val="0"/>
              </a:spcBef>
              <a:buNone/>
              <a:defRPr sz="1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kumimoji="1" lang="ja-JP" altLang="en-US" dirty="0"/>
              <a:t>マスター テキストの書式設定</a:t>
            </a:r>
          </a:p>
        </p:txBody>
      </p:sp>
    </p:spTree>
    <p:extLst>
      <p:ext uri="{BB962C8B-B14F-4D97-AF65-F5344CB8AC3E}">
        <p14:creationId xmlns:p14="http://schemas.microsoft.com/office/powerpoint/2010/main" val="3931399879"/>
      </p:ext>
    </p:extLst>
  </p:cSld>
  <p:clrMapOvr>
    <a:masterClrMapping/>
  </p:clrMapOvr>
  <p:extLst>
    <p:ext uri="{DCECCB84-F9BA-43D5-87BE-67443E8EF086}">
      <p15:sldGuideLst xmlns:p15="http://schemas.microsoft.com/office/powerpoint/2012/main"/>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7_タイトルとコンテンツ">
    <p:spTree>
      <p:nvGrpSpPr>
        <p:cNvPr id="1" name=""/>
        <p:cNvGrpSpPr/>
        <p:nvPr/>
      </p:nvGrpSpPr>
      <p:grpSpPr>
        <a:xfrm>
          <a:off x="0" y="0"/>
          <a:ext cx="0" cy="0"/>
          <a:chOff x="0" y="0"/>
          <a:chExt cx="0" cy="0"/>
        </a:xfrm>
      </p:grpSpPr>
      <p:sp>
        <p:nvSpPr>
          <p:cNvPr id="34" name="正方形/長方形 33">
            <a:extLst>
              <a:ext uri="{FF2B5EF4-FFF2-40B4-BE49-F238E27FC236}">
                <a16:creationId xmlns:a16="http://schemas.microsoft.com/office/drawing/2014/main" id="{45FBB016-7D86-31EB-3E79-F141D152689F}"/>
              </a:ext>
            </a:extLst>
          </p:cNvPr>
          <p:cNvSpPr/>
          <p:nvPr userDrawn="1"/>
        </p:nvSpPr>
        <p:spPr>
          <a:xfrm>
            <a:off x="-1" y="0"/>
            <a:ext cx="10691813" cy="540000"/>
          </a:xfrm>
          <a:prstGeom prst="rect">
            <a:avLst/>
          </a:prstGeom>
          <a:solidFill>
            <a:srgbClr val="FFC09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5" name="Title 1">
            <a:extLst>
              <a:ext uri="{FF2B5EF4-FFF2-40B4-BE49-F238E27FC236}">
                <a16:creationId xmlns:a16="http://schemas.microsoft.com/office/drawing/2014/main" id="{A6EFBC78-076E-81CB-8F5B-7B73B3FD61EF}"/>
              </a:ext>
            </a:extLst>
          </p:cNvPr>
          <p:cNvSpPr>
            <a:spLocks noGrp="1"/>
          </p:cNvSpPr>
          <p:nvPr>
            <p:ph type="ctrTitle"/>
          </p:nvPr>
        </p:nvSpPr>
        <p:spPr>
          <a:xfrm>
            <a:off x="737233" y="121711"/>
            <a:ext cx="9722805" cy="313201"/>
          </a:xfrm>
          <a:prstGeom prst="rect">
            <a:avLst/>
          </a:prstGeom>
        </p:spPr>
        <p:txBody>
          <a:bodyPr wrap="none" lIns="0" tIns="0" rIns="0" bIns="0" anchor="t" anchorCtr="0">
            <a:noAutofit/>
          </a:bodyPr>
          <a:lstStyle>
            <a:lvl1pPr algn="l">
              <a:lnSpc>
                <a:spcPct val="100000"/>
              </a:lnSpc>
              <a:defRPr sz="2400" b="1"/>
            </a:lvl1pPr>
          </a:lstStyle>
          <a:p>
            <a:r>
              <a:rPr lang="ja-JP" altLang="en-US" dirty="0"/>
              <a:t>マスター タイトルの書式設定</a:t>
            </a:r>
            <a:endParaRPr lang="en-US" dirty="0"/>
          </a:p>
        </p:txBody>
      </p:sp>
      <p:sp>
        <p:nvSpPr>
          <p:cNvPr id="36" name="正方形/長方形 35">
            <a:extLst>
              <a:ext uri="{FF2B5EF4-FFF2-40B4-BE49-F238E27FC236}">
                <a16:creationId xmlns:a16="http://schemas.microsoft.com/office/drawing/2014/main" id="{FCE7BC3E-70F6-B0D9-F26E-1B0A9E222BF4}"/>
              </a:ext>
            </a:extLst>
          </p:cNvPr>
          <p:cNvSpPr/>
          <p:nvPr userDrawn="1"/>
        </p:nvSpPr>
        <p:spPr>
          <a:xfrm>
            <a:off x="366297" y="137206"/>
            <a:ext cx="265588" cy="265588"/>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 name="テキスト プレースホルダー 2">
            <a:extLst>
              <a:ext uri="{FF2B5EF4-FFF2-40B4-BE49-F238E27FC236}">
                <a16:creationId xmlns:a16="http://schemas.microsoft.com/office/drawing/2014/main" id="{26EC3C9F-CCAA-C5CE-F41C-5BDD1E1CA02E}"/>
              </a:ext>
            </a:extLst>
          </p:cNvPr>
          <p:cNvSpPr>
            <a:spLocks noGrp="1"/>
          </p:cNvSpPr>
          <p:nvPr>
            <p:ph type="body" idx="1"/>
          </p:nvPr>
        </p:nvSpPr>
        <p:spPr>
          <a:xfrm>
            <a:off x="3866445" y="3892027"/>
            <a:ext cx="6016696" cy="731297"/>
          </a:xfrm>
          <a:prstGeom prst="rect">
            <a:avLst/>
          </a:prstGeom>
        </p:spPr>
        <p:txBody>
          <a:bodyPr lIns="0" tIns="0" rIns="0" bIns="0"/>
          <a:lstStyle>
            <a:lvl1pPr marL="0" indent="0">
              <a:lnSpc>
                <a:spcPct val="113000"/>
              </a:lnSpc>
              <a:spcBef>
                <a:spcPts val="0"/>
              </a:spcBef>
              <a:buNone/>
              <a:defRPr sz="1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kumimoji="1" lang="ja-JP" altLang="en-US" dirty="0"/>
              <a:t>マスター テキストの書式設定</a:t>
            </a:r>
          </a:p>
        </p:txBody>
      </p:sp>
      <p:sp>
        <p:nvSpPr>
          <p:cNvPr id="4" name="テキスト プレースホルダー 2">
            <a:extLst>
              <a:ext uri="{FF2B5EF4-FFF2-40B4-BE49-F238E27FC236}">
                <a16:creationId xmlns:a16="http://schemas.microsoft.com/office/drawing/2014/main" id="{DDAFD419-EA44-834F-2F8E-E221B0EA6CD7}"/>
              </a:ext>
            </a:extLst>
          </p:cNvPr>
          <p:cNvSpPr>
            <a:spLocks noGrp="1"/>
          </p:cNvSpPr>
          <p:nvPr>
            <p:ph type="body" idx="10"/>
          </p:nvPr>
        </p:nvSpPr>
        <p:spPr>
          <a:xfrm>
            <a:off x="3866445" y="4820714"/>
            <a:ext cx="6016696" cy="731297"/>
          </a:xfrm>
          <a:prstGeom prst="rect">
            <a:avLst/>
          </a:prstGeom>
        </p:spPr>
        <p:txBody>
          <a:bodyPr lIns="0" tIns="0" rIns="0" bIns="0"/>
          <a:lstStyle>
            <a:lvl1pPr marL="0" indent="0">
              <a:lnSpc>
                <a:spcPct val="113000"/>
              </a:lnSpc>
              <a:spcBef>
                <a:spcPts val="0"/>
              </a:spcBef>
              <a:buNone/>
              <a:defRPr sz="1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kumimoji="1" lang="ja-JP" altLang="en-US" dirty="0"/>
              <a:t>マスター テキストの書式設定</a:t>
            </a:r>
          </a:p>
        </p:txBody>
      </p:sp>
      <p:sp>
        <p:nvSpPr>
          <p:cNvPr id="7" name="テキスト プレースホルダー 2">
            <a:extLst>
              <a:ext uri="{FF2B5EF4-FFF2-40B4-BE49-F238E27FC236}">
                <a16:creationId xmlns:a16="http://schemas.microsoft.com/office/drawing/2014/main" id="{E22C09B9-B16F-3D40-8901-8B4A19D598FC}"/>
              </a:ext>
            </a:extLst>
          </p:cNvPr>
          <p:cNvSpPr>
            <a:spLocks noGrp="1"/>
          </p:cNvSpPr>
          <p:nvPr>
            <p:ph type="body" idx="11"/>
          </p:nvPr>
        </p:nvSpPr>
        <p:spPr>
          <a:xfrm>
            <a:off x="3866445" y="5763689"/>
            <a:ext cx="6016696" cy="731297"/>
          </a:xfrm>
          <a:prstGeom prst="rect">
            <a:avLst/>
          </a:prstGeom>
        </p:spPr>
        <p:txBody>
          <a:bodyPr lIns="0" tIns="0" rIns="0" bIns="0"/>
          <a:lstStyle>
            <a:lvl1pPr marL="0" indent="0">
              <a:lnSpc>
                <a:spcPct val="113000"/>
              </a:lnSpc>
              <a:spcBef>
                <a:spcPts val="0"/>
              </a:spcBef>
              <a:buNone/>
              <a:defRPr sz="1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kumimoji="1" lang="ja-JP" altLang="en-US" dirty="0"/>
              <a:t>マスター テキストの書式設定</a:t>
            </a:r>
          </a:p>
        </p:txBody>
      </p:sp>
    </p:spTree>
    <p:extLst>
      <p:ext uri="{BB962C8B-B14F-4D97-AF65-F5344CB8AC3E}">
        <p14:creationId xmlns:p14="http://schemas.microsoft.com/office/powerpoint/2010/main" val="1989987814"/>
      </p:ext>
    </p:extLst>
  </p:cSld>
  <p:clrMapOvr>
    <a:masterClrMapping/>
  </p:clrMapOvr>
  <p:extLst>
    <p:ext uri="{DCECCB84-F9BA-43D5-87BE-67443E8EF086}">
      <p15:sldGuideLst xmlns:p15="http://schemas.microsoft.com/office/powerpoint/2012/main"/>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2_タイトルとコンテンツ">
    <p:spTree>
      <p:nvGrpSpPr>
        <p:cNvPr id="1" name=""/>
        <p:cNvGrpSpPr/>
        <p:nvPr/>
      </p:nvGrpSpPr>
      <p:grpSpPr>
        <a:xfrm>
          <a:off x="0" y="0"/>
          <a:ext cx="0" cy="0"/>
          <a:chOff x="0" y="0"/>
          <a:chExt cx="0" cy="0"/>
        </a:xfrm>
      </p:grpSpPr>
      <p:sp>
        <p:nvSpPr>
          <p:cNvPr id="2" name="正方形/長方形 1">
            <a:extLst>
              <a:ext uri="{FF2B5EF4-FFF2-40B4-BE49-F238E27FC236}">
                <a16:creationId xmlns:a16="http://schemas.microsoft.com/office/drawing/2014/main" id="{0C9E150D-8807-A811-8AD7-ADFD1B2493D3}"/>
              </a:ext>
            </a:extLst>
          </p:cNvPr>
          <p:cNvSpPr/>
          <p:nvPr userDrawn="1"/>
        </p:nvSpPr>
        <p:spPr>
          <a:xfrm>
            <a:off x="-1" y="0"/>
            <a:ext cx="10691813" cy="540000"/>
          </a:xfrm>
          <a:prstGeom prst="rect">
            <a:avLst/>
          </a:prstGeom>
          <a:solidFill>
            <a:srgbClr val="FEE09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 name="Title 1">
            <a:extLst>
              <a:ext uri="{FF2B5EF4-FFF2-40B4-BE49-F238E27FC236}">
                <a16:creationId xmlns:a16="http://schemas.microsoft.com/office/drawing/2014/main" id="{7780B9F6-FE58-45E2-670A-9EC5D1389889}"/>
              </a:ext>
            </a:extLst>
          </p:cNvPr>
          <p:cNvSpPr>
            <a:spLocks noGrp="1"/>
          </p:cNvSpPr>
          <p:nvPr>
            <p:ph type="ctrTitle"/>
          </p:nvPr>
        </p:nvSpPr>
        <p:spPr>
          <a:xfrm>
            <a:off x="737233" y="121711"/>
            <a:ext cx="9722805" cy="313201"/>
          </a:xfrm>
          <a:prstGeom prst="rect">
            <a:avLst/>
          </a:prstGeom>
        </p:spPr>
        <p:txBody>
          <a:bodyPr wrap="none" lIns="0" tIns="0" rIns="0" bIns="0" anchor="t" anchorCtr="0">
            <a:noAutofit/>
          </a:bodyPr>
          <a:lstStyle>
            <a:lvl1pPr algn="l">
              <a:lnSpc>
                <a:spcPct val="100000"/>
              </a:lnSpc>
              <a:defRPr sz="2400" b="1"/>
            </a:lvl1pPr>
          </a:lstStyle>
          <a:p>
            <a:r>
              <a:rPr lang="ja-JP" altLang="en-US" dirty="0"/>
              <a:t>マスター タイトルの書式設定</a:t>
            </a:r>
            <a:endParaRPr lang="en-US" dirty="0"/>
          </a:p>
        </p:txBody>
      </p:sp>
      <p:sp>
        <p:nvSpPr>
          <p:cNvPr id="7" name="正方形/長方形 6">
            <a:extLst>
              <a:ext uri="{FF2B5EF4-FFF2-40B4-BE49-F238E27FC236}">
                <a16:creationId xmlns:a16="http://schemas.microsoft.com/office/drawing/2014/main" id="{6FE9CC5F-7F5B-6C6C-4667-061C45B185AA}"/>
              </a:ext>
            </a:extLst>
          </p:cNvPr>
          <p:cNvSpPr/>
          <p:nvPr userDrawn="1"/>
        </p:nvSpPr>
        <p:spPr>
          <a:xfrm>
            <a:off x="366297" y="137206"/>
            <a:ext cx="265588" cy="265588"/>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1591753484"/>
      </p:ext>
    </p:extLst>
  </p:cSld>
  <p:clrMapOvr>
    <a:masterClrMapping/>
  </p:clrMapOvr>
  <p:extLst>
    <p:ext uri="{DCECCB84-F9BA-43D5-87BE-67443E8EF086}">
      <p15:sldGuideLst xmlns:p15="http://schemas.microsoft.com/office/powerpoint/2012/main"/>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ユーザー設定レイアウト">
    <p:spTree>
      <p:nvGrpSpPr>
        <p:cNvPr id="1" name=""/>
        <p:cNvGrpSpPr/>
        <p:nvPr/>
      </p:nvGrpSpPr>
      <p:grpSpPr>
        <a:xfrm>
          <a:off x="0" y="0"/>
          <a:ext cx="0" cy="0"/>
          <a:chOff x="0" y="0"/>
          <a:chExt cx="0" cy="0"/>
        </a:xfrm>
      </p:grpSpPr>
      <p:sp>
        <p:nvSpPr>
          <p:cNvPr id="3" name="テキスト プレースホルダー 17">
            <a:extLst>
              <a:ext uri="{FF2B5EF4-FFF2-40B4-BE49-F238E27FC236}">
                <a16:creationId xmlns:a16="http://schemas.microsoft.com/office/drawing/2014/main" id="{D09FDA1F-5218-5F04-378E-B7BD47E1C33B}"/>
              </a:ext>
            </a:extLst>
          </p:cNvPr>
          <p:cNvSpPr>
            <a:spLocks noGrp="1"/>
          </p:cNvSpPr>
          <p:nvPr>
            <p:ph type="body" idx="10"/>
          </p:nvPr>
        </p:nvSpPr>
        <p:spPr>
          <a:xfrm>
            <a:off x="669888" y="1927131"/>
            <a:ext cx="9367200" cy="708406"/>
          </a:xfrm>
          <a:prstGeom prst="rect">
            <a:avLst/>
          </a:prstGeom>
        </p:spPr>
        <p:txBody>
          <a:bodyPr/>
          <a:lstStyle>
            <a:lvl1pPr marL="0" indent="0">
              <a:lnSpc>
                <a:spcPct val="112000"/>
              </a:lnSpc>
              <a:spcBef>
                <a:spcPts val="0"/>
              </a:spcBef>
              <a:defRPr sz="1400"/>
            </a:lvl1pPr>
          </a:lstStyle>
          <a:p>
            <a:endParaRPr lang="ja-JP" altLang="en-US" dirty="0"/>
          </a:p>
        </p:txBody>
      </p:sp>
      <p:sp>
        <p:nvSpPr>
          <p:cNvPr id="4" name="テキスト プレースホルダー 18">
            <a:extLst>
              <a:ext uri="{FF2B5EF4-FFF2-40B4-BE49-F238E27FC236}">
                <a16:creationId xmlns:a16="http://schemas.microsoft.com/office/drawing/2014/main" id="{E8513CCF-824B-3C75-246B-CC82F16EDB55}"/>
              </a:ext>
            </a:extLst>
          </p:cNvPr>
          <p:cNvSpPr>
            <a:spLocks noGrp="1"/>
          </p:cNvSpPr>
          <p:nvPr>
            <p:ph type="body" idx="4294967295"/>
          </p:nvPr>
        </p:nvSpPr>
        <p:spPr>
          <a:xfrm>
            <a:off x="669888" y="3242667"/>
            <a:ext cx="9366979" cy="731297"/>
          </a:xfrm>
          <a:prstGeom prst="rect">
            <a:avLst/>
          </a:prstGeom>
        </p:spPr>
        <p:txBody>
          <a:bodyPr/>
          <a:lstStyle>
            <a:lvl1pPr marL="0" indent="0">
              <a:lnSpc>
                <a:spcPct val="112000"/>
              </a:lnSpc>
              <a:spcBef>
                <a:spcPts val="0"/>
              </a:spcBef>
              <a:defRPr sz="1400"/>
            </a:lvl1pPr>
          </a:lstStyle>
          <a:p>
            <a:endParaRPr lang="ja-JP" altLang="en-US" dirty="0"/>
          </a:p>
        </p:txBody>
      </p:sp>
      <p:sp>
        <p:nvSpPr>
          <p:cNvPr id="5" name="テキスト プレースホルダー 19">
            <a:extLst>
              <a:ext uri="{FF2B5EF4-FFF2-40B4-BE49-F238E27FC236}">
                <a16:creationId xmlns:a16="http://schemas.microsoft.com/office/drawing/2014/main" id="{33D06737-18F0-F569-686A-957087940AFC}"/>
              </a:ext>
            </a:extLst>
          </p:cNvPr>
          <p:cNvSpPr>
            <a:spLocks noGrp="1"/>
          </p:cNvSpPr>
          <p:nvPr>
            <p:ph type="body" idx="4294967295"/>
          </p:nvPr>
        </p:nvSpPr>
        <p:spPr>
          <a:xfrm>
            <a:off x="669888" y="4581094"/>
            <a:ext cx="9366979" cy="731297"/>
          </a:xfrm>
          <a:prstGeom prst="rect">
            <a:avLst/>
          </a:prstGeom>
        </p:spPr>
        <p:txBody>
          <a:bodyPr/>
          <a:lstStyle>
            <a:lvl1pPr marL="0" indent="0">
              <a:lnSpc>
                <a:spcPct val="112000"/>
              </a:lnSpc>
              <a:spcBef>
                <a:spcPts val="0"/>
              </a:spcBef>
              <a:defRPr sz="1400"/>
            </a:lvl1pPr>
          </a:lstStyle>
          <a:p>
            <a:endParaRPr lang="ja-JP" altLang="en-US"/>
          </a:p>
        </p:txBody>
      </p:sp>
      <p:sp>
        <p:nvSpPr>
          <p:cNvPr id="6" name="テキスト プレースホルダー 20">
            <a:extLst>
              <a:ext uri="{FF2B5EF4-FFF2-40B4-BE49-F238E27FC236}">
                <a16:creationId xmlns:a16="http://schemas.microsoft.com/office/drawing/2014/main" id="{374BE677-8DCE-4BAD-E9A0-9A02EB970AC8}"/>
              </a:ext>
            </a:extLst>
          </p:cNvPr>
          <p:cNvSpPr>
            <a:spLocks noGrp="1"/>
          </p:cNvSpPr>
          <p:nvPr>
            <p:ph type="body" idx="4294967295"/>
          </p:nvPr>
        </p:nvSpPr>
        <p:spPr>
          <a:xfrm>
            <a:off x="669888" y="5919522"/>
            <a:ext cx="9366979" cy="731297"/>
          </a:xfrm>
          <a:prstGeom prst="rect">
            <a:avLst/>
          </a:prstGeom>
        </p:spPr>
        <p:txBody>
          <a:bodyPr/>
          <a:lstStyle>
            <a:lvl1pPr marL="0" indent="0">
              <a:lnSpc>
                <a:spcPct val="112000"/>
              </a:lnSpc>
              <a:spcBef>
                <a:spcPts val="0"/>
              </a:spcBef>
              <a:defRPr sz="1400"/>
            </a:lvl1pPr>
          </a:lstStyle>
          <a:p>
            <a:endParaRPr lang="ja-JP" altLang="en-US"/>
          </a:p>
        </p:txBody>
      </p:sp>
      <p:sp>
        <p:nvSpPr>
          <p:cNvPr id="7" name="正方形/長方形 6">
            <a:extLst>
              <a:ext uri="{FF2B5EF4-FFF2-40B4-BE49-F238E27FC236}">
                <a16:creationId xmlns:a16="http://schemas.microsoft.com/office/drawing/2014/main" id="{E4CAA560-84D3-FA4E-723B-0360F0BB4DB7}"/>
              </a:ext>
            </a:extLst>
          </p:cNvPr>
          <p:cNvSpPr/>
          <p:nvPr userDrawn="1"/>
        </p:nvSpPr>
        <p:spPr>
          <a:xfrm>
            <a:off x="-1" y="0"/>
            <a:ext cx="10691813" cy="540000"/>
          </a:xfrm>
          <a:prstGeom prst="rect">
            <a:avLst/>
          </a:prstGeom>
          <a:solidFill>
            <a:srgbClr val="A9D18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 name="Title 1">
            <a:extLst>
              <a:ext uri="{FF2B5EF4-FFF2-40B4-BE49-F238E27FC236}">
                <a16:creationId xmlns:a16="http://schemas.microsoft.com/office/drawing/2014/main" id="{B7527C6F-9E79-3ED1-74E7-2036B0EB655E}"/>
              </a:ext>
            </a:extLst>
          </p:cNvPr>
          <p:cNvSpPr>
            <a:spLocks noGrp="1"/>
          </p:cNvSpPr>
          <p:nvPr>
            <p:ph type="ctrTitle"/>
          </p:nvPr>
        </p:nvSpPr>
        <p:spPr>
          <a:xfrm>
            <a:off x="737233" y="121711"/>
            <a:ext cx="9722805" cy="313201"/>
          </a:xfrm>
          <a:prstGeom prst="rect">
            <a:avLst/>
          </a:prstGeom>
        </p:spPr>
        <p:txBody>
          <a:bodyPr wrap="none" lIns="0" tIns="0" rIns="0" bIns="0" anchor="t" anchorCtr="0">
            <a:noAutofit/>
          </a:bodyPr>
          <a:lstStyle>
            <a:lvl1pPr algn="l">
              <a:lnSpc>
                <a:spcPct val="100000"/>
              </a:lnSpc>
              <a:defRPr sz="2400" b="1"/>
            </a:lvl1pPr>
          </a:lstStyle>
          <a:p>
            <a:r>
              <a:rPr lang="ja-JP" altLang="en-US" dirty="0"/>
              <a:t>マスター タイトルの書式設定</a:t>
            </a:r>
            <a:endParaRPr lang="en-US" dirty="0"/>
          </a:p>
        </p:txBody>
      </p:sp>
      <p:sp>
        <p:nvSpPr>
          <p:cNvPr id="9" name="正方形/長方形 8">
            <a:extLst>
              <a:ext uri="{FF2B5EF4-FFF2-40B4-BE49-F238E27FC236}">
                <a16:creationId xmlns:a16="http://schemas.microsoft.com/office/drawing/2014/main" id="{A3F67C9F-0C96-7379-10B0-289969D7F32F}"/>
              </a:ext>
            </a:extLst>
          </p:cNvPr>
          <p:cNvSpPr/>
          <p:nvPr userDrawn="1"/>
        </p:nvSpPr>
        <p:spPr>
          <a:xfrm>
            <a:off x="366297" y="137206"/>
            <a:ext cx="265588" cy="265588"/>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383613866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3_タイトルとコンテンツ">
    <p:spTree>
      <p:nvGrpSpPr>
        <p:cNvPr id="1" name=""/>
        <p:cNvGrpSpPr/>
        <p:nvPr/>
      </p:nvGrpSpPr>
      <p:grpSpPr>
        <a:xfrm>
          <a:off x="0" y="0"/>
          <a:ext cx="0" cy="0"/>
          <a:chOff x="0" y="0"/>
          <a:chExt cx="0" cy="0"/>
        </a:xfrm>
      </p:grpSpPr>
      <p:sp>
        <p:nvSpPr>
          <p:cNvPr id="12" name="テキスト プレースホルダー 2">
            <a:extLst>
              <a:ext uri="{FF2B5EF4-FFF2-40B4-BE49-F238E27FC236}">
                <a16:creationId xmlns:a16="http://schemas.microsoft.com/office/drawing/2014/main" id="{CD02C5CA-1BB3-3E21-663A-720A5080A243}"/>
              </a:ext>
            </a:extLst>
          </p:cNvPr>
          <p:cNvSpPr>
            <a:spLocks noGrp="1"/>
          </p:cNvSpPr>
          <p:nvPr>
            <p:ph type="body" idx="1"/>
          </p:nvPr>
        </p:nvSpPr>
        <p:spPr>
          <a:xfrm>
            <a:off x="2116321" y="2328451"/>
            <a:ext cx="2405384" cy="708406"/>
          </a:xfrm>
          <a:prstGeom prst="rect">
            <a:avLst/>
          </a:prstGeom>
        </p:spPr>
        <p:txBody>
          <a:bodyPr lIns="0" tIns="0" rIns="0" bIns="0"/>
          <a:lstStyle>
            <a:lvl1pPr marL="0" indent="0">
              <a:lnSpc>
                <a:spcPct val="113000"/>
              </a:lnSpc>
              <a:spcBef>
                <a:spcPts val="0"/>
              </a:spcBef>
              <a:buNone/>
              <a:defRPr sz="1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kumimoji="1" lang="ja-JP" altLang="en-US" dirty="0"/>
              <a:t>マスター テキストの書式設定</a:t>
            </a:r>
          </a:p>
        </p:txBody>
      </p:sp>
      <p:sp>
        <p:nvSpPr>
          <p:cNvPr id="3" name="正方形/長方形 2">
            <a:extLst>
              <a:ext uri="{FF2B5EF4-FFF2-40B4-BE49-F238E27FC236}">
                <a16:creationId xmlns:a16="http://schemas.microsoft.com/office/drawing/2014/main" id="{316466D4-270E-7EFC-29BD-93741128FB99}"/>
              </a:ext>
            </a:extLst>
          </p:cNvPr>
          <p:cNvSpPr/>
          <p:nvPr userDrawn="1"/>
        </p:nvSpPr>
        <p:spPr>
          <a:xfrm>
            <a:off x="-1" y="0"/>
            <a:ext cx="10691813" cy="540000"/>
          </a:xfrm>
          <a:prstGeom prst="rect">
            <a:avLst/>
          </a:prstGeom>
          <a:solidFill>
            <a:srgbClr val="9DC3E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 name="Title 1">
            <a:extLst>
              <a:ext uri="{FF2B5EF4-FFF2-40B4-BE49-F238E27FC236}">
                <a16:creationId xmlns:a16="http://schemas.microsoft.com/office/drawing/2014/main" id="{EBB1A778-39C0-2513-3916-B3D54E218465}"/>
              </a:ext>
            </a:extLst>
          </p:cNvPr>
          <p:cNvSpPr>
            <a:spLocks noGrp="1"/>
          </p:cNvSpPr>
          <p:nvPr>
            <p:ph type="ctrTitle"/>
          </p:nvPr>
        </p:nvSpPr>
        <p:spPr>
          <a:xfrm>
            <a:off x="737233" y="121711"/>
            <a:ext cx="9722805" cy="313201"/>
          </a:xfrm>
          <a:prstGeom prst="rect">
            <a:avLst/>
          </a:prstGeom>
        </p:spPr>
        <p:txBody>
          <a:bodyPr wrap="none" lIns="0" tIns="0" rIns="0" bIns="0" anchor="t" anchorCtr="0">
            <a:noAutofit/>
          </a:bodyPr>
          <a:lstStyle>
            <a:lvl1pPr algn="l">
              <a:lnSpc>
                <a:spcPct val="100000"/>
              </a:lnSpc>
              <a:defRPr sz="2400" b="1"/>
            </a:lvl1pPr>
          </a:lstStyle>
          <a:p>
            <a:r>
              <a:rPr lang="ja-JP" altLang="en-US" dirty="0"/>
              <a:t>マスター タイトルの書式設定</a:t>
            </a:r>
            <a:endParaRPr lang="en-US" dirty="0"/>
          </a:p>
        </p:txBody>
      </p:sp>
      <p:sp>
        <p:nvSpPr>
          <p:cNvPr id="5" name="正方形/長方形 4">
            <a:extLst>
              <a:ext uri="{FF2B5EF4-FFF2-40B4-BE49-F238E27FC236}">
                <a16:creationId xmlns:a16="http://schemas.microsoft.com/office/drawing/2014/main" id="{9EAD3081-E35A-2589-A973-AAD5292EAC6F}"/>
              </a:ext>
            </a:extLst>
          </p:cNvPr>
          <p:cNvSpPr/>
          <p:nvPr userDrawn="1"/>
        </p:nvSpPr>
        <p:spPr>
          <a:xfrm>
            <a:off x="366297" y="137206"/>
            <a:ext cx="265588" cy="265588"/>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 name="テキスト プレースホルダー 2">
            <a:extLst>
              <a:ext uri="{FF2B5EF4-FFF2-40B4-BE49-F238E27FC236}">
                <a16:creationId xmlns:a16="http://schemas.microsoft.com/office/drawing/2014/main" id="{7B3FD9D0-DE32-413A-3394-A59F65C775E0}"/>
              </a:ext>
            </a:extLst>
          </p:cNvPr>
          <p:cNvSpPr>
            <a:spLocks noGrp="1"/>
          </p:cNvSpPr>
          <p:nvPr>
            <p:ph type="body" idx="10"/>
          </p:nvPr>
        </p:nvSpPr>
        <p:spPr>
          <a:xfrm>
            <a:off x="4781884" y="2328451"/>
            <a:ext cx="2405384" cy="708406"/>
          </a:xfrm>
          <a:prstGeom prst="rect">
            <a:avLst/>
          </a:prstGeom>
        </p:spPr>
        <p:txBody>
          <a:bodyPr lIns="0" tIns="0" rIns="0" bIns="0"/>
          <a:lstStyle>
            <a:lvl1pPr marL="0" indent="0">
              <a:lnSpc>
                <a:spcPct val="113000"/>
              </a:lnSpc>
              <a:spcBef>
                <a:spcPts val="0"/>
              </a:spcBef>
              <a:buNone/>
              <a:defRPr sz="1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kumimoji="1" lang="ja-JP" altLang="en-US" dirty="0"/>
              <a:t>マスター テキストの書式設定</a:t>
            </a:r>
          </a:p>
        </p:txBody>
      </p:sp>
      <p:sp>
        <p:nvSpPr>
          <p:cNvPr id="15" name="テキスト プレースホルダー 2">
            <a:extLst>
              <a:ext uri="{FF2B5EF4-FFF2-40B4-BE49-F238E27FC236}">
                <a16:creationId xmlns:a16="http://schemas.microsoft.com/office/drawing/2014/main" id="{7FE75736-256D-7E3E-F017-D88C18CC6E29}"/>
              </a:ext>
            </a:extLst>
          </p:cNvPr>
          <p:cNvSpPr>
            <a:spLocks noGrp="1"/>
          </p:cNvSpPr>
          <p:nvPr>
            <p:ph type="body" idx="11"/>
          </p:nvPr>
        </p:nvSpPr>
        <p:spPr>
          <a:xfrm>
            <a:off x="7464699" y="2328451"/>
            <a:ext cx="2405384" cy="708406"/>
          </a:xfrm>
          <a:prstGeom prst="rect">
            <a:avLst/>
          </a:prstGeom>
        </p:spPr>
        <p:txBody>
          <a:bodyPr lIns="0" tIns="0" rIns="0" bIns="0"/>
          <a:lstStyle>
            <a:lvl1pPr marL="0" indent="0">
              <a:lnSpc>
                <a:spcPct val="113000"/>
              </a:lnSpc>
              <a:spcBef>
                <a:spcPts val="0"/>
              </a:spcBef>
              <a:buNone/>
              <a:defRPr sz="1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kumimoji="1" lang="ja-JP" altLang="en-US" dirty="0"/>
              <a:t>マスター テキストの書式設定</a:t>
            </a:r>
          </a:p>
        </p:txBody>
      </p:sp>
      <p:sp>
        <p:nvSpPr>
          <p:cNvPr id="20" name="テキスト プレースホルダー 2">
            <a:extLst>
              <a:ext uri="{FF2B5EF4-FFF2-40B4-BE49-F238E27FC236}">
                <a16:creationId xmlns:a16="http://schemas.microsoft.com/office/drawing/2014/main" id="{CA89FC5D-18B9-BEC9-83E6-E439BE3CCF1F}"/>
              </a:ext>
            </a:extLst>
          </p:cNvPr>
          <p:cNvSpPr>
            <a:spLocks noGrp="1"/>
          </p:cNvSpPr>
          <p:nvPr>
            <p:ph type="body" idx="12"/>
          </p:nvPr>
        </p:nvSpPr>
        <p:spPr>
          <a:xfrm>
            <a:off x="2116321" y="3191093"/>
            <a:ext cx="2405384" cy="708406"/>
          </a:xfrm>
          <a:prstGeom prst="rect">
            <a:avLst/>
          </a:prstGeom>
        </p:spPr>
        <p:txBody>
          <a:bodyPr lIns="0" tIns="0" rIns="0" bIns="0"/>
          <a:lstStyle>
            <a:lvl1pPr marL="0" indent="0">
              <a:lnSpc>
                <a:spcPct val="113000"/>
              </a:lnSpc>
              <a:spcBef>
                <a:spcPts val="0"/>
              </a:spcBef>
              <a:buNone/>
              <a:defRPr sz="1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kumimoji="1" lang="ja-JP" altLang="en-US" dirty="0"/>
              <a:t>マスター テキストの書式設定</a:t>
            </a:r>
          </a:p>
        </p:txBody>
      </p:sp>
      <p:sp>
        <p:nvSpPr>
          <p:cNvPr id="21" name="テキスト プレースホルダー 2">
            <a:extLst>
              <a:ext uri="{FF2B5EF4-FFF2-40B4-BE49-F238E27FC236}">
                <a16:creationId xmlns:a16="http://schemas.microsoft.com/office/drawing/2014/main" id="{ABE23811-26CB-AD05-FAD4-7F574FCBA97D}"/>
              </a:ext>
            </a:extLst>
          </p:cNvPr>
          <p:cNvSpPr>
            <a:spLocks noGrp="1"/>
          </p:cNvSpPr>
          <p:nvPr>
            <p:ph type="body" idx="13"/>
          </p:nvPr>
        </p:nvSpPr>
        <p:spPr>
          <a:xfrm>
            <a:off x="4781884" y="3191093"/>
            <a:ext cx="2405384" cy="708406"/>
          </a:xfrm>
          <a:prstGeom prst="rect">
            <a:avLst/>
          </a:prstGeom>
        </p:spPr>
        <p:txBody>
          <a:bodyPr lIns="0" tIns="0" rIns="0" bIns="0"/>
          <a:lstStyle>
            <a:lvl1pPr marL="0" indent="0">
              <a:lnSpc>
                <a:spcPct val="113000"/>
              </a:lnSpc>
              <a:spcBef>
                <a:spcPts val="0"/>
              </a:spcBef>
              <a:buNone/>
              <a:defRPr sz="1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kumimoji="1" lang="ja-JP" altLang="en-US" dirty="0"/>
              <a:t>マスター テキストの書式設定</a:t>
            </a:r>
          </a:p>
        </p:txBody>
      </p:sp>
      <p:sp>
        <p:nvSpPr>
          <p:cNvPr id="22" name="テキスト プレースホルダー 2">
            <a:extLst>
              <a:ext uri="{FF2B5EF4-FFF2-40B4-BE49-F238E27FC236}">
                <a16:creationId xmlns:a16="http://schemas.microsoft.com/office/drawing/2014/main" id="{7A5B8FCA-9859-D676-E1C5-07C21DBA8FE5}"/>
              </a:ext>
            </a:extLst>
          </p:cNvPr>
          <p:cNvSpPr>
            <a:spLocks noGrp="1"/>
          </p:cNvSpPr>
          <p:nvPr>
            <p:ph type="body" idx="14"/>
          </p:nvPr>
        </p:nvSpPr>
        <p:spPr>
          <a:xfrm>
            <a:off x="7464699" y="3191093"/>
            <a:ext cx="2405384" cy="708406"/>
          </a:xfrm>
          <a:prstGeom prst="rect">
            <a:avLst/>
          </a:prstGeom>
        </p:spPr>
        <p:txBody>
          <a:bodyPr lIns="0" tIns="0" rIns="0" bIns="0"/>
          <a:lstStyle>
            <a:lvl1pPr marL="0" indent="0">
              <a:lnSpc>
                <a:spcPct val="113000"/>
              </a:lnSpc>
              <a:spcBef>
                <a:spcPts val="0"/>
              </a:spcBef>
              <a:buNone/>
              <a:defRPr sz="1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kumimoji="1" lang="ja-JP" altLang="en-US" dirty="0"/>
              <a:t>マスター テキストの書式設定</a:t>
            </a:r>
          </a:p>
        </p:txBody>
      </p:sp>
      <p:sp>
        <p:nvSpPr>
          <p:cNvPr id="24" name="テキスト プレースホルダー 2">
            <a:extLst>
              <a:ext uri="{FF2B5EF4-FFF2-40B4-BE49-F238E27FC236}">
                <a16:creationId xmlns:a16="http://schemas.microsoft.com/office/drawing/2014/main" id="{9BB6E8F4-730D-1E1A-D8A1-89296E320B60}"/>
              </a:ext>
            </a:extLst>
          </p:cNvPr>
          <p:cNvSpPr>
            <a:spLocks noGrp="1"/>
          </p:cNvSpPr>
          <p:nvPr>
            <p:ph type="body" idx="15"/>
          </p:nvPr>
        </p:nvSpPr>
        <p:spPr>
          <a:xfrm>
            <a:off x="2116321" y="4059485"/>
            <a:ext cx="2405384" cy="708406"/>
          </a:xfrm>
          <a:prstGeom prst="rect">
            <a:avLst/>
          </a:prstGeom>
        </p:spPr>
        <p:txBody>
          <a:bodyPr lIns="0" tIns="0" rIns="0" bIns="0"/>
          <a:lstStyle>
            <a:lvl1pPr marL="0" indent="0">
              <a:lnSpc>
                <a:spcPct val="113000"/>
              </a:lnSpc>
              <a:spcBef>
                <a:spcPts val="0"/>
              </a:spcBef>
              <a:buNone/>
              <a:defRPr sz="1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kumimoji="1" lang="ja-JP" altLang="en-US" dirty="0"/>
              <a:t>マスター テキストの書式設定</a:t>
            </a:r>
          </a:p>
        </p:txBody>
      </p:sp>
      <p:sp>
        <p:nvSpPr>
          <p:cNvPr id="25" name="テキスト プレースホルダー 2">
            <a:extLst>
              <a:ext uri="{FF2B5EF4-FFF2-40B4-BE49-F238E27FC236}">
                <a16:creationId xmlns:a16="http://schemas.microsoft.com/office/drawing/2014/main" id="{8EE24952-EEAE-8912-686A-97AE5037D779}"/>
              </a:ext>
            </a:extLst>
          </p:cNvPr>
          <p:cNvSpPr>
            <a:spLocks noGrp="1"/>
          </p:cNvSpPr>
          <p:nvPr>
            <p:ph type="body" idx="16"/>
          </p:nvPr>
        </p:nvSpPr>
        <p:spPr>
          <a:xfrm>
            <a:off x="4781884" y="4059485"/>
            <a:ext cx="2405384" cy="708406"/>
          </a:xfrm>
          <a:prstGeom prst="rect">
            <a:avLst/>
          </a:prstGeom>
        </p:spPr>
        <p:txBody>
          <a:bodyPr lIns="0" tIns="0" rIns="0" bIns="0"/>
          <a:lstStyle>
            <a:lvl1pPr marL="0" indent="0">
              <a:lnSpc>
                <a:spcPct val="113000"/>
              </a:lnSpc>
              <a:spcBef>
                <a:spcPts val="0"/>
              </a:spcBef>
              <a:buNone/>
              <a:defRPr sz="1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kumimoji="1" lang="ja-JP" altLang="en-US" dirty="0"/>
              <a:t>マスター テキストの書式設定</a:t>
            </a:r>
          </a:p>
        </p:txBody>
      </p:sp>
      <p:sp>
        <p:nvSpPr>
          <p:cNvPr id="26" name="テキスト プレースホルダー 2">
            <a:extLst>
              <a:ext uri="{FF2B5EF4-FFF2-40B4-BE49-F238E27FC236}">
                <a16:creationId xmlns:a16="http://schemas.microsoft.com/office/drawing/2014/main" id="{857E72ED-E17F-38F2-6710-5EC4BCF68B1F}"/>
              </a:ext>
            </a:extLst>
          </p:cNvPr>
          <p:cNvSpPr>
            <a:spLocks noGrp="1"/>
          </p:cNvSpPr>
          <p:nvPr>
            <p:ph type="body" idx="17"/>
          </p:nvPr>
        </p:nvSpPr>
        <p:spPr>
          <a:xfrm>
            <a:off x="7464699" y="4059485"/>
            <a:ext cx="2405384" cy="708406"/>
          </a:xfrm>
          <a:prstGeom prst="rect">
            <a:avLst/>
          </a:prstGeom>
        </p:spPr>
        <p:txBody>
          <a:bodyPr lIns="0" tIns="0" rIns="0" bIns="0"/>
          <a:lstStyle>
            <a:lvl1pPr marL="0" indent="0">
              <a:lnSpc>
                <a:spcPct val="113000"/>
              </a:lnSpc>
              <a:spcBef>
                <a:spcPts val="0"/>
              </a:spcBef>
              <a:buNone/>
              <a:defRPr sz="1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kumimoji="1" lang="ja-JP" altLang="en-US" dirty="0"/>
              <a:t>マスター テキストの書式設定</a:t>
            </a:r>
          </a:p>
        </p:txBody>
      </p:sp>
      <p:sp>
        <p:nvSpPr>
          <p:cNvPr id="28" name="テキスト プレースホルダー 2">
            <a:extLst>
              <a:ext uri="{FF2B5EF4-FFF2-40B4-BE49-F238E27FC236}">
                <a16:creationId xmlns:a16="http://schemas.microsoft.com/office/drawing/2014/main" id="{D273980F-3BAE-1EBD-AF27-B8A2C811A92B}"/>
              </a:ext>
            </a:extLst>
          </p:cNvPr>
          <p:cNvSpPr>
            <a:spLocks noGrp="1"/>
          </p:cNvSpPr>
          <p:nvPr>
            <p:ph type="body" idx="18"/>
          </p:nvPr>
        </p:nvSpPr>
        <p:spPr>
          <a:xfrm>
            <a:off x="2116321" y="4919251"/>
            <a:ext cx="2405384" cy="708406"/>
          </a:xfrm>
          <a:prstGeom prst="rect">
            <a:avLst/>
          </a:prstGeom>
        </p:spPr>
        <p:txBody>
          <a:bodyPr lIns="0" tIns="0" rIns="0" bIns="0"/>
          <a:lstStyle>
            <a:lvl1pPr marL="0" indent="0">
              <a:lnSpc>
                <a:spcPct val="113000"/>
              </a:lnSpc>
              <a:spcBef>
                <a:spcPts val="0"/>
              </a:spcBef>
              <a:buNone/>
              <a:defRPr sz="1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kumimoji="1" lang="ja-JP" altLang="en-US" dirty="0"/>
              <a:t>マスター テキストの書式設定</a:t>
            </a:r>
          </a:p>
        </p:txBody>
      </p:sp>
      <p:sp>
        <p:nvSpPr>
          <p:cNvPr id="29" name="テキスト プレースホルダー 2">
            <a:extLst>
              <a:ext uri="{FF2B5EF4-FFF2-40B4-BE49-F238E27FC236}">
                <a16:creationId xmlns:a16="http://schemas.microsoft.com/office/drawing/2014/main" id="{FD335272-1A70-E673-CD9D-05A7DCDDB958}"/>
              </a:ext>
            </a:extLst>
          </p:cNvPr>
          <p:cNvSpPr>
            <a:spLocks noGrp="1"/>
          </p:cNvSpPr>
          <p:nvPr>
            <p:ph type="body" idx="19"/>
          </p:nvPr>
        </p:nvSpPr>
        <p:spPr>
          <a:xfrm>
            <a:off x="4781884" y="4919251"/>
            <a:ext cx="2405384" cy="708406"/>
          </a:xfrm>
          <a:prstGeom prst="rect">
            <a:avLst/>
          </a:prstGeom>
        </p:spPr>
        <p:txBody>
          <a:bodyPr lIns="0" tIns="0" rIns="0" bIns="0"/>
          <a:lstStyle>
            <a:lvl1pPr marL="0" indent="0">
              <a:lnSpc>
                <a:spcPct val="113000"/>
              </a:lnSpc>
              <a:spcBef>
                <a:spcPts val="0"/>
              </a:spcBef>
              <a:buNone/>
              <a:defRPr sz="1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kumimoji="1" lang="ja-JP" altLang="en-US" dirty="0"/>
              <a:t>マスター テキストの書式設定</a:t>
            </a:r>
          </a:p>
        </p:txBody>
      </p:sp>
      <p:sp>
        <p:nvSpPr>
          <p:cNvPr id="30" name="テキスト プレースホルダー 2">
            <a:extLst>
              <a:ext uri="{FF2B5EF4-FFF2-40B4-BE49-F238E27FC236}">
                <a16:creationId xmlns:a16="http://schemas.microsoft.com/office/drawing/2014/main" id="{16BFC0EA-F1CC-CF19-DDB8-91CE860EFCD6}"/>
              </a:ext>
            </a:extLst>
          </p:cNvPr>
          <p:cNvSpPr>
            <a:spLocks noGrp="1"/>
          </p:cNvSpPr>
          <p:nvPr>
            <p:ph type="body" idx="20"/>
          </p:nvPr>
        </p:nvSpPr>
        <p:spPr>
          <a:xfrm>
            <a:off x="7464699" y="4919251"/>
            <a:ext cx="2405384" cy="708406"/>
          </a:xfrm>
          <a:prstGeom prst="rect">
            <a:avLst/>
          </a:prstGeom>
        </p:spPr>
        <p:txBody>
          <a:bodyPr lIns="0" tIns="0" rIns="0" bIns="0"/>
          <a:lstStyle>
            <a:lvl1pPr marL="0" indent="0">
              <a:lnSpc>
                <a:spcPct val="113000"/>
              </a:lnSpc>
              <a:spcBef>
                <a:spcPts val="0"/>
              </a:spcBef>
              <a:buNone/>
              <a:defRPr sz="1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kumimoji="1" lang="ja-JP" altLang="en-US" dirty="0"/>
              <a:t>マスター テキストの書式設定</a:t>
            </a:r>
          </a:p>
        </p:txBody>
      </p:sp>
    </p:spTree>
    <p:extLst>
      <p:ext uri="{BB962C8B-B14F-4D97-AF65-F5344CB8AC3E}">
        <p14:creationId xmlns:p14="http://schemas.microsoft.com/office/powerpoint/2010/main" val="117810764"/>
      </p:ext>
    </p:extLst>
  </p:cSld>
  <p:clrMapOvr>
    <a:masterClrMapping/>
  </p:clrMapOvr>
  <p:extLst>
    <p:ext uri="{DCECCB84-F9BA-43D5-87BE-67443E8EF086}">
      <p15:sldGuideLst xmlns:p15="http://schemas.microsoft.com/office/powerpoint/2012/main"/>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4_タイトルとコンテンツ">
    <p:spTree>
      <p:nvGrpSpPr>
        <p:cNvPr id="1" name=""/>
        <p:cNvGrpSpPr/>
        <p:nvPr/>
      </p:nvGrpSpPr>
      <p:grpSpPr>
        <a:xfrm>
          <a:off x="0" y="0"/>
          <a:ext cx="0" cy="0"/>
          <a:chOff x="0" y="0"/>
          <a:chExt cx="0" cy="0"/>
        </a:xfrm>
      </p:grpSpPr>
      <p:sp>
        <p:nvSpPr>
          <p:cNvPr id="12" name="テキスト プレースホルダー 2">
            <a:extLst>
              <a:ext uri="{FF2B5EF4-FFF2-40B4-BE49-F238E27FC236}">
                <a16:creationId xmlns:a16="http://schemas.microsoft.com/office/drawing/2014/main" id="{CD02C5CA-1BB3-3E21-663A-720A5080A243}"/>
              </a:ext>
            </a:extLst>
          </p:cNvPr>
          <p:cNvSpPr>
            <a:spLocks noGrp="1"/>
          </p:cNvSpPr>
          <p:nvPr>
            <p:ph type="body" idx="1"/>
          </p:nvPr>
        </p:nvSpPr>
        <p:spPr>
          <a:xfrm>
            <a:off x="2116321" y="2140120"/>
            <a:ext cx="2405384" cy="446572"/>
          </a:xfrm>
          <a:prstGeom prst="rect">
            <a:avLst/>
          </a:prstGeom>
        </p:spPr>
        <p:txBody>
          <a:bodyPr lIns="0" tIns="0" rIns="0" bIns="0"/>
          <a:lstStyle>
            <a:lvl1pPr marL="0" indent="0">
              <a:lnSpc>
                <a:spcPct val="113000"/>
              </a:lnSpc>
              <a:spcBef>
                <a:spcPts val="0"/>
              </a:spcBef>
              <a:buNone/>
              <a:defRPr sz="1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kumimoji="1" lang="ja-JP" altLang="en-US" dirty="0"/>
              <a:t>マスター テキストの書式設定</a:t>
            </a:r>
          </a:p>
        </p:txBody>
      </p:sp>
      <p:sp>
        <p:nvSpPr>
          <p:cNvPr id="3" name="正方形/長方形 2">
            <a:extLst>
              <a:ext uri="{FF2B5EF4-FFF2-40B4-BE49-F238E27FC236}">
                <a16:creationId xmlns:a16="http://schemas.microsoft.com/office/drawing/2014/main" id="{316466D4-270E-7EFC-29BD-93741128FB99}"/>
              </a:ext>
            </a:extLst>
          </p:cNvPr>
          <p:cNvSpPr/>
          <p:nvPr userDrawn="1"/>
        </p:nvSpPr>
        <p:spPr>
          <a:xfrm>
            <a:off x="-1" y="0"/>
            <a:ext cx="10691813" cy="540000"/>
          </a:xfrm>
          <a:prstGeom prst="rect">
            <a:avLst/>
          </a:prstGeom>
          <a:solidFill>
            <a:srgbClr val="9DC3E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 name="Title 1">
            <a:extLst>
              <a:ext uri="{FF2B5EF4-FFF2-40B4-BE49-F238E27FC236}">
                <a16:creationId xmlns:a16="http://schemas.microsoft.com/office/drawing/2014/main" id="{EBB1A778-39C0-2513-3916-B3D54E218465}"/>
              </a:ext>
            </a:extLst>
          </p:cNvPr>
          <p:cNvSpPr>
            <a:spLocks noGrp="1"/>
          </p:cNvSpPr>
          <p:nvPr>
            <p:ph type="ctrTitle"/>
          </p:nvPr>
        </p:nvSpPr>
        <p:spPr>
          <a:xfrm>
            <a:off x="737233" y="121711"/>
            <a:ext cx="9722805" cy="313201"/>
          </a:xfrm>
          <a:prstGeom prst="rect">
            <a:avLst/>
          </a:prstGeom>
        </p:spPr>
        <p:txBody>
          <a:bodyPr wrap="none" lIns="0" tIns="0" rIns="0" bIns="0" anchor="t" anchorCtr="0">
            <a:noAutofit/>
          </a:bodyPr>
          <a:lstStyle>
            <a:lvl1pPr algn="l">
              <a:lnSpc>
                <a:spcPct val="100000"/>
              </a:lnSpc>
              <a:defRPr sz="2400" b="1"/>
            </a:lvl1pPr>
          </a:lstStyle>
          <a:p>
            <a:r>
              <a:rPr lang="ja-JP" altLang="en-US" dirty="0"/>
              <a:t>マスター タイトルの書式設定</a:t>
            </a:r>
            <a:endParaRPr lang="en-US" dirty="0"/>
          </a:p>
        </p:txBody>
      </p:sp>
      <p:sp>
        <p:nvSpPr>
          <p:cNvPr id="5" name="正方形/長方形 4">
            <a:extLst>
              <a:ext uri="{FF2B5EF4-FFF2-40B4-BE49-F238E27FC236}">
                <a16:creationId xmlns:a16="http://schemas.microsoft.com/office/drawing/2014/main" id="{9EAD3081-E35A-2589-A973-AAD5292EAC6F}"/>
              </a:ext>
            </a:extLst>
          </p:cNvPr>
          <p:cNvSpPr/>
          <p:nvPr userDrawn="1"/>
        </p:nvSpPr>
        <p:spPr>
          <a:xfrm>
            <a:off x="366297" y="137206"/>
            <a:ext cx="265588" cy="265588"/>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 name="テキスト プレースホルダー 2">
            <a:extLst>
              <a:ext uri="{FF2B5EF4-FFF2-40B4-BE49-F238E27FC236}">
                <a16:creationId xmlns:a16="http://schemas.microsoft.com/office/drawing/2014/main" id="{7B3FD9D0-DE32-413A-3394-A59F65C775E0}"/>
              </a:ext>
            </a:extLst>
          </p:cNvPr>
          <p:cNvSpPr>
            <a:spLocks noGrp="1"/>
          </p:cNvSpPr>
          <p:nvPr>
            <p:ph type="body" idx="10"/>
          </p:nvPr>
        </p:nvSpPr>
        <p:spPr>
          <a:xfrm>
            <a:off x="4781884" y="2140120"/>
            <a:ext cx="2405384" cy="446572"/>
          </a:xfrm>
          <a:prstGeom prst="rect">
            <a:avLst/>
          </a:prstGeom>
        </p:spPr>
        <p:txBody>
          <a:bodyPr lIns="0" tIns="0" rIns="0" bIns="0"/>
          <a:lstStyle>
            <a:lvl1pPr marL="0" indent="0">
              <a:lnSpc>
                <a:spcPct val="113000"/>
              </a:lnSpc>
              <a:spcBef>
                <a:spcPts val="0"/>
              </a:spcBef>
              <a:buNone/>
              <a:defRPr sz="1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kumimoji="1" lang="ja-JP" altLang="en-US" dirty="0"/>
              <a:t>マスター テキストの書式設定</a:t>
            </a:r>
          </a:p>
        </p:txBody>
      </p:sp>
      <p:sp>
        <p:nvSpPr>
          <p:cNvPr id="15" name="テキスト プレースホルダー 2">
            <a:extLst>
              <a:ext uri="{FF2B5EF4-FFF2-40B4-BE49-F238E27FC236}">
                <a16:creationId xmlns:a16="http://schemas.microsoft.com/office/drawing/2014/main" id="{7FE75736-256D-7E3E-F017-D88C18CC6E29}"/>
              </a:ext>
            </a:extLst>
          </p:cNvPr>
          <p:cNvSpPr>
            <a:spLocks noGrp="1"/>
          </p:cNvSpPr>
          <p:nvPr>
            <p:ph type="body" idx="11"/>
          </p:nvPr>
        </p:nvSpPr>
        <p:spPr>
          <a:xfrm>
            <a:off x="7464699" y="2140120"/>
            <a:ext cx="2405384" cy="446572"/>
          </a:xfrm>
          <a:prstGeom prst="rect">
            <a:avLst/>
          </a:prstGeom>
        </p:spPr>
        <p:txBody>
          <a:bodyPr lIns="0" tIns="0" rIns="0" bIns="0"/>
          <a:lstStyle>
            <a:lvl1pPr marL="0" indent="0">
              <a:lnSpc>
                <a:spcPct val="113000"/>
              </a:lnSpc>
              <a:spcBef>
                <a:spcPts val="0"/>
              </a:spcBef>
              <a:buNone/>
              <a:defRPr sz="1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kumimoji="1" lang="ja-JP" altLang="en-US" dirty="0"/>
              <a:t>マスター テキストの書式設定</a:t>
            </a:r>
          </a:p>
        </p:txBody>
      </p:sp>
      <p:sp>
        <p:nvSpPr>
          <p:cNvPr id="6" name="テキスト プレースホルダー 2">
            <a:extLst>
              <a:ext uri="{FF2B5EF4-FFF2-40B4-BE49-F238E27FC236}">
                <a16:creationId xmlns:a16="http://schemas.microsoft.com/office/drawing/2014/main" id="{C0AB6A9F-0DC9-05A6-53CD-C7A804852C21}"/>
              </a:ext>
            </a:extLst>
          </p:cNvPr>
          <p:cNvSpPr>
            <a:spLocks noGrp="1"/>
          </p:cNvSpPr>
          <p:nvPr>
            <p:ph type="body" idx="12"/>
          </p:nvPr>
        </p:nvSpPr>
        <p:spPr>
          <a:xfrm>
            <a:off x="2116321" y="6176808"/>
            <a:ext cx="2405384" cy="446572"/>
          </a:xfrm>
          <a:prstGeom prst="rect">
            <a:avLst/>
          </a:prstGeom>
        </p:spPr>
        <p:txBody>
          <a:bodyPr lIns="0" tIns="0" rIns="0" bIns="0"/>
          <a:lstStyle>
            <a:lvl1pPr marL="0" indent="0">
              <a:lnSpc>
                <a:spcPct val="113000"/>
              </a:lnSpc>
              <a:spcBef>
                <a:spcPts val="0"/>
              </a:spcBef>
              <a:buNone/>
              <a:defRPr sz="1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kumimoji="1" lang="ja-JP" altLang="en-US" dirty="0"/>
              <a:t>マスター テキストの書式設定</a:t>
            </a:r>
          </a:p>
        </p:txBody>
      </p:sp>
      <p:sp>
        <p:nvSpPr>
          <p:cNvPr id="7" name="テキスト プレースホルダー 2">
            <a:extLst>
              <a:ext uri="{FF2B5EF4-FFF2-40B4-BE49-F238E27FC236}">
                <a16:creationId xmlns:a16="http://schemas.microsoft.com/office/drawing/2014/main" id="{5120CE8A-5601-5B30-CBF0-4BFF2C043C4A}"/>
              </a:ext>
            </a:extLst>
          </p:cNvPr>
          <p:cNvSpPr>
            <a:spLocks noGrp="1"/>
          </p:cNvSpPr>
          <p:nvPr>
            <p:ph type="body" idx="13"/>
          </p:nvPr>
        </p:nvSpPr>
        <p:spPr>
          <a:xfrm>
            <a:off x="4781884" y="6176808"/>
            <a:ext cx="2405384" cy="446572"/>
          </a:xfrm>
          <a:prstGeom prst="rect">
            <a:avLst/>
          </a:prstGeom>
        </p:spPr>
        <p:txBody>
          <a:bodyPr lIns="0" tIns="0" rIns="0" bIns="0"/>
          <a:lstStyle>
            <a:lvl1pPr marL="0" indent="0">
              <a:lnSpc>
                <a:spcPct val="113000"/>
              </a:lnSpc>
              <a:spcBef>
                <a:spcPts val="0"/>
              </a:spcBef>
              <a:buNone/>
              <a:defRPr sz="1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kumimoji="1" lang="ja-JP" altLang="en-US" dirty="0"/>
              <a:t>マスター テキストの書式設定</a:t>
            </a:r>
          </a:p>
        </p:txBody>
      </p:sp>
      <p:sp>
        <p:nvSpPr>
          <p:cNvPr id="8" name="テキスト プレースホルダー 2">
            <a:extLst>
              <a:ext uri="{FF2B5EF4-FFF2-40B4-BE49-F238E27FC236}">
                <a16:creationId xmlns:a16="http://schemas.microsoft.com/office/drawing/2014/main" id="{3766E041-B045-27E2-169D-6D32C0A9C028}"/>
              </a:ext>
            </a:extLst>
          </p:cNvPr>
          <p:cNvSpPr>
            <a:spLocks noGrp="1"/>
          </p:cNvSpPr>
          <p:nvPr>
            <p:ph type="body" idx="14"/>
          </p:nvPr>
        </p:nvSpPr>
        <p:spPr>
          <a:xfrm>
            <a:off x="7464699" y="6176808"/>
            <a:ext cx="2405384" cy="446572"/>
          </a:xfrm>
          <a:prstGeom prst="rect">
            <a:avLst/>
          </a:prstGeom>
        </p:spPr>
        <p:txBody>
          <a:bodyPr lIns="0" tIns="0" rIns="0" bIns="0"/>
          <a:lstStyle>
            <a:lvl1pPr marL="0" indent="0">
              <a:lnSpc>
                <a:spcPct val="113000"/>
              </a:lnSpc>
              <a:spcBef>
                <a:spcPts val="0"/>
              </a:spcBef>
              <a:buNone/>
              <a:defRPr sz="1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kumimoji="1" lang="ja-JP" altLang="en-US" dirty="0"/>
              <a:t>マスター テキストの書式設定</a:t>
            </a:r>
          </a:p>
        </p:txBody>
      </p:sp>
      <p:sp>
        <p:nvSpPr>
          <p:cNvPr id="14" name="テキスト プレースホルダー 2">
            <a:extLst>
              <a:ext uri="{FF2B5EF4-FFF2-40B4-BE49-F238E27FC236}">
                <a16:creationId xmlns:a16="http://schemas.microsoft.com/office/drawing/2014/main" id="{C8578A11-4D2A-FC6F-DD18-6F45F5DC4816}"/>
              </a:ext>
            </a:extLst>
          </p:cNvPr>
          <p:cNvSpPr>
            <a:spLocks noGrp="1"/>
          </p:cNvSpPr>
          <p:nvPr>
            <p:ph type="body" idx="15"/>
          </p:nvPr>
        </p:nvSpPr>
        <p:spPr>
          <a:xfrm>
            <a:off x="2116321" y="5600140"/>
            <a:ext cx="2405384" cy="446572"/>
          </a:xfrm>
          <a:prstGeom prst="rect">
            <a:avLst/>
          </a:prstGeom>
        </p:spPr>
        <p:txBody>
          <a:bodyPr lIns="0" tIns="0" rIns="0" bIns="0"/>
          <a:lstStyle>
            <a:lvl1pPr marL="0" indent="0">
              <a:lnSpc>
                <a:spcPct val="113000"/>
              </a:lnSpc>
              <a:spcBef>
                <a:spcPts val="0"/>
              </a:spcBef>
              <a:buNone/>
              <a:defRPr sz="1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kumimoji="1" lang="ja-JP" altLang="en-US" dirty="0"/>
              <a:t>マスター テキストの書式設定</a:t>
            </a:r>
          </a:p>
        </p:txBody>
      </p:sp>
      <p:sp>
        <p:nvSpPr>
          <p:cNvPr id="16" name="テキスト プレースホルダー 2">
            <a:extLst>
              <a:ext uri="{FF2B5EF4-FFF2-40B4-BE49-F238E27FC236}">
                <a16:creationId xmlns:a16="http://schemas.microsoft.com/office/drawing/2014/main" id="{6A0339E0-01BA-F6FE-CAD0-86543426B5B7}"/>
              </a:ext>
            </a:extLst>
          </p:cNvPr>
          <p:cNvSpPr>
            <a:spLocks noGrp="1"/>
          </p:cNvSpPr>
          <p:nvPr>
            <p:ph type="body" idx="16"/>
          </p:nvPr>
        </p:nvSpPr>
        <p:spPr>
          <a:xfrm>
            <a:off x="4781884" y="5600140"/>
            <a:ext cx="2405384" cy="446572"/>
          </a:xfrm>
          <a:prstGeom prst="rect">
            <a:avLst/>
          </a:prstGeom>
        </p:spPr>
        <p:txBody>
          <a:bodyPr lIns="0" tIns="0" rIns="0" bIns="0"/>
          <a:lstStyle>
            <a:lvl1pPr marL="0" indent="0">
              <a:lnSpc>
                <a:spcPct val="113000"/>
              </a:lnSpc>
              <a:spcBef>
                <a:spcPts val="0"/>
              </a:spcBef>
              <a:buNone/>
              <a:defRPr sz="1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kumimoji="1" lang="ja-JP" altLang="en-US" dirty="0"/>
              <a:t>マスター テキストの書式設定</a:t>
            </a:r>
          </a:p>
        </p:txBody>
      </p:sp>
      <p:sp>
        <p:nvSpPr>
          <p:cNvPr id="17" name="テキスト プレースホルダー 2">
            <a:extLst>
              <a:ext uri="{FF2B5EF4-FFF2-40B4-BE49-F238E27FC236}">
                <a16:creationId xmlns:a16="http://schemas.microsoft.com/office/drawing/2014/main" id="{E7091A6D-9F2B-2F2C-B287-952E67A11E9B}"/>
              </a:ext>
            </a:extLst>
          </p:cNvPr>
          <p:cNvSpPr>
            <a:spLocks noGrp="1"/>
          </p:cNvSpPr>
          <p:nvPr>
            <p:ph type="body" idx="17"/>
          </p:nvPr>
        </p:nvSpPr>
        <p:spPr>
          <a:xfrm>
            <a:off x="7464699" y="5600140"/>
            <a:ext cx="2405384" cy="446572"/>
          </a:xfrm>
          <a:prstGeom prst="rect">
            <a:avLst/>
          </a:prstGeom>
        </p:spPr>
        <p:txBody>
          <a:bodyPr lIns="0" tIns="0" rIns="0" bIns="0"/>
          <a:lstStyle>
            <a:lvl1pPr marL="0" indent="0">
              <a:lnSpc>
                <a:spcPct val="113000"/>
              </a:lnSpc>
              <a:spcBef>
                <a:spcPts val="0"/>
              </a:spcBef>
              <a:buNone/>
              <a:defRPr sz="1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kumimoji="1" lang="ja-JP" altLang="en-US" dirty="0"/>
              <a:t>マスター テキストの書式設定</a:t>
            </a:r>
          </a:p>
        </p:txBody>
      </p:sp>
      <p:sp>
        <p:nvSpPr>
          <p:cNvPr id="18" name="テキスト プレースホルダー 2">
            <a:extLst>
              <a:ext uri="{FF2B5EF4-FFF2-40B4-BE49-F238E27FC236}">
                <a16:creationId xmlns:a16="http://schemas.microsoft.com/office/drawing/2014/main" id="{0F538A82-4521-0BB3-AC37-FF4E10C90063}"/>
              </a:ext>
            </a:extLst>
          </p:cNvPr>
          <p:cNvSpPr>
            <a:spLocks noGrp="1"/>
          </p:cNvSpPr>
          <p:nvPr>
            <p:ph type="body" idx="18"/>
          </p:nvPr>
        </p:nvSpPr>
        <p:spPr>
          <a:xfrm>
            <a:off x="2116321" y="5023470"/>
            <a:ext cx="2405384" cy="446572"/>
          </a:xfrm>
          <a:prstGeom prst="rect">
            <a:avLst/>
          </a:prstGeom>
        </p:spPr>
        <p:txBody>
          <a:bodyPr lIns="0" tIns="0" rIns="0" bIns="0"/>
          <a:lstStyle>
            <a:lvl1pPr marL="0" indent="0">
              <a:lnSpc>
                <a:spcPct val="113000"/>
              </a:lnSpc>
              <a:spcBef>
                <a:spcPts val="0"/>
              </a:spcBef>
              <a:buNone/>
              <a:defRPr sz="1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kumimoji="1" lang="ja-JP" altLang="en-US" dirty="0"/>
              <a:t>マスター テキストの書式設定</a:t>
            </a:r>
          </a:p>
        </p:txBody>
      </p:sp>
      <p:sp>
        <p:nvSpPr>
          <p:cNvPr id="19" name="テキスト プレースホルダー 2">
            <a:extLst>
              <a:ext uri="{FF2B5EF4-FFF2-40B4-BE49-F238E27FC236}">
                <a16:creationId xmlns:a16="http://schemas.microsoft.com/office/drawing/2014/main" id="{00BB10A1-CD9B-1F4A-63D9-01886CF34880}"/>
              </a:ext>
            </a:extLst>
          </p:cNvPr>
          <p:cNvSpPr>
            <a:spLocks noGrp="1"/>
          </p:cNvSpPr>
          <p:nvPr>
            <p:ph type="body" idx="19"/>
          </p:nvPr>
        </p:nvSpPr>
        <p:spPr>
          <a:xfrm>
            <a:off x="4781884" y="5023470"/>
            <a:ext cx="2405384" cy="446572"/>
          </a:xfrm>
          <a:prstGeom prst="rect">
            <a:avLst/>
          </a:prstGeom>
        </p:spPr>
        <p:txBody>
          <a:bodyPr lIns="0" tIns="0" rIns="0" bIns="0"/>
          <a:lstStyle>
            <a:lvl1pPr marL="0" indent="0">
              <a:lnSpc>
                <a:spcPct val="113000"/>
              </a:lnSpc>
              <a:spcBef>
                <a:spcPts val="0"/>
              </a:spcBef>
              <a:buNone/>
              <a:defRPr sz="1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kumimoji="1" lang="ja-JP" altLang="en-US" dirty="0"/>
              <a:t>マスター テキストの書式設定</a:t>
            </a:r>
          </a:p>
        </p:txBody>
      </p:sp>
      <p:sp>
        <p:nvSpPr>
          <p:cNvPr id="23" name="テキスト プレースホルダー 2">
            <a:extLst>
              <a:ext uri="{FF2B5EF4-FFF2-40B4-BE49-F238E27FC236}">
                <a16:creationId xmlns:a16="http://schemas.microsoft.com/office/drawing/2014/main" id="{24442184-681C-1EFE-B8F3-2472670F0CCA}"/>
              </a:ext>
            </a:extLst>
          </p:cNvPr>
          <p:cNvSpPr>
            <a:spLocks noGrp="1"/>
          </p:cNvSpPr>
          <p:nvPr>
            <p:ph type="body" idx="20"/>
          </p:nvPr>
        </p:nvSpPr>
        <p:spPr>
          <a:xfrm>
            <a:off x="7464699" y="5023470"/>
            <a:ext cx="2405384" cy="446572"/>
          </a:xfrm>
          <a:prstGeom prst="rect">
            <a:avLst/>
          </a:prstGeom>
        </p:spPr>
        <p:txBody>
          <a:bodyPr lIns="0" tIns="0" rIns="0" bIns="0"/>
          <a:lstStyle>
            <a:lvl1pPr marL="0" indent="0">
              <a:lnSpc>
                <a:spcPct val="113000"/>
              </a:lnSpc>
              <a:spcBef>
                <a:spcPts val="0"/>
              </a:spcBef>
              <a:buNone/>
              <a:defRPr sz="1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kumimoji="1" lang="ja-JP" altLang="en-US" dirty="0"/>
              <a:t>マスター テキストの書式設定</a:t>
            </a:r>
          </a:p>
        </p:txBody>
      </p:sp>
      <p:sp>
        <p:nvSpPr>
          <p:cNvPr id="27" name="テキスト プレースホルダー 2">
            <a:extLst>
              <a:ext uri="{FF2B5EF4-FFF2-40B4-BE49-F238E27FC236}">
                <a16:creationId xmlns:a16="http://schemas.microsoft.com/office/drawing/2014/main" id="{C98BB55E-0EE4-BABE-4476-A7AA0CDF5DD6}"/>
              </a:ext>
            </a:extLst>
          </p:cNvPr>
          <p:cNvSpPr>
            <a:spLocks noGrp="1"/>
          </p:cNvSpPr>
          <p:nvPr>
            <p:ph type="body" idx="21"/>
          </p:nvPr>
        </p:nvSpPr>
        <p:spPr>
          <a:xfrm>
            <a:off x="2116321" y="4446800"/>
            <a:ext cx="2405384" cy="446572"/>
          </a:xfrm>
          <a:prstGeom prst="rect">
            <a:avLst/>
          </a:prstGeom>
        </p:spPr>
        <p:txBody>
          <a:bodyPr lIns="0" tIns="0" rIns="0" bIns="0"/>
          <a:lstStyle>
            <a:lvl1pPr marL="0" indent="0">
              <a:lnSpc>
                <a:spcPct val="113000"/>
              </a:lnSpc>
              <a:spcBef>
                <a:spcPts val="0"/>
              </a:spcBef>
              <a:buNone/>
              <a:defRPr sz="1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kumimoji="1" lang="ja-JP" altLang="en-US" dirty="0"/>
              <a:t>マスター テキストの書式設定</a:t>
            </a:r>
          </a:p>
        </p:txBody>
      </p:sp>
      <p:sp>
        <p:nvSpPr>
          <p:cNvPr id="31" name="テキスト プレースホルダー 2">
            <a:extLst>
              <a:ext uri="{FF2B5EF4-FFF2-40B4-BE49-F238E27FC236}">
                <a16:creationId xmlns:a16="http://schemas.microsoft.com/office/drawing/2014/main" id="{EA1342B4-3EC7-00A1-82F5-40F3A9D76CC6}"/>
              </a:ext>
            </a:extLst>
          </p:cNvPr>
          <p:cNvSpPr>
            <a:spLocks noGrp="1"/>
          </p:cNvSpPr>
          <p:nvPr>
            <p:ph type="body" idx="22"/>
          </p:nvPr>
        </p:nvSpPr>
        <p:spPr>
          <a:xfrm>
            <a:off x="4781884" y="4446800"/>
            <a:ext cx="2405384" cy="446572"/>
          </a:xfrm>
          <a:prstGeom prst="rect">
            <a:avLst/>
          </a:prstGeom>
        </p:spPr>
        <p:txBody>
          <a:bodyPr lIns="0" tIns="0" rIns="0" bIns="0"/>
          <a:lstStyle>
            <a:lvl1pPr marL="0" indent="0">
              <a:lnSpc>
                <a:spcPct val="113000"/>
              </a:lnSpc>
              <a:spcBef>
                <a:spcPts val="0"/>
              </a:spcBef>
              <a:buNone/>
              <a:defRPr sz="1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kumimoji="1" lang="ja-JP" altLang="en-US" dirty="0"/>
              <a:t>マスター テキストの書式設定</a:t>
            </a:r>
          </a:p>
        </p:txBody>
      </p:sp>
      <p:sp>
        <p:nvSpPr>
          <p:cNvPr id="32" name="テキスト プレースホルダー 2">
            <a:extLst>
              <a:ext uri="{FF2B5EF4-FFF2-40B4-BE49-F238E27FC236}">
                <a16:creationId xmlns:a16="http://schemas.microsoft.com/office/drawing/2014/main" id="{CC1D9A81-563C-20EC-2215-0650108641F3}"/>
              </a:ext>
            </a:extLst>
          </p:cNvPr>
          <p:cNvSpPr>
            <a:spLocks noGrp="1"/>
          </p:cNvSpPr>
          <p:nvPr>
            <p:ph type="body" idx="23"/>
          </p:nvPr>
        </p:nvSpPr>
        <p:spPr>
          <a:xfrm>
            <a:off x="7464699" y="4446800"/>
            <a:ext cx="2405384" cy="446572"/>
          </a:xfrm>
          <a:prstGeom prst="rect">
            <a:avLst/>
          </a:prstGeom>
        </p:spPr>
        <p:txBody>
          <a:bodyPr lIns="0" tIns="0" rIns="0" bIns="0"/>
          <a:lstStyle>
            <a:lvl1pPr marL="0" indent="0">
              <a:lnSpc>
                <a:spcPct val="113000"/>
              </a:lnSpc>
              <a:spcBef>
                <a:spcPts val="0"/>
              </a:spcBef>
              <a:buNone/>
              <a:defRPr sz="1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kumimoji="1" lang="ja-JP" altLang="en-US" dirty="0"/>
              <a:t>マスター テキストの書式設定</a:t>
            </a:r>
          </a:p>
        </p:txBody>
      </p:sp>
      <p:sp>
        <p:nvSpPr>
          <p:cNvPr id="33" name="テキスト プレースホルダー 2">
            <a:extLst>
              <a:ext uri="{FF2B5EF4-FFF2-40B4-BE49-F238E27FC236}">
                <a16:creationId xmlns:a16="http://schemas.microsoft.com/office/drawing/2014/main" id="{B106EBD7-72AE-873A-38BA-F58894EACBAF}"/>
              </a:ext>
            </a:extLst>
          </p:cNvPr>
          <p:cNvSpPr>
            <a:spLocks noGrp="1"/>
          </p:cNvSpPr>
          <p:nvPr>
            <p:ph type="body" idx="24"/>
          </p:nvPr>
        </p:nvSpPr>
        <p:spPr>
          <a:xfrm>
            <a:off x="2116321" y="3870130"/>
            <a:ext cx="2405384" cy="446572"/>
          </a:xfrm>
          <a:prstGeom prst="rect">
            <a:avLst/>
          </a:prstGeom>
        </p:spPr>
        <p:txBody>
          <a:bodyPr lIns="0" tIns="0" rIns="0" bIns="0"/>
          <a:lstStyle>
            <a:lvl1pPr marL="0" indent="0">
              <a:lnSpc>
                <a:spcPct val="113000"/>
              </a:lnSpc>
              <a:spcBef>
                <a:spcPts val="0"/>
              </a:spcBef>
              <a:buNone/>
              <a:defRPr sz="1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kumimoji="1" lang="ja-JP" altLang="en-US" dirty="0"/>
              <a:t>マスター テキストの書式設定</a:t>
            </a:r>
          </a:p>
        </p:txBody>
      </p:sp>
      <p:sp>
        <p:nvSpPr>
          <p:cNvPr id="34" name="テキスト プレースホルダー 2">
            <a:extLst>
              <a:ext uri="{FF2B5EF4-FFF2-40B4-BE49-F238E27FC236}">
                <a16:creationId xmlns:a16="http://schemas.microsoft.com/office/drawing/2014/main" id="{E134803A-0B2A-3F45-95C4-47C389145A92}"/>
              </a:ext>
            </a:extLst>
          </p:cNvPr>
          <p:cNvSpPr>
            <a:spLocks noGrp="1"/>
          </p:cNvSpPr>
          <p:nvPr>
            <p:ph type="body" idx="25"/>
          </p:nvPr>
        </p:nvSpPr>
        <p:spPr>
          <a:xfrm>
            <a:off x="4781884" y="3870130"/>
            <a:ext cx="2405384" cy="446572"/>
          </a:xfrm>
          <a:prstGeom prst="rect">
            <a:avLst/>
          </a:prstGeom>
        </p:spPr>
        <p:txBody>
          <a:bodyPr lIns="0" tIns="0" rIns="0" bIns="0"/>
          <a:lstStyle>
            <a:lvl1pPr marL="0" indent="0">
              <a:lnSpc>
                <a:spcPct val="113000"/>
              </a:lnSpc>
              <a:spcBef>
                <a:spcPts val="0"/>
              </a:spcBef>
              <a:buNone/>
              <a:defRPr sz="1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kumimoji="1" lang="ja-JP" altLang="en-US" dirty="0"/>
              <a:t>マスター テキストの書式設定</a:t>
            </a:r>
          </a:p>
        </p:txBody>
      </p:sp>
      <p:sp>
        <p:nvSpPr>
          <p:cNvPr id="35" name="テキスト プレースホルダー 2">
            <a:extLst>
              <a:ext uri="{FF2B5EF4-FFF2-40B4-BE49-F238E27FC236}">
                <a16:creationId xmlns:a16="http://schemas.microsoft.com/office/drawing/2014/main" id="{E10FD9A7-5310-278A-C296-B64988A1EB44}"/>
              </a:ext>
            </a:extLst>
          </p:cNvPr>
          <p:cNvSpPr>
            <a:spLocks noGrp="1"/>
          </p:cNvSpPr>
          <p:nvPr>
            <p:ph type="body" idx="26"/>
          </p:nvPr>
        </p:nvSpPr>
        <p:spPr>
          <a:xfrm>
            <a:off x="7464699" y="3870130"/>
            <a:ext cx="2405384" cy="446572"/>
          </a:xfrm>
          <a:prstGeom prst="rect">
            <a:avLst/>
          </a:prstGeom>
        </p:spPr>
        <p:txBody>
          <a:bodyPr lIns="0" tIns="0" rIns="0" bIns="0"/>
          <a:lstStyle>
            <a:lvl1pPr marL="0" indent="0">
              <a:lnSpc>
                <a:spcPct val="113000"/>
              </a:lnSpc>
              <a:spcBef>
                <a:spcPts val="0"/>
              </a:spcBef>
              <a:buNone/>
              <a:defRPr sz="1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kumimoji="1" lang="ja-JP" altLang="en-US" dirty="0"/>
              <a:t>マスター テキストの書式設定</a:t>
            </a:r>
          </a:p>
        </p:txBody>
      </p:sp>
      <p:sp>
        <p:nvSpPr>
          <p:cNvPr id="36" name="テキスト プレースホルダー 2">
            <a:extLst>
              <a:ext uri="{FF2B5EF4-FFF2-40B4-BE49-F238E27FC236}">
                <a16:creationId xmlns:a16="http://schemas.microsoft.com/office/drawing/2014/main" id="{4271FBDF-1136-7DB5-C2F0-601970F027F4}"/>
              </a:ext>
            </a:extLst>
          </p:cNvPr>
          <p:cNvSpPr>
            <a:spLocks noGrp="1"/>
          </p:cNvSpPr>
          <p:nvPr>
            <p:ph type="body" idx="27"/>
          </p:nvPr>
        </p:nvSpPr>
        <p:spPr>
          <a:xfrm>
            <a:off x="2116321" y="3293460"/>
            <a:ext cx="2405384" cy="446572"/>
          </a:xfrm>
          <a:prstGeom prst="rect">
            <a:avLst/>
          </a:prstGeom>
        </p:spPr>
        <p:txBody>
          <a:bodyPr lIns="0" tIns="0" rIns="0" bIns="0"/>
          <a:lstStyle>
            <a:lvl1pPr marL="0" indent="0">
              <a:lnSpc>
                <a:spcPct val="113000"/>
              </a:lnSpc>
              <a:spcBef>
                <a:spcPts val="0"/>
              </a:spcBef>
              <a:buNone/>
              <a:defRPr sz="1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kumimoji="1" lang="ja-JP" altLang="en-US" dirty="0"/>
              <a:t>マスター テキストの書式設定</a:t>
            </a:r>
          </a:p>
        </p:txBody>
      </p:sp>
      <p:sp>
        <p:nvSpPr>
          <p:cNvPr id="37" name="テキスト プレースホルダー 2">
            <a:extLst>
              <a:ext uri="{FF2B5EF4-FFF2-40B4-BE49-F238E27FC236}">
                <a16:creationId xmlns:a16="http://schemas.microsoft.com/office/drawing/2014/main" id="{BA519879-7B3F-F508-B3CD-9B446A0A697B}"/>
              </a:ext>
            </a:extLst>
          </p:cNvPr>
          <p:cNvSpPr>
            <a:spLocks noGrp="1"/>
          </p:cNvSpPr>
          <p:nvPr>
            <p:ph type="body" idx="28"/>
          </p:nvPr>
        </p:nvSpPr>
        <p:spPr>
          <a:xfrm>
            <a:off x="4781884" y="3293460"/>
            <a:ext cx="2405384" cy="446572"/>
          </a:xfrm>
          <a:prstGeom prst="rect">
            <a:avLst/>
          </a:prstGeom>
        </p:spPr>
        <p:txBody>
          <a:bodyPr lIns="0" tIns="0" rIns="0" bIns="0"/>
          <a:lstStyle>
            <a:lvl1pPr marL="0" indent="0">
              <a:lnSpc>
                <a:spcPct val="113000"/>
              </a:lnSpc>
              <a:spcBef>
                <a:spcPts val="0"/>
              </a:spcBef>
              <a:buNone/>
              <a:defRPr sz="1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kumimoji="1" lang="ja-JP" altLang="en-US" dirty="0"/>
              <a:t>マスター テキストの書式設定</a:t>
            </a:r>
          </a:p>
        </p:txBody>
      </p:sp>
      <p:sp>
        <p:nvSpPr>
          <p:cNvPr id="38" name="テキスト プレースホルダー 2">
            <a:extLst>
              <a:ext uri="{FF2B5EF4-FFF2-40B4-BE49-F238E27FC236}">
                <a16:creationId xmlns:a16="http://schemas.microsoft.com/office/drawing/2014/main" id="{F93BB680-3C97-FACD-474A-15D8196A6637}"/>
              </a:ext>
            </a:extLst>
          </p:cNvPr>
          <p:cNvSpPr>
            <a:spLocks noGrp="1"/>
          </p:cNvSpPr>
          <p:nvPr>
            <p:ph type="body" idx="29"/>
          </p:nvPr>
        </p:nvSpPr>
        <p:spPr>
          <a:xfrm>
            <a:off x="7464699" y="3293460"/>
            <a:ext cx="2405384" cy="446572"/>
          </a:xfrm>
          <a:prstGeom prst="rect">
            <a:avLst/>
          </a:prstGeom>
        </p:spPr>
        <p:txBody>
          <a:bodyPr lIns="0" tIns="0" rIns="0" bIns="0"/>
          <a:lstStyle>
            <a:lvl1pPr marL="0" indent="0">
              <a:lnSpc>
                <a:spcPct val="113000"/>
              </a:lnSpc>
              <a:spcBef>
                <a:spcPts val="0"/>
              </a:spcBef>
              <a:buNone/>
              <a:defRPr sz="1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kumimoji="1" lang="ja-JP" altLang="en-US" dirty="0"/>
              <a:t>マスター テキストの書式設定</a:t>
            </a:r>
          </a:p>
        </p:txBody>
      </p:sp>
      <p:sp>
        <p:nvSpPr>
          <p:cNvPr id="39" name="テキスト プレースホルダー 2">
            <a:extLst>
              <a:ext uri="{FF2B5EF4-FFF2-40B4-BE49-F238E27FC236}">
                <a16:creationId xmlns:a16="http://schemas.microsoft.com/office/drawing/2014/main" id="{BA0F67AA-3295-D16B-B36B-DC3E6F998F1F}"/>
              </a:ext>
            </a:extLst>
          </p:cNvPr>
          <p:cNvSpPr>
            <a:spLocks noGrp="1"/>
          </p:cNvSpPr>
          <p:nvPr>
            <p:ph type="body" idx="30"/>
          </p:nvPr>
        </p:nvSpPr>
        <p:spPr>
          <a:xfrm>
            <a:off x="2116321" y="2716790"/>
            <a:ext cx="2405384" cy="446572"/>
          </a:xfrm>
          <a:prstGeom prst="rect">
            <a:avLst/>
          </a:prstGeom>
        </p:spPr>
        <p:txBody>
          <a:bodyPr lIns="0" tIns="0" rIns="0" bIns="0"/>
          <a:lstStyle>
            <a:lvl1pPr marL="0" indent="0">
              <a:lnSpc>
                <a:spcPct val="113000"/>
              </a:lnSpc>
              <a:spcBef>
                <a:spcPts val="0"/>
              </a:spcBef>
              <a:buNone/>
              <a:defRPr sz="1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kumimoji="1" lang="ja-JP" altLang="en-US" dirty="0"/>
              <a:t>マスター テキストの書式設定</a:t>
            </a:r>
          </a:p>
        </p:txBody>
      </p:sp>
      <p:sp>
        <p:nvSpPr>
          <p:cNvPr id="40" name="テキスト プレースホルダー 2">
            <a:extLst>
              <a:ext uri="{FF2B5EF4-FFF2-40B4-BE49-F238E27FC236}">
                <a16:creationId xmlns:a16="http://schemas.microsoft.com/office/drawing/2014/main" id="{9C1F7F5D-0FE8-3E4B-3FCA-8FD9D8958B05}"/>
              </a:ext>
            </a:extLst>
          </p:cNvPr>
          <p:cNvSpPr>
            <a:spLocks noGrp="1"/>
          </p:cNvSpPr>
          <p:nvPr>
            <p:ph type="body" idx="31"/>
          </p:nvPr>
        </p:nvSpPr>
        <p:spPr>
          <a:xfrm>
            <a:off x="4781884" y="2716790"/>
            <a:ext cx="2405384" cy="446572"/>
          </a:xfrm>
          <a:prstGeom prst="rect">
            <a:avLst/>
          </a:prstGeom>
        </p:spPr>
        <p:txBody>
          <a:bodyPr lIns="0" tIns="0" rIns="0" bIns="0"/>
          <a:lstStyle>
            <a:lvl1pPr marL="0" indent="0">
              <a:lnSpc>
                <a:spcPct val="113000"/>
              </a:lnSpc>
              <a:spcBef>
                <a:spcPts val="0"/>
              </a:spcBef>
              <a:buNone/>
              <a:defRPr sz="1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kumimoji="1" lang="ja-JP" altLang="en-US" dirty="0"/>
              <a:t>マスター テキストの書式設定</a:t>
            </a:r>
          </a:p>
        </p:txBody>
      </p:sp>
      <p:sp>
        <p:nvSpPr>
          <p:cNvPr id="41" name="テキスト プレースホルダー 2">
            <a:extLst>
              <a:ext uri="{FF2B5EF4-FFF2-40B4-BE49-F238E27FC236}">
                <a16:creationId xmlns:a16="http://schemas.microsoft.com/office/drawing/2014/main" id="{30567FAA-2C98-9C62-0344-02125A9E0912}"/>
              </a:ext>
            </a:extLst>
          </p:cNvPr>
          <p:cNvSpPr>
            <a:spLocks noGrp="1"/>
          </p:cNvSpPr>
          <p:nvPr>
            <p:ph type="body" idx="32"/>
          </p:nvPr>
        </p:nvSpPr>
        <p:spPr>
          <a:xfrm>
            <a:off x="7464699" y="2716790"/>
            <a:ext cx="2405384" cy="446572"/>
          </a:xfrm>
          <a:prstGeom prst="rect">
            <a:avLst/>
          </a:prstGeom>
        </p:spPr>
        <p:txBody>
          <a:bodyPr lIns="0" tIns="0" rIns="0" bIns="0"/>
          <a:lstStyle>
            <a:lvl1pPr marL="0" indent="0">
              <a:lnSpc>
                <a:spcPct val="113000"/>
              </a:lnSpc>
              <a:spcBef>
                <a:spcPts val="0"/>
              </a:spcBef>
              <a:buNone/>
              <a:defRPr sz="1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kumimoji="1" lang="ja-JP" altLang="en-US" dirty="0"/>
              <a:t>マスター テキストの書式設定</a:t>
            </a:r>
          </a:p>
        </p:txBody>
      </p:sp>
    </p:spTree>
    <p:extLst>
      <p:ext uri="{BB962C8B-B14F-4D97-AF65-F5344CB8AC3E}">
        <p14:creationId xmlns:p14="http://schemas.microsoft.com/office/powerpoint/2010/main" val="1936912319"/>
      </p:ext>
    </p:extLst>
  </p:cSld>
  <p:clrMapOvr>
    <a:masterClrMapping/>
  </p:clrMapOvr>
  <p:extLst>
    <p:ext uri="{DCECCB84-F9BA-43D5-87BE-67443E8EF086}">
      <p15:sldGuideLst xmlns:p15="http://schemas.microsoft.com/office/powerpoint/2012/main"/>
    </p:ext>
  </p:extLs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5_タイトルとコンテンツ">
    <p:spTree>
      <p:nvGrpSpPr>
        <p:cNvPr id="1" name=""/>
        <p:cNvGrpSpPr/>
        <p:nvPr/>
      </p:nvGrpSpPr>
      <p:grpSpPr>
        <a:xfrm>
          <a:off x="0" y="0"/>
          <a:ext cx="0" cy="0"/>
          <a:chOff x="0" y="0"/>
          <a:chExt cx="0" cy="0"/>
        </a:xfrm>
      </p:grpSpPr>
      <p:sp>
        <p:nvSpPr>
          <p:cNvPr id="12" name="テキスト プレースホルダー 2">
            <a:extLst>
              <a:ext uri="{FF2B5EF4-FFF2-40B4-BE49-F238E27FC236}">
                <a16:creationId xmlns:a16="http://schemas.microsoft.com/office/drawing/2014/main" id="{CD02C5CA-1BB3-3E21-663A-720A5080A243}"/>
              </a:ext>
            </a:extLst>
          </p:cNvPr>
          <p:cNvSpPr>
            <a:spLocks noGrp="1"/>
          </p:cNvSpPr>
          <p:nvPr>
            <p:ph type="body" idx="1"/>
          </p:nvPr>
        </p:nvSpPr>
        <p:spPr>
          <a:xfrm>
            <a:off x="1029392" y="2473470"/>
            <a:ext cx="8794057" cy="1294912"/>
          </a:xfrm>
          <a:prstGeom prst="rect">
            <a:avLst/>
          </a:prstGeom>
        </p:spPr>
        <p:txBody>
          <a:bodyPr lIns="0" tIns="0" rIns="0" bIns="0"/>
          <a:lstStyle>
            <a:lvl1pPr marL="0" indent="0">
              <a:lnSpc>
                <a:spcPct val="113000"/>
              </a:lnSpc>
              <a:spcBef>
                <a:spcPts val="0"/>
              </a:spcBef>
              <a:buNone/>
              <a:defRPr sz="1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kumimoji="1" lang="ja-JP" altLang="en-US" dirty="0"/>
              <a:t>マスター テキストの書式設定</a:t>
            </a:r>
          </a:p>
        </p:txBody>
      </p:sp>
      <p:sp>
        <p:nvSpPr>
          <p:cNvPr id="3" name="正方形/長方形 2">
            <a:extLst>
              <a:ext uri="{FF2B5EF4-FFF2-40B4-BE49-F238E27FC236}">
                <a16:creationId xmlns:a16="http://schemas.microsoft.com/office/drawing/2014/main" id="{316466D4-270E-7EFC-29BD-93741128FB99}"/>
              </a:ext>
            </a:extLst>
          </p:cNvPr>
          <p:cNvSpPr/>
          <p:nvPr userDrawn="1"/>
        </p:nvSpPr>
        <p:spPr>
          <a:xfrm>
            <a:off x="-1" y="0"/>
            <a:ext cx="10691813" cy="540000"/>
          </a:xfrm>
          <a:prstGeom prst="rect">
            <a:avLst/>
          </a:prstGeom>
          <a:solidFill>
            <a:srgbClr val="9DC3E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 name="Title 1">
            <a:extLst>
              <a:ext uri="{FF2B5EF4-FFF2-40B4-BE49-F238E27FC236}">
                <a16:creationId xmlns:a16="http://schemas.microsoft.com/office/drawing/2014/main" id="{EBB1A778-39C0-2513-3916-B3D54E218465}"/>
              </a:ext>
            </a:extLst>
          </p:cNvPr>
          <p:cNvSpPr>
            <a:spLocks noGrp="1"/>
          </p:cNvSpPr>
          <p:nvPr>
            <p:ph type="ctrTitle"/>
          </p:nvPr>
        </p:nvSpPr>
        <p:spPr>
          <a:xfrm>
            <a:off x="737233" y="121711"/>
            <a:ext cx="9722805" cy="313201"/>
          </a:xfrm>
          <a:prstGeom prst="rect">
            <a:avLst/>
          </a:prstGeom>
        </p:spPr>
        <p:txBody>
          <a:bodyPr wrap="none" lIns="0" tIns="0" rIns="0" bIns="0" anchor="t" anchorCtr="0">
            <a:noAutofit/>
          </a:bodyPr>
          <a:lstStyle>
            <a:lvl1pPr algn="l">
              <a:lnSpc>
                <a:spcPct val="100000"/>
              </a:lnSpc>
              <a:defRPr sz="2400" b="1"/>
            </a:lvl1pPr>
          </a:lstStyle>
          <a:p>
            <a:r>
              <a:rPr lang="ja-JP" altLang="en-US" dirty="0"/>
              <a:t>マスター タイトルの書式設定</a:t>
            </a:r>
            <a:endParaRPr lang="en-US" dirty="0"/>
          </a:p>
        </p:txBody>
      </p:sp>
      <p:sp>
        <p:nvSpPr>
          <p:cNvPr id="5" name="正方形/長方形 4">
            <a:extLst>
              <a:ext uri="{FF2B5EF4-FFF2-40B4-BE49-F238E27FC236}">
                <a16:creationId xmlns:a16="http://schemas.microsoft.com/office/drawing/2014/main" id="{9EAD3081-E35A-2589-A973-AAD5292EAC6F}"/>
              </a:ext>
            </a:extLst>
          </p:cNvPr>
          <p:cNvSpPr/>
          <p:nvPr userDrawn="1"/>
        </p:nvSpPr>
        <p:spPr>
          <a:xfrm>
            <a:off x="366297" y="137206"/>
            <a:ext cx="265588" cy="265588"/>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3" name="テキスト プレースホルダー 2">
            <a:extLst>
              <a:ext uri="{FF2B5EF4-FFF2-40B4-BE49-F238E27FC236}">
                <a16:creationId xmlns:a16="http://schemas.microsoft.com/office/drawing/2014/main" id="{F4C57B36-AFBD-4137-53A8-C334C0DDBBD7}"/>
              </a:ext>
            </a:extLst>
          </p:cNvPr>
          <p:cNvSpPr>
            <a:spLocks noGrp="1"/>
          </p:cNvSpPr>
          <p:nvPr>
            <p:ph type="body" idx="10"/>
          </p:nvPr>
        </p:nvSpPr>
        <p:spPr>
          <a:xfrm>
            <a:off x="1029392" y="4181500"/>
            <a:ext cx="8794057" cy="1294912"/>
          </a:xfrm>
          <a:prstGeom prst="rect">
            <a:avLst/>
          </a:prstGeom>
        </p:spPr>
        <p:txBody>
          <a:bodyPr lIns="0" tIns="0" rIns="0" bIns="0"/>
          <a:lstStyle>
            <a:lvl1pPr marL="0" indent="0">
              <a:lnSpc>
                <a:spcPct val="113000"/>
              </a:lnSpc>
              <a:spcBef>
                <a:spcPts val="0"/>
              </a:spcBef>
              <a:buNone/>
              <a:defRPr sz="1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kumimoji="1" lang="ja-JP" altLang="en-US" dirty="0"/>
              <a:t>マスター テキストの書式設定</a:t>
            </a:r>
          </a:p>
        </p:txBody>
      </p:sp>
    </p:spTree>
    <p:extLst>
      <p:ext uri="{BB962C8B-B14F-4D97-AF65-F5344CB8AC3E}">
        <p14:creationId xmlns:p14="http://schemas.microsoft.com/office/powerpoint/2010/main" val="3475395022"/>
      </p:ext>
    </p:extLst>
  </p:cSld>
  <p:clrMapOvr>
    <a:masterClrMapping/>
  </p:clrMapOvr>
  <p:extLst>
    <p:ext uri="{DCECCB84-F9BA-43D5-87BE-67443E8EF086}">
      <p15:sldGuideLst xmlns:p15="http://schemas.microsoft.com/office/powerpoint/2012/main"/>
    </p:ext>
  </p:extLst>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_ユーザー設定レイアウト">
    <p:spTree>
      <p:nvGrpSpPr>
        <p:cNvPr id="1" name=""/>
        <p:cNvGrpSpPr/>
        <p:nvPr/>
      </p:nvGrpSpPr>
      <p:grpSpPr>
        <a:xfrm>
          <a:off x="0" y="0"/>
          <a:ext cx="0" cy="0"/>
          <a:chOff x="0" y="0"/>
          <a:chExt cx="0" cy="0"/>
        </a:xfrm>
      </p:grpSpPr>
      <p:sp>
        <p:nvSpPr>
          <p:cNvPr id="3" name="正方形/長方形 2">
            <a:extLst>
              <a:ext uri="{FF2B5EF4-FFF2-40B4-BE49-F238E27FC236}">
                <a16:creationId xmlns:a16="http://schemas.microsoft.com/office/drawing/2014/main" id="{5A2E206D-F4C8-AA20-22CE-96482D5C3DE9}"/>
              </a:ext>
            </a:extLst>
          </p:cNvPr>
          <p:cNvSpPr/>
          <p:nvPr userDrawn="1"/>
        </p:nvSpPr>
        <p:spPr>
          <a:xfrm>
            <a:off x="785004" y="1539061"/>
            <a:ext cx="4464170" cy="4919612"/>
          </a:xfrm>
          <a:prstGeom prst="rect">
            <a:avLst/>
          </a:prstGeom>
          <a:solidFill>
            <a:srgbClr val="D3EDFB"/>
          </a:solidFill>
          <a:ln w="25400">
            <a:solidFill>
              <a:srgbClr val="005BA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 name="四角形: 角を丸くする 3">
            <a:extLst>
              <a:ext uri="{FF2B5EF4-FFF2-40B4-BE49-F238E27FC236}">
                <a16:creationId xmlns:a16="http://schemas.microsoft.com/office/drawing/2014/main" id="{88D36B70-092D-D314-AC94-28A93C089284}"/>
              </a:ext>
            </a:extLst>
          </p:cNvPr>
          <p:cNvSpPr/>
          <p:nvPr userDrawn="1"/>
        </p:nvSpPr>
        <p:spPr>
          <a:xfrm>
            <a:off x="1073563" y="1333669"/>
            <a:ext cx="3887052" cy="424267"/>
          </a:xfrm>
          <a:prstGeom prst="roundRect">
            <a:avLst>
              <a:gd name="adj" fmla="val 46611"/>
            </a:avLst>
          </a:prstGeom>
          <a:solidFill>
            <a:srgbClr val="005BA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6" name="正方形/長方形 15">
            <a:extLst>
              <a:ext uri="{FF2B5EF4-FFF2-40B4-BE49-F238E27FC236}">
                <a16:creationId xmlns:a16="http://schemas.microsoft.com/office/drawing/2014/main" id="{A560C578-E5CE-7C3F-D4F5-6C9E1AF6CD8D}"/>
              </a:ext>
            </a:extLst>
          </p:cNvPr>
          <p:cNvSpPr/>
          <p:nvPr userDrawn="1"/>
        </p:nvSpPr>
        <p:spPr>
          <a:xfrm>
            <a:off x="5507730" y="1539061"/>
            <a:ext cx="4464170" cy="4919612"/>
          </a:xfrm>
          <a:prstGeom prst="rect">
            <a:avLst/>
          </a:prstGeom>
          <a:solidFill>
            <a:srgbClr val="E1EFD8"/>
          </a:solidFill>
          <a:ln w="25400">
            <a:solidFill>
              <a:srgbClr val="45B03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7" name="四角形: 角を丸くする 16">
            <a:extLst>
              <a:ext uri="{FF2B5EF4-FFF2-40B4-BE49-F238E27FC236}">
                <a16:creationId xmlns:a16="http://schemas.microsoft.com/office/drawing/2014/main" id="{282D5B4A-B0EF-3DF3-0D31-5FE327BEFD50}"/>
              </a:ext>
            </a:extLst>
          </p:cNvPr>
          <p:cNvSpPr/>
          <p:nvPr userDrawn="1"/>
        </p:nvSpPr>
        <p:spPr>
          <a:xfrm>
            <a:off x="5796289" y="1333669"/>
            <a:ext cx="3887052" cy="424267"/>
          </a:xfrm>
          <a:prstGeom prst="roundRect">
            <a:avLst>
              <a:gd name="adj" fmla="val 46611"/>
            </a:avLst>
          </a:prstGeom>
          <a:solidFill>
            <a:srgbClr val="45B0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3" name="図プレースホルダー 4">
            <a:extLst>
              <a:ext uri="{FF2B5EF4-FFF2-40B4-BE49-F238E27FC236}">
                <a16:creationId xmlns:a16="http://schemas.microsoft.com/office/drawing/2014/main" id="{07E0C191-E12A-D6BD-6829-D0E4DCDF2164}"/>
              </a:ext>
            </a:extLst>
          </p:cNvPr>
          <p:cNvSpPr>
            <a:spLocks noGrp="1"/>
          </p:cNvSpPr>
          <p:nvPr>
            <p:ph type="pic" sz="quarter" idx="10"/>
          </p:nvPr>
        </p:nvSpPr>
        <p:spPr>
          <a:xfrm>
            <a:off x="5971786" y="1924922"/>
            <a:ext cx="3405876" cy="2415919"/>
          </a:xfrm>
          <a:prstGeom prst="rect">
            <a:avLst/>
          </a:prstGeom>
          <a:effectLst/>
        </p:spPr>
        <p:txBody>
          <a:bodyPr/>
          <a:lstStyle/>
          <a:p>
            <a:endParaRPr kumimoji="1" lang="ja-JP" altLang="en-US"/>
          </a:p>
        </p:txBody>
      </p:sp>
      <p:sp>
        <p:nvSpPr>
          <p:cNvPr id="44" name="図プレースホルダー 4">
            <a:extLst>
              <a:ext uri="{FF2B5EF4-FFF2-40B4-BE49-F238E27FC236}">
                <a16:creationId xmlns:a16="http://schemas.microsoft.com/office/drawing/2014/main" id="{4794C840-5A01-0BA0-B1F2-77AA7B358F98}"/>
              </a:ext>
            </a:extLst>
          </p:cNvPr>
          <p:cNvSpPr>
            <a:spLocks noGrp="1"/>
          </p:cNvSpPr>
          <p:nvPr>
            <p:ph type="pic" sz="quarter" idx="11"/>
          </p:nvPr>
        </p:nvSpPr>
        <p:spPr>
          <a:xfrm>
            <a:off x="1314151" y="1924922"/>
            <a:ext cx="3405876" cy="2415919"/>
          </a:xfrm>
          <a:prstGeom prst="rect">
            <a:avLst/>
          </a:prstGeom>
          <a:effectLst/>
        </p:spPr>
        <p:txBody>
          <a:bodyPr/>
          <a:lstStyle/>
          <a:p>
            <a:endParaRPr kumimoji="1" lang="ja-JP" altLang="en-US" dirty="0"/>
          </a:p>
        </p:txBody>
      </p:sp>
      <p:sp>
        <p:nvSpPr>
          <p:cNvPr id="45" name="テキスト プレースホルダー 2">
            <a:extLst>
              <a:ext uri="{FF2B5EF4-FFF2-40B4-BE49-F238E27FC236}">
                <a16:creationId xmlns:a16="http://schemas.microsoft.com/office/drawing/2014/main" id="{1BE9E7F1-BC85-F642-05C0-7C6803D0475F}"/>
              </a:ext>
            </a:extLst>
          </p:cNvPr>
          <p:cNvSpPr>
            <a:spLocks noGrp="1"/>
          </p:cNvSpPr>
          <p:nvPr>
            <p:ph type="body" idx="1"/>
          </p:nvPr>
        </p:nvSpPr>
        <p:spPr>
          <a:xfrm>
            <a:off x="1307486" y="1449286"/>
            <a:ext cx="3419206" cy="284693"/>
          </a:xfrm>
          <a:prstGeom prst="rect">
            <a:avLst/>
          </a:prstGeom>
          <a:noFill/>
        </p:spPr>
        <p:txBody>
          <a:bodyPr wrap="none" lIns="0" tIns="0" rIns="0" bIns="0" rtlCol="0">
            <a:spAutoFit/>
          </a:bodyPr>
          <a:lstStyle>
            <a:lvl1pPr marL="0" indent="0" algn="ctr">
              <a:buFontTx/>
              <a:buNone/>
              <a:defRPr lang="ja-JP" altLang="en-US" sz="2000" b="1" dirty="0">
                <a:solidFill>
                  <a:schemeClr val="bg1"/>
                </a:solidFill>
                <a:latin typeface="+mn-ea"/>
              </a:defRPr>
            </a:lvl1pPr>
          </a:lstStyle>
          <a:p>
            <a:pPr marL="0" lvl="0" algn="ctr" defTabSz="457200"/>
            <a:r>
              <a:rPr kumimoji="1" lang="ja-JP" altLang="en-US" dirty="0"/>
              <a:t>マスター テキストの書式設定</a:t>
            </a:r>
          </a:p>
        </p:txBody>
      </p:sp>
      <p:sp>
        <p:nvSpPr>
          <p:cNvPr id="47" name="テキスト プレースホルダー 2">
            <a:extLst>
              <a:ext uri="{FF2B5EF4-FFF2-40B4-BE49-F238E27FC236}">
                <a16:creationId xmlns:a16="http://schemas.microsoft.com/office/drawing/2014/main" id="{DFEBB12F-2FB8-023B-1419-2A4D0ACD6F47}"/>
              </a:ext>
            </a:extLst>
          </p:cNvPr>
          <p:cNvSpPr>
            <a:spLocks noGrp="1"/>
          </p:cNvSpPr>
          <p:nvPr>
            <p:ph type="body" idx="12"/>
          </p:nvPr>
        </p:nvSpPr>
        <p:spPr>
          <a:xfrm>
            <a:off x="5971786" y="1449286"/>
            <a:ext cx="3419206" cy="284693"/>
          </a:xfrm>
          <a:prstGeom prst="rect">
            <a:avLst/>
          </a:prstGeom>
          <a:noFill/>
        </p:spPr>
        <p:txBody>
          <a:bodyPr wrap="none" lIns="0" tIns="0" rIns="0" bIns="0" rtlCol="0">
            <a:spAutoFit/>
          </a:bodyPr>
          <a:lstStyle>
            <a:lvl1pPr marL="0" indent="0" algn="ctr">
              <a:buFontTx/>
              <a:buNone/>
              <a:defRPr lang="ja-JP" altLang="en-US" sz="2000" b="1" dirty="0">
                <a:solidFill>
                  <a:schemeClr val="bg1"/>
                </a:solidFill>
                <a:latin typeface="+mn-ea"/>
              </a:defRPr>
            </a:lvl1pPr>
          </a:lstStyle>
          <a:p>
            <a:pPr marL="0" lvl="0" algn="ctr" defTabSz="457200"/>
            <a:r>
              <a:rPr kumimoji="1" lang="ja-JP" altLang="en-US" dirty="0"/>
              <a:t>マスター テキストの書式設定</a:t>
            </a:r>
          </a:p>
        </p:txBody>
      </p:sp>
      <p:sp>
        <p:nvSpPr>
          <p:cNvPr id="48" name="テキスト プレースホルダー 17">
            <a:extLst>
              <a:ext uri="{FF2B5EF4-FFF2-40B4-BE49-F238E27FC236}">
                <a16:creationId xmlns:a16="http://schemas.microsoft.com/office/drawing/2014/main" id="{AE8D050E-BBD4-6049-9215-A58B2691CF51}"/>
              </a:ext>
            </a:extLst>
          </p:cNvPr>
          <p:cNvSpPr>
            <a:spLocks noGrp="1"/>
          </p:cNvSpPr>
          <p:nvPr>
            <p:ph type="body" idx="13"/>
          </p:nvPr>
        </p:nvSpPr>
        <p:spPr>
          <a:xfrm>
            <a:off x="5682232" y="4738738"/>
            <a:ext cx="4139961" cy="614312"/>
          </a:xfrm>
          <a:prstGeom prst="rect">
            <a:avLst/>
          </a:prstGeom>
        </p:spPr>
        <p:txBody>
          <a:bodyPr lIns="0" tIns="0" rIns="0" bIns="0"/>
          <a:lstStyle>
            <a:lvl1pPr marL="0" indent="0">
              <a:lnSpc>
                <a:spcPct val="105000"/>
              </a:lnSpc>
              <a:spcBef>
                <a:spcPts val="0"/>
              </a:spcBef>
              <a:buNone/>
              <a:defRPr sz="1200"/>
            </a:lvl1pPr>
          </a:lstStyle>
          <a:p>
            <a:endParaRPr lang="ja-JP" altLang="en-US" dirty="0"/>
          </a:p>
        </p:txBody>
      </p:sp>
      <p:sp>
        <p:nvSpPr>
          <p:cNvPr id="49" name="テキスト プレースホルダー 17">
            <a:extLst>
              <a:ext uri="{FF2B5EF4-FFF2-40B4-BE49-F238E27FC236}">
                <a16:creationId xmlns:a16="http://schemas.microsoft.com/office/drawing/2014/main" id="{8D995B6F-D07C-C3F0-A3C6-A1AC5AE77040}"/>
              </a:ext>
            </a:extLst>
          </p:cNvPr>
          <p:cNvSpPr>
            <a:spLocks noGrp="1"/>
          </p:cNvSpPr>
          <p:nvPr>
            <p:ph type="body" idx="14"/>
          </p:nvPr>
        </p:nvSpPr>
        <p:spPr>
          <a:xfrm>
            <a:off x="953938" y="4738739"/>
            <a:ext cx="4139961" cy="611692"/>
          </a:xfrm>
          <a:prstGeom prst="rect">
            <a:avLst/>
          </a:prstGeom>
        </p:spPr>
        <p:txBody>
          <a:bodyPr lIns="0" tIns="0" rIns="0" bIns="0"/>
          <a:lstStyle>
            <a:lvl1pPr marL="0" indent="0">
              <a:lnSpc>
                <a:spcPct val="105000"/>
              </a:lnSpc>
              <a:spcBef>
                <a:spcPts val="0"/>
              </a:spcBef>
              <a:buNone/>
              <a:defRPr sz="1200"/>
            </a:lvl1pPr>
          </a:lstStyle>
          <a:p>
            <a:endParaRPr lang="ja-JP" altLang="en-US" dirty="0"/>
          </a:p>
        </p:txBody>
      </p:sp>
      <p:sp>
        <p:nvSpPr>
          <p:cNvPr id="50" name="テキスト プレースホルダー 17">
            <a:extLst>
              <a:ext uri="{FF2B5EF4-FFF2-40B4-BE49-F238E27FC236}">
                <a16:creationId xmlns:a16="http://schemas.microsoft.com/office/drawing/2014/main" id="{C1A5F446-DAF5-A653-C6DC-D23E32D610C2}"/>
              </a:ext>
            </a:extLst>
          </p:cNvPr>
          <p:cNvSpPr>
            <a:spLocks noGrp="1"/>
          </p:cNvSpPr>
          <p:nvPr>
            <p:ph type="body" idx="15"/>
          </p:nvPr>
        </p:nvSpPr>
        <p:spPr>
          <a:xfrm>
            <a:off x="1307486" y="4433944"/>
            <a:ext cx="3412541" cy="128112"/>
          </a:xfrm>
          <a:prstGeom prst="rect">
            <a:avLst/>
          </a:prstGeom>
          <a:noFill/>
        </p:spPr>
        <p:txBody>
          <a:bodyPr wrap="square" lIns="0" tIns="0" rIns="0" bIns="0" rtlCol="0">
            <a:spAutoFit/>
          </a:bodyPr>
          <a:lstStyle>
            <a:lvl1pPr marL="0" indent="0" algn="ctr">
              <a:buFontTx/>
              <a:buNone/>
              <a:defRPr lang="ja-JP" altLang="en-US" sz="900" dirty="0">
                <a:latin typeface="+mn-ea"/>
              </a:defRPr>
            </a:lvl1pPr>
          </a:lstStyle>
          <a:p>
            <a:pPr marL="0" lvl="0" algn="r" defTabSz="457200"/>
            <a:endParaRPr lang="ja-JP" altLang="en-US" dirty="0"/>
          </a:p>
        </p:txBody>
      </p:sp>
      <p:sp>
        <p:nvSpPr>
          <p:cNvPr id="51" name="テキスト プレースホルダー 17">
            <a:extLst>
              <a:ext uri="{FF2B5EF4-FFF2-40B4-BE49-F238E27FC236}">
                <a16:creationId xmlns:a16="http://schemas.microsoft.com/office/drawing/2014/main" id="{5C924179-0D74-AE0D-52FE-3CB02652898A}"/>
              </a:ext>
            </a:extLst>
          </p:cNvPr>
          <p:cNvSpPr>
            <a:spLocks noGrp="1"/>
          </p:cNvSpPr>
          <p:nvPr>
            <p:ph type="body" idx="16"/>
          </p:nvPr>
        </p:nvSpPr>
        <p:spPr>
          <a:xfrm>
            <a:off x="5965121" y="4433944"/>
            <a:ext cx="3412541" cy="128112"/>
          </a:xfrm>
          <a:prstGeom prst="rect">
            <a:avLst/>
          </a:prstGeom>
          <a:noFill/>
        </p:spPr>
        <p:txBody>
          <a:bodyPr wrap="square" lIns="0" tIns="0" rIns="0" bIns="0" rtlCol="0">
            <a:spAutoFit/>
          </a:bodyPr>
          <a:lstStyle>
            <a:lvl1pPr marL="0" indent="0" algn="ctr">
              <a:buFontTx/>
              <a:buNone/>
              <a:defRPr lang="ja-JP" altLang="en-US" sz="900" dirty="0">
                <a:latin typeface="+mn-ea"/>
              </a:defRPr>
            </a:lvl1pPr>
          </a:lstStyle>
          <a:p>
            <a:pPr marL="0" lvl="0" algn="r" defTabSz="457200"/>
            <a:endParaRPr lang="ja-JP" altLang="en-US" dirty="0"/>
          </a:p>
        </p:txBody>
      </p:sp>
      <p:sp>
        <p:nvSpPr>
          <p:cNvPr id="70" name="図プレースホルダー 4">
            <a:extLst>
              <a:ext uri="{FF2B5EF4-FFF2-40B4-BE49-F238E27FC236}">
                <a16:creationId xmlns:a16="http://schemas.microsoft.com/office/drawing/2014/main" id="{4FA491D5-C7BE-011A-13A6-24987719C4A5}"/>
              </a:ext>
            </a:extLst>
          </p:cNvPr>
          <p:cNvSpPr>
            <a:spLocks noGrp="1"/>
          </p:cNvSpPr>
          <p:nvPr>
            <p:ph type="pic" sz="quarter" idx="17"/>
          </p:nvPr>
        </p:nvSpPr>
        <p:spPr>
          <a:xfrm>
            <a:off x="4290203" y="5446956"/>
            <a:ext cx="803696" cy="803695"/>
          </a:xfrm>
          <a:prstGeom prst="rect">
            <a:avLst/>
          </a:prstGeom>
          <a:effectLst/>
        </p:spPr>
        <p:txBody>
          <a:bodyPr/>
          <a:lstStyle>
            <a:lvl1pPr marL="0" indent="0">
              <a:buNone/>
              <a:defRPr sz="1200"/>
            </a:lvl1pPr>
          </a:lstStyle>
          <a:p>
            <a:endParaRPr kumimoji="1" lang="ja-JP" altLang="en-US" dirty="0"/>
          </a:p>
        </p:txBody>
      </p:sp>
      <p:sp>
        <p:nvSpPr>
          <p:cNvPr id="71" name="図プレースホルダー 4">
            <a:extLst>
              <a:ext uri="{FF2B5EF4-FFF2-40B4-BE49-F238E27FC236}">
                <a16:creationId xmlns:a16="http://schemas.microsoft.com/office/drawing/2014/main" id="{C0ED1EDE-DD8B-3AFE-316D-A38619C6E630}"/>
              </a:ext>
            </a:extLst>
          </p:cNvPr>
          <p:cNvSpPr>
            <a:spLocks noGrp="1"/>
          </p:cNvSpPr>
          <p:nvPr>
            <p:ph type="pic" sz="quarter" idx="18"/>
          </p:nvPr>
        </p:nvSpPr>
        <p:spPr>
          <a:xfrm>
            <a:off x="9020235" y="5446956"/>
            <a:ext cx="803696" cy="803695"/>
          </a:xfrm>
          <a:prstGeom prst="rect">
            <a:avLst/>
          </a:prstGeom>
          <a:effectLst/>
        </p:spPr>
        <p:txBody>
          <a:bodyPr/>
          <a:lstStyle>
            <a:lvl1pPr marL="0" indent="0">
              <a:buNone/>
              <a:defRPr sz="1200"/>
            </a:lvl1pPr>
          </a:lstStyle>
          <a:p>
            <a:endParaRPr kumimoji="1" lang="ja-JP" altLang="en-US" dirty="0"/>
          </a:p>
        </p:txBody>
      </p:sp>
      <p:sp>
        <p:nvSpPr>
          <p:cNvPr id="72" name="テキスト プレースホルダー 17">
            <a:extLst>
              <a:ext uri="{FF2B5EF4-FFF2-40B4-BE49-F238E27FC236}">
                <a16:creationId xmlns:a16="http://schemas.microsoft.com/office/drawing/2014/main" id="{7B25986D-FB70-25A3-873F-2377065BA037}"/>
              </a:ext>
            </a:extLst>
          </p:cNvPr>
          <p:cNvSpPr>
            <a:spLocks noGrp="1"/>
          </p:cNvSpPr>
          <p:nvPr>
            <p:ph type="body" idx="19"/>
          </p:nvPr>
        </p:nvSpPr>
        <p:spPr>
          <a:xfrm>
            <a:off x="953938" y="5531844"/>
            <a:ext cx="3163501" cy="193899"/>
          </a:xfrm>
          <a:prstGeom prst="rect">
            <a:avLst/>
          </a:prstGeom>
        </p:spPr>
        <p:txBody>
          <a:bodyPr lIns="0" tIns="0" rIns="0" bIns="0"/>
          <a:lstStyle>
            <a:lvl1pPr marL="0" indent="0">
              <a:lnSpc>
                <a:spcPct val="105000"/>
              </a:lnSpc>
              <a:spcBef>
                <a:spcPts val="0"/>
              </a:spcBef>
              <a:buNone/>
              <a:defRPr sz="1200"/>
            </a:lvl1pPr>
          </a:lstStyle>
          <a:p>
            <a:endParaRPr lang="ja-JP" altLang="en-US" dirty="0"/>
          </a:p>
        </p:txBody>
      </p:sp>
      <p:sp>
        <p:nvSpPr>
          <p:cNvPr id="73" name="テキスト プレースホルダー 17">
            <a:extLst>
              <a:ext uri="{FF2B5EF4-FFF2-40B4-BE49-F238E27FC236}">
                <a16:creationId xmlns:a16="http://schemas.microsoft.com/office/drawing/2014/main" id="{73381263-38A0-446A-87EF-309E3F881E08}"/>
              </a:ext>
            </a:extLst>
          </p:cNvPr>
          <p:cNvSpPr>
            <a:spLocks noGrp="1"/>
          </p:cNvSpPr>
          <p:nvPr>
            <p:ph type="body" idx="20"/>
          </p:nvPr>
        </p:nvSpPr>
        <p:spPr>
          <a:xfrm>
            <a:off x="953938" y="5794298"/>
            <a:ext cx="3163501" cy="193899"/>
          </a:xfrm>
          <a:prstGeom prst="rect">
            <a:avLst/>
          </a:prstGeom>
        </p:spPr>
        <p:txBody>
          <a:bodyPr lIns="0" tIns="0" rIns="0" bIns="0"/>
          <a:lstStyle>
            <a:lvl1pPr marL="0" indent="0">
              <a:lnSpc>
                <a:spcPct val="105000"/>
              </a:lnSpc>
              <a:spcBef>
                <a:spcPts val="0"/>
              </a:spcBef>
              <a:buNone/>
              <a:defRPr sz="1200"/>
            </a:lvl1pPr>
          </a:lstStyle>
          <a:p>
            <a:endParaRPr lang="ja-JP" altLang="en-US" dirty="0"/>
          </a:p>
        </p:txBody>
      </p:sp>
      <p:sp>
        <p:nvSpPr>
          <p:cNvPr id="74" name="テキスト プレースホルダー 17">
            <a:extLst>
              <a:ext uri="{FF2B5EF4-FFF2-40B4-BE49-F238E27FC236}">
                <a16:creationId xmlns:a16="http://schemas.microsoft.com/office/drawing/2014/main" id="{53560ED5-3586-5336-CB48-0B855E5E4DA0}"/>
              </a:ext>
            </a:extLst>
          </p:cNvPr>
          <p:cNvSpPr>
            <a:spLocks noGrp="1"/>
          </p:cNvSpPr>
          <p:nvPr>
            <p:ph type="body" idx="21"/>
          </p:nvPr>
        </p:nvSpPr>
        <p:spPr>
          <a:xfrm>
            <a:off x="953938" y="6056752"/>
            <a:ext cx="3163501" cy="193899"/>
          </a:xfrm>
          <a:prstGeom prst="rect">
            <a:avLst/>
          </a:prstGeom>
        </p:spPr>
        <p:txBody>
          <a:bodyPr lIns="0" tIns="0" rIns="0" bIns="0"/>
          <a:lstStyle>
            <a:lvl1pPr marL="0" indent="0">
              <a:lnSpc>
                <a:spcPct val="105000"/>
              </a:lnSpc>
              <a:spcBef>
                <a:spcPts val="0"/>
              </a:spcBef>
              <a:buNone/>
              <a:defRPr sz="1200"/>
            </a:lvl1pPr>
          </a:lstStyle>
          <a:p>
            <a:endParaRPr lang="ja-JP" altLang="en-US" dirty="0"/>
          </a:p>
        </p:txBody>
      </p:sp>
      <p:sp>
        <p:nvSpPr>
          <p:cNvPr id="76" name="テキスト プレースホルダー 17">
            <a:extLst>
              <a:ext uri="{FF2B5EF4-FFF2-40B4-BE49-F238E27FC236}">
                <a16:creationId xmlns:a16="http://schemas.microsoft.com/office/drawing/2014/main" id="{2A83E6F3-7C8A-A36E-9A51-AD7416D7D636}"/>
              </a:ext>
            </a:extLst>
          </p:cNvPr>
          <p:cNvSpPr>
            <a:spLocks noGrp="1"/>
          </p:cNvSpPr>
          <p:nvPr>
            <p:ph type="body" idx="22"/>
          </p:nvPr>
        </p:nvSpPr>
        <p:spPr>
          <a:xfrm>
            <a:off x="5682232" y="5531844"/>
            <a:ext cx="3163501" cy="193899"/>
          </a:xfrm>
          <a:prstGeom prst="rect">
            <a:avLst/>
          </a:prstGeom>
        </p:spPr>
        <p:txBody>
          <a:bodyPr lIns="0" tIns="0" rIns="0" bIns="0"/>
          <a:lstStyle>
            <a:lvl1pPr marL="0" indent="0">
              <a:lnSpc>
                <a:spcPct val="105000"/>
              </a:lnSpc>
              <a:spcBef>
                <a:spcPts val="0"/>
              </a:spcBef>
              <a:buNone/>
              <a:defRPr sz="1200"/>
            </a:lvl1pPr>
          </a:lstStyle>
          <a:p>
            <a:endParaRPr lang="ja-JP" altLang="en-US" dirty="0"/>
          </a:p>
        </p:txBody>
      </p:sp>
      <p:sp>
        <p:nvSpPr>
          <p:cNvPr id="77" name="テキスト プレースホルダー 17">
            <a:extLst>
              <a:ext uri="{FF2B5EF4-FFF2-40B4-BE49-F238E27FC236}">
                <a16:creationId xmlns:a16="http://schemas.microsoft.com/office/drawing/2014/main" id="{846143A6-90A1-966F-D976-CB190F238C72}"/>
              </a:ext>
            </a:extLst>
          </p:cNvPr>
          <p:cNvSpPr>
            <a:spLocks noGrp="1"/>
          </p:cNvSpPr>
          <p:nvPr>
            <p:ph type="body" idx="23"/>
          </p:nvPr>
        </p:nvSpPr>
        <p:spPr>
          <a:xfrm>
            <a:off x="5682232" y="5794298"/>
            <a:ext cx="3163501" cy="193899"/>
          </a:xfrm>
          <a:prstGeom prst="rect">
            <a:avLst/>
          </a:prstGeom>
        </p:spPr>
        <p:txBody>
          <a:bodyPr lIns="0" tIns="0" rIns="0" bIns="0"/>
          <a:lstStyle>
            <a:lvl1pPr marL="0" indent="0">
              <a:lnSpc>
                <a:spcPct val="105000"/>
              </a:lnSpc>
              <a:spcBef>
                <a:spcPts val="0"/>
              </a:spcBef>
              <a:buNone/>
              <a:defRPr sz="1200"/>
            </a:lvl1pPr>
          </a:lstStyle>
          <a:p>
            <a:endParaRPr lang="ja-JP" altLang="en-US" dirty="0"/>
          </a:p>
        </p:txBody>
      </p:sp>
      <p:sp>
        <p:nvSpPr>
          <p:cNvPr id="78" name="テキスト プレースホルダー 17">
            <a:extLst>
              <a:ext uri="{FF2B5EF4-FFF2-40B4-BE49-F238E27FC236}">
                <a16:creationId xmlns:a16="http://schemas.microsoft.com/office/drawing/2014/main" id="{EB17C37E-3AA9-9858-5BCE-2B6B7EBEC336}"/>
              </a:ext>
            </a:extLst>
          </p:cNvPr>
          <p:cNvSpPr>
            <a:spLocks noGrp="1"/>
          </p:cNvSpPr>
          <p:nvPr>
            <p:ph type="body" idx="24"/>
          </p:nvPr>
        </p:nvSpPr>
        <p:spPr>
          <a:xfrm>
            <a:off x="5682232" y="6056752"/>
            <a:ext cx="3163501" cy="193899"/>
          </a:xfrm>
          <a:prstGeom prst="rect">
            <a:avLst/>
          </a:prstGeom>
        </p:spPr>
        <p:txBody>
          <a:bodyPr lIns="0" tIns="0" rIns="0" bIns="0"/>
          <a:lstStyle>
            <a:lvl1pPr marL="0" indent="0">
              <a:lnSpc>
                <a:spcPct val="105000"/>
              </a:lnSpc>
              <a:spcBef>
                <a:spcPts val="0"/>
              </a:spcBef>
              <a:buNone/>
              <a:defRPr sz="1200"/>
            </a:lvl1pPr>
          </a:lstStyle>
          <a:p>
            <a:endParaRPr lang="ja-JP" altLang="en-US" dirty="0"/>
          </a:p>
        </p:txBody>
      </p:sp>
    </p:spTree>
    <p:extLst>
      <p:ext uri="{BB962C8B-B14F-4D97-AF65-F5344CB8AC3E}">
        <p14:creationId xmlns:p14="http://schemas.microsoft.com/office/powerpoint/2010/main" val="74502018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9_タイトルとコンテンツ">
    <p:spTree>
      <p:nvGrpSpPr>
        <p:cNvPr id="1" name=""/>
        <p:cNvGrpSpPr/>
        <p:nvPr/>
      </p:nvGrpSpPr>
      <p:grpSpPr>
        <a:xfrm>
          <a:off x="0" y="0"/>
          <a:ext cx="0" cy="0"/>
          <a:chOff x="0" y="0"/>
          <a:chExt cx="0" cy="0"/>
        </a:xfrm>
      </p:grpSpPr>
    </p:spTree>
    <p:extLst>
      <p:ext uri="{BB962C8B-B14F-4D97-AF65-F5344CB8AC3E}">
        <p14:creationId xmlns:p14="http://schemas.microsoft.com/office/powerpoint/2010/main" val="1111037471"/>
      </p:ext>
    </p:extLst>
  </p:cSld>
  <p:clrMapOvr>
    <a:masterClrMapping/>
  </p:clrMapOvr>
  <p:extLst>
    <p:ext uri="{DCECCB84-F9BA-43D5-87BE-67443E8EF086}">
      <p15:sldGuideLst xmlns:p15="http://schemas.microsoft.com/office/powerpoint/2012/main"/>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2_タイトルとコンテンツ">
    <p:spTree>
      <p:nvGrpSpPr>
        <p:cNvPr id="1" name=""/>
        <p:cNvGrpSpPr/>
        <p:nvPr/>
      </p:nvGrpSpPr>
      <p:grpSpPr>
        <a:xfrm>
          <a:off x="0" y="0"/>
          <a:ext cx="0" cy="0"/>
          <a:chOff x="0" y="0"/>
          <a:chExt cx="0" cy="0"/>
        </a:xfrm>
      </p:grpSpPr>
      <p:sp>
        <p:nvSpPr>
          <p:cNvPr id="2" name="正方形/長方形 1">
            <a:extLst>
              <a:ext uri="{FF2B5EF4-FFF2-40B4-BE49-F238E27FC236}">
                <a16:creationId xmlns:a16="http://schemas.microsoft.com/office/drawing/2014/main" id="{0C9E150D-8807-A811-8AD7-ADFD1B2493D3}"/>
              </a:ext>
            </a:extLst>
          </p:cNvPr>
          <p:cNvSpPr/>
          <p:nvPr userDrawn="1"/>
        </p:nvSpPr>
        <p:spPr>
          <a:xfrm>
            <a:off x="-1" y="0"/>
            <a:ext cx="10691813" cy="540000"/>
          </a:xfrm>
          <a:prstGeom prst="rect">
            <a:avLst/>
          </a:prstGeom>
          <a:solidFill>
            <a:srgbClr val="9DC3E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 name="Title 1">
            <a:extLst>
              <a:ext uri="{FF2B5EF4-FFF2-40B4-BE49-F238E27FC236}">
                <a16:creationId xmlns:a16="http://schemas.microsoft.com/office/drawing/2014/main" id="{7780B9F6-FE58-45E2-670A-9EC5D1389889}"/>
              </a:ext>
            </a:extLst>
          </p:cNvPr>
          <p:cNvSpPr>
            <a:spLocks noGrp="1"/>
          </p:cNvSpPr>
          <p:nvPr>
            <p:ph type="ctrTitle"/>
          </p:nvPr>
        </p:nvSpPr>
        <p:spPr>
          <a:xfrm>
            <a:off x="737233" y="121711"/>
            <a:ext cx="9722805" cy="313201"/>
          </a:xfrm>
          <a:prstGeom prst="rect">
            <a:avLst/>
          </a:prstGeom>
        </p:spPr>
        <p:txBody>
          <a:bodyPr wrap="none" lIns="0" tIns="0" rIns="0" bIns="0" anchor="t" anchorCtr="0">
            <a:noAutofit/>
          </a:bodyPr>
          <a:lstStyle>
            <a:lvl1pPr algn="l">
              <a:lnSpc>
                <a:spcPct val="100000"/>
              </a:lnSpc>
              <a:defRPr sz="2400" b="1"/>
            </a:lvl1pPr>
          </a:lstStyle>
          <a:p>
            <a:r>
              <a:rPr lang="ja-JP" altLang="en-US" dirty="0"/>
              <a:t>マスター タイトルの書式設定</a:t>
            </a:r>
            <a:endParaRPr lang="en-US" dirty="0"/>
          </a:p>
        </p:txBody>
      </p:sp>
      <p:sp>
        <p:nvSpPr>
          <p:cNvPr id="7" name="正方形/長方形 6">
            <a:extLst>
              <a:ext uri="{FF2B5EF4-FFF2-40B4-BE49-F238E27FC236}">
                <a16:creationId xmlns:a16="http://schemas.microsoft.com/office/drawing/2014/main" id="{6FE9CC5F-7F5B-6C6C-4667-061C45B185AA}"/>
              </a:ext>
            </a:extLst>
          </p:cNvPr>
          <p:cNvSpPr/>
          <p:nvPr userDrawn="1"/>
        </p:nvSpPr>
        <p:spPr>
          <a:xfrm>
            <a:off x="366297" y="137206"/>
            <a:ext cx="265588" cy="265588"/>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1706256076"/>
      </p:ext>
    </p:extLst>
  </p:cSld>
  <p:clrMapOvr>
    <a:masterClrMapping/>
  </p:clrMapOvr>
  <p:extLst>
    <p:ext uri="{DCECCB84-F9BA-43D5-87BE-67443E8EF086}">
      <p15:sldGuideLst xmlns:p15="http://schemas.microsoft.com/office/powerpoint/2012/main"/>
    </p:ext>
  </p:extLs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タイトルとコンテンツ">
    <p:spTree>
      <p:nvGrpSpPr>
        <p:cNvPr id="1" name=""/>
        <p:cNvGrpSpPr/>
        <p:nvPr/>
      </p:nvGrpSpPr>
      <p:grpSpPr>
        <a:xfrm>
          <a:off x="0" y="0"/>
          <a:ext cx="0" cy="0"/>
          <a:chOff x="0" y="0"/>
          <a:chExt cx="0" cy="0"/>
        </a:xfrm>
      </p:grpSpPr>
      <p:sp>
        <p:nvSpPr>
          <p:cNvPr id="14" name="正方形/長方形 13">
            <a:extLst>
              <a:ext uri="{FF2B5EF4-FFF2-40B4-BE49-F238E27FC236}">
                <a16:creationId xmlns:a16="http://schemas.microsoft.com/office/drawing/2014/main" id="{93926436-6F16-9C98-227B-ED3E6929D13F}"/>
              </a:ext>
            </a:extLst>
          </p:cNvPr>
          <p:cNvSpPr/>
          <p:nvPr userDrawn="1"/>
        </p:nvSpPr>
        <p:spPr>
          <a:xfrm>
            <a:off x="-1" y="0"/>
            <a:ext cx="10691813" cy="540000"/>
          </a:xfrm>
          <a:prstGeom prst="rect">
            <a:avLst/>
          </a:prstGeom>
          <a:solidFill>
            <a:srgbClr val="FEE09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5" name="正方形/長方形 14">
            <a:extLst>
              <a:ext uri="{FF2B5EF4-FFF2-40B4-BE49-F238E27FC236}">
                <a16:creationId xmlns:a16="http://schemas.microsoft.com/office/drawing/2014/main" id="{16D5383A-A6C0-1B94-9389-81FAC587B20A}"/>
              </a:ext>
            </a:extLst>
          </p:cNvPr>
          <p:cNvSpPr/>
          <p:nvPr userDrawn="1"/>
        </p:nvSpPr>
        <p:spPr>
          <a:xfrm>
            <a:off x="366297" y="137206"/>
            <a:ext cx="265588" cy="265588"/>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 name="タイトル 1">
            <a:extLst>
              <a:ext uri="{FF2B5EF4-FFF2-40B4-BE49-F238E27FC236}">
                <a16:creationId xmlns:a16="http://schemas.microsoft.com/office/drawing/2014/main" id="{6ED4FC18-14D3-CD27-2542-CCBDBD8C67DE}"/>
              </a:ext>
            </a:extLst>
          </p:cNvPr>
          <p:cNvSpPr>
            <a:spLocks noGrp="1"/>
          </p:cNvSpPr>
          <p:nvPr>
            <p:ph type="title"/>
          </p:nvPr>
        </p:nvSpPr>
        <p:spPr>
          <a:xfrm>
            <a:off x="737233" y="121711"/>
            <a:ext cx="9723600" cy="313200"/>
          </a:xfrm>
          <a:prstGeom prst="rect">
            <a:avLst/>
          </a:prstGeom>
        </p:spPr>
        <p:txBody>
          <a:bodyPr lIns="0" tIns="0" rIns="0" bIns="0"/>
          <a:lstStyle>
            <a:lvl1pPr>
              <a:lnSpc>
                <a:spcPct val="100000"/>
              </a:lnSpc>
              <a:defRPr sz="2400" b="1"/>
            </a:lvl1pPr>
          </a:lstStyle>
          <a:p>
            <a:r>
              <a:rPr kumimoji="1" lang="ja-JP" altLang="en-US" dirty="0"/>
              <a:t>マスター タイトルの書式設定</a:t>
            </a:r>
          </a:p>
        </p:txBody>
      </p:sp>
      <p:sp>
        <p:nvSpPr>
          <p:cNvPr id="18" name="テキスト プレースホルダー 2">
            <a:extLst>
              <a:ext uri="{FF2B5EF4-FFF2-40B4-BE49-F238E27FC236}">
                <a16:creationId xmlns:a16="http://schemas.microsoft.com/office/drawing/2014/main" id="{5A1E64E5-1E30-F4A8-B195-3F76FBCFB845}"/>
              </a:ext>
            </a:extLst>
          </p:cNvPr>
          <p:cNvSpPr>
            <a:spLocks noGrp="1"/>
          </p:cNvSpPr>
          <p:nvPr>
            <p:ph type="body" idx="1"/>
          </p:nvPr>
        </p:nvSpPr>
        <p:spPr>
          <a:xfrm>
            <a:off x="669888" y="1927131"/>
            <a:ext cx="9367200" cy="709200"/>
          </a:xfrm>
          <a:prstGeom prst="rect">
            <a:avLst/>
          </a:prstGeom>
        </p:spPr>
        <p:txBody>
          <a:bodyPr lIns="90000" tIns="46800" rIns="90000" bIns="46800" anchor="t" anchorCtr="0"/>
          <a:lstStyle>
            <a:lvl1pPr marL="0" indent="0">
              <a:lnSpc>
                <a:spcPct val="112000"/>
              </a:lnSpc>
              <a:spcBef>
                <a:spcPts val="0"/>
              </a:spcBef>
              <a:buNone/>
              <a:defRPr sz="1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dirty="0"/>
              <a:t>マスター テキストの書式設定</a:t>
            </a:r>
          </a:p>
        </p:txBody>
      </p:sp>
      <p:sp>
        <p:nvSpPr>
          <p:cNvPr id="20" name="テキスト プレースホルダー 2">
            <a:extLst>
              <a:ext uri="{FF2B5EF4-FFF2-40B4-BE49-F238E27FC236}">
                <a16:creationId xmlns:a16="http://schemas.microsoft.com/office/drawing/2014/main" id="{4AB47968-6DA1-FEF2-5FB7-ED08D97FDE5A}"/>
              </a:ext>
            </a:extLst>
          </p:cNvPr>
          <p:cNvSpPr>
            <a:spLocks noGrp="1"/>
          </p:cNvSpPr>
          <p:nvPr>
            <p:ph type="body" idx="10"/>
          </p:nvPr>
        </p:nvSpPr>
        <p:spPr>
          <a:xfrm>
            <a:off x="669888" y="3242667"/>
            <a:ext cx="9367200" cy="709200"/>
          </a:xfrm>
          <a:prstGeom prst="rect">
            <a:avLst/>
          </a:prstGeom>
        </p:spPr>
        <p:txBody>
          <a:bodyPr lIns="90000" tIns="46800" rIns="90000" bIns="46800" anchor="t" anchorCtr="0"/>
          <a:lstStyle>
            <a:lvl1pPr marL="0" indent="0">
              <a:lnSpc>
                <a:spcPct val="112000"/>
              </a:lnSpc>
              <a:spcBef>
                <a:spcPts val="0"/>
              </a:spcBef>
              <a:buNone/>
              <a:defRPr sz="1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dirty="0"/>
              <a:t>マスター テキストの書式設定</a:t>
            </a:r>
          </a:p>
        </p:txBody>
      </p:sp>
      <p:sp>
        <p:nvSpPr>
          <p:cNvPr id="21" name="テキスト プレースホルダー 2">
            <a:extLst>
              <a:ext uri="{FF2B5EF4-FFF2-40B4-BE49-F238E27FC236}">
                <a16:creationId xmlns:a16="http://schemas.microsoft.com/office/drawing/2014/main" id="{B60FF066-E511-AF6C-6176-583D5F62BEAB}"/>
              </a:ext>
            </a:extLst>
          </p:cNvPr>
          <p:cNvSpPr>
            <a:spLocks noGrp="1"/>
          </p:cNvSpPr>
          <p:nvPr>
            <p:ph type="body" idx="11"/>
          </p:nvPr>
        </p:nvSpPr>
        <p:spPr>
          <a:xfrm>
            <a:off x="669888" y="4581094"/>
            <a:ext cx="9367200" cy="709200"/>
          </a:xfrm>
          <a:prstGeom prst="rect">
            <a:avLst/>
          </a:prstGeom>
        </p:spPr>
        <p:txBody>
          <a:bodyPr lIns="90000" tIns="46800" rIns="90000" bIns="46800" anchor="t" anchorCtr="0"/>
          <a:lstStyle>
            <a:lvl1pPr marL="0" indent="0">
              <a:lnSpc>
                <a:spcPct val="112000"/>
              </a:lnSpc>
              <a:spcBef>
                <a:spcPts val="0"/>
              </a:spcBef>
              <a:buNone/>
              <a:defRPr sz="1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dirty="0"/>
              <a:t>マスター テキストの書式設定</a:t>
            </a:r>
          </a:p>
        </p:txBody>
      </p:sp>
      <p:sp>
        <p:nvSpPr>
          <p:cNvPr id="22" name="テキスト プレースホルダー 2">
            <a:extLst>
              <a:ext uri="{FF2B5EF4-FFF2-40B4-BE49-F238E27FC236}">
                <a16:creationId xmlns:a16="http://schemas.microsoft.com/office/drawing/2014/main" id="{BE77A696-13D5-B42C-4963-0B2DC1DB022C}"/>
              </a:ext>
            </a:extLst>
          </p:cNvPr>
          <p:cNvSpPr>
            <a:spLocks noGrp="1"/>
          </p:cNvSpPr>
          <p:nvPr>
            <p:ph type="body" idx="12"/>
          </p:nvPr>
        </p:nvSpPr>
        <p:spPr>
          <a:xfrm>
            <a:off x="669888" y="5919522"/>
            <a:ext cx="9367200" cy="709200"/>
          </a:xfrm>
          <a:prstGeom prst="rect">
            <a:avLst/>
          </a:prstGeom>
        </p:spPr>
        <p:txBody>
          <a:bodyPr lIns="90000" tIns="46800" rIns="90000" bIns="46800" anchor="t" anchorCtr="0"/>
          <a:lstStyle>
            <a:lvl1pPr marL="0" indent="0">
              <a:lnSpc>
                <a:spcPct val="112000"/>
              </a:lnSpc>
              <a:spcBef>
                <a:spcPts val="0"/>
              </a:spcBef>
              <a:buNone/>
              <a:defRPr sz="1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dirty="0"/>
              <a:t>マスター テキストの書式設定</a:t>
            </a:r>
          </a:p>
        </p:txBody>
      </p:sp>
    </p:spTree>
    <p:extLst>
      <p:ext uri="{BB962C8B-B14F-4D97-AF65-F5344CB8AC3E}">
        <p14:creationId xmlns:p14="http://schemas.microsoft.com/office/powerpoint/2010/main" val="177227268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7_タイトルとコンテンツ">
    <p:spTree>
      <p:nvGrpSpPr>
        <p:cNvPr id="1" name=""/>
        <p:cNvGrpSpPr/>
        <p:nvPr/>
      </p:nvGrpSpPr>
      <p:grpSpPr>
        <a:xfrm>
          <a:off x="0" y="0"/>
          <a:ext cx="0" cy="0"/>
          <a:chOff x="0" y="0"/>
          <a:chExt cx="0" cy="0"/>
        </a:xfrm>
      </p:grpSpPr>
      <p:sp>
        <p:nvSpPr>
          <p:cNvPr id="2" name="正方形/長方形 1">
            <a:extLst>
              <a:ext uri="{FF2B5EF4-FFF2-40B4-BE49-F238E27FC236}">
                <a16:creationId xmlns:a16="http://schemas.microsoft.com/office/drawing/2014/main" id="{A76BF966-70C5-B499-857A-A4549B2F4890}"/>
              </a:ext>
            </a:extLst>
          </p:cNvPr>
          <p:cNvSpPr/>
          <p:nvPr userDrawn="1"/>
        </p:nvSpPr>
        <p:spPr>
          <a:xfrm>
            <a:off x="-1" y="0"/>
            <a:ext cx="10691813" cy="540000"/>
          </a:xfrm>
          <a:prstGeom prst="rect">
            <a:avLst/>
          </a:prstGeom>
          <a:solidFill>
            <a:srgbClr val="A9D18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 name="Title 1">
            <a:extLst>
              <a:ext uri="{FF2B5EF4-FFF2-40B4-BE49-F238E27FC236}">
                <a16:creationId xmlns:a16="http://schemas.microsoft.com/office/drawing/2014/main" id="{25641C81-E56A-30F6-3AF6-CF1B530A8CA9}"/>
              </a:ext>
            </a:extLst>
          </p:cNvPr>
          <p:cNvSpPr>
            <a:spLocks noGrp="1"/>
          </p:cNvSpPr>
          <p:nvPr>
            <p:ph type="ctrTitle"/>
          </p:nvPr>
        </p:nvSpPr>
        <p:spPr>
          <a:xfrm>
            <a:off x="737233" y="121711"/>
            <a:ext cx="9722805" cy="313201"/>
          </a:xfrm>
          <a:prstGeom prst="rect">
            <a:avLst/>
          </a:prstGeom>
        </p:spPr>
        <p:txBody>
          <a:bodyPr wrap="none" lIns="0" tIns="0" rIns="0" bIns="0" anchor="t" anchorCtr="0">
            <a:noAutofit/>
          </a:bodyPr>
          <a:lstStyle>
            <a:lvl1pPr algn="l">
              <a:lnSpc>
                <a:spcPct val="100000"/>
              </a:lnSpc>
              <a:defRPr sz="2400" b="1"/>
            </a:lvl1pPr>
          </a:lstStyle>
          <a:p>
            <a:r>
              <a:rPr lang="ja-JP" altLang="en-US" dirty="0"/>
              <a:t>マスター タイトルの書式設定</a:t>
            </a:r>
            <a:endParaRPr lang="en-US" dirty="0"/>
          </a:p>
        </p:txBody>
      </p:sp>
      <p:sp>
        <p:nvSpPr>
          <p:cNvPr id="11" name="正方形/長方形 10">
            <a:extLst>
              <a:ext uri="{FF2B5EF4-FFF2-40B4-BE49-F238E27FC236}">
                <a16:creationId xmlns:a16="http://schemas.microsoft.com/office/drawing/2014/main" id="{9048A29A-F7A6-DDBB-C844-E27DFF686933}"/>
              </a:ext>
            </a:extLst>
          </p:cNvPr>
          <p:cNvSpPr/>
          <p:nvPr userDrawn="1"/>
        </p:nvSpPr>
        <p:spPr>
          <a:xfrm>
            <a:off x="366297" y="137206"/>
            <a:ext cx="265588" cy="265588"/>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1440994981"/>
      </p:ext>
    </p:extLst>
  </p:cSld>
  <p:clrMapOvr>
    <a:masterClrMapping/>
  </p:clrMapOvr>
  <p:extLst>
    <p:ext uri="{DCECCB84-F9BA-43D5-87BE-67443E8EF086}">
      <p15:sldGuideLst xmlns:p15="http://schemas.microsoft.com/office/powerpoint/2012/main"/>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6_タイトルとコンテンツ">
    <p:spTree>
      <p:nvGrpSpPr>
        <p:cNvPr id="1" name=""/>
        <p:cNvGrpSpPr/>
        <p:nvPr/>
      </p:nvGrpSpPr>
      <p:grpSpPr>
        <a:xfrm>
          <a:off x="0" y="0"/>
          <a:ext cx="0" cy="0"/>
          <a:chOff x="0" y="0"/>
          <a:chExt cx="0" cy="0"/>
        </a:xfrm>
      </p:grpSpPr>
      <p:sp>
        <p:nvSpPr>
          <p:cNvPr id="2" name="正方形/長方形 1">
            <a:extLst>
              <a:ext uri="{FF2B5EF4-FFF2-40B4-BE49-F238E27FC236}">
                <a16:creationId xmlns:a16="http://schemas.microsoft.com/office/drawing/2014/main" id="{A76BF966-70C5-B499-857A-A4549B2F4890}"/>
              </a:ext>
            </a:extLst>
          </p:cNvPr>
          <p:cNvSpPr/>
          <p:nvPr userDrawn="1"/>
        </p:nvSpPr>
        <p:spPr>
          <a:xfrm>
            <a:off x="-1" y="0"/>
            <a:ext cx="10691813" cy="540000"/>
          </a:xfrm>
          <a:prstGeom prst="rect">
            <a:avLst/>
          </a:prstGeom>
          <a:solidFill>
            <a:srgbClr val="FDD3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 name="Title 1">
            <a:extLst>
              <a:ext uri="{FF2B5EF4-FFF2-40B4-BE49-F238E27FC236}">
                <a16:creationId xmlns:a16="http://schemas.microsoft.com/office/drawing/2014/main" id="{25641C81-E56A-30F6-3AF6-CF1B530A8CA9}"/>
              </a:ext>
            </a:extLst>
          </p:cNvPr>
          <p:cNvSpPr>
            <a:spLocks noGrp="1"/>
          </p:cNvSpPr>
          <p:nvPr>
            <p:ph type="ctrTitle"/>
          </p:nvPr>
        </p:nvSpPr>
        <p:spPr>
          <a:xfrm>
            <a:off x="737233" y="121711"/>
            <a:ext cx="9722805" cy="313201"/>
          </a:xfrm>
          <a:prstGeom prst="rect">
            <a:avLst/>
          </a:prstGeom>
        </p:spPr>
        <p:txBody>
          <a:bodyPr wrap="none" lIns="0" tIns="0" rIns="0" bIns="0" anchor="t" anchorCtr="0">
            <a:noAutofit/>
          </a:bodyPr>
          <a:lstStyle>
            <a:lvl1pPr algn="l">
              <a:lnSpc>
                <a:spcPct val="100000"/>
              </a:lnSpc>
              <a:defRPr sz="2400" b="1"/>
            </a:lvl1pPr>
          </a:lstStyle>
          <a:p>
            <a:r>
              <a:rPr lang="ja-JP" altLang="en-US" dirty="0"/>
              <a:t>マスター タイトルの書式設定</a:t>
            </a:r>
            <a:endParaRPr lang="en-US" dirty="0"/>
          </a:p>
        </p:txBody>
      </p:sp>
      <p:sp>
        <p:nvSpPr>
          <p:cNvPr id="11" name="正方形/長方形 10">
            <a:extLst>
              <a:ext uri="{FF2B5EF4-FFF2-40B4-BE49-F238E27FC236}">
                <a16:creationId xmlns:a16="http://schemas.microsoft.com/office/drawing/2014/main" id="{9048A29A-F7A6-DDBB-C844-E27DFF686933}"/>
              </a:ext>
            </a:extLst>
          </p:cNvPr>
          <p:cNvSpPr/>
          <p:nvPr userDrawn="1"/>
        </p:nvSpPr>
        <p:spPr>
          <a:xfrm>
            <a:off x="366297" y="137206"/>
            <a:ext cx="265588" cy="265588"/>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447693616"/>
      </p:ext>
    </p:extLst>
  </p:cSld>
  <p:clrMapOvr>
    <a:masterClrMapping/>
  </p:clrMapOvr>
  <p:extLst>
    <p:ext uri="{DCECCB84-F9BA-43D5-87BE-67443E8EF086}">
      <p15:sldGuideLst xmlns:p15="http://schemas.microsoft.com/office/powerpoint/2012/main"/>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ユーザー設定レイアウト">
    <p:spTree>
      <p:nvGrpSpPr>
        <p:cNvPr id="1" name=""/>
        <p:cNvGrpSpPr/>
        <p:nvPr/>
      </p:nvGrpSpPr>
      <p:grpSpPr>
        <a:xfrm>
          <a:off x="0" y="0"/>
          <a:ext cx="0" cy="0"/>
          <a:chOff x="0" y="0"/>
          <a:chExt cx="0" cy="0"/>
        </a:xfrm>
      </p:grpSpPr>
      <p:sp>
        <p:nvSpPr>
          <p:cNvPr id="3" name="正方形/長方形 2">
            <a:extLst>
              <a:ext uri="{FF2B5EF4-FFF2-40B4-BE49-F238E27FC236}">
                <a16:creationId xmlns:a16="http://schemas.microsoft.com/office/drawing/2014/main" id="{5A2E206D-F4C8-AA20-22CE-96482D5C3DE9}"/>
              </a:ext>
            </a:extLst>
          </p:cNvPr>
          <p:cNvSpPr/>
          <p:nvPr userDrawn="1"/>
        </p:nvSpPr>
        <p:spPr>
          <a:xfrm>
            <a:off x="785004" y="1539061"/>
            <a:ext cx="4464170" cy="4919612"/>
          </a:xfrm>
          <a:prstGeom prst="rect">
            <a:avLst/>
          </a:prstGeom>
          <a:solidFill>
            <a:srgbClr val="D3EDFB"/>
          </a:solidFill>
          <a:ln w="25400">
            <a:solidFill>
              <a:srgbClr val="005BA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 name="四角形: 角を丸くする 3">
            <a:extLst>
              <a:ext uri="{FF2B5EF4-FFF2-40B4-BE49-F238E27FC236}">
                <a16:creationId xmlns:a16="http://schemas.microsoft.com/office/drawing/2014/main" id="{88D36B70-092D-D314-AC94-28A93C089284}"/>
              </a:ext>
            </a:extLst>
          </p:cNvPr>
          <p:cNvSpPr/>
          <p:nvPr userDrawn="1"/>
        </p:nvSpPr>
        <p:spPr>
          <a:xfrm>
            <a:off x="1073563" y="1333669"/>
            <a:ext cx="3887052" cy="424267"/>
          </a:xfrm>
          <a:prstGeom prst="roundRect">
            <a:avLst>
              <a:gd name="adj" fmla="val 46611"/>
            </a:avLst>
          </a:prstGeom>
          <a:solidFill>
            <a:srgbClr val="005BA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6" name="正方形/長方形 15">
            <a:extLst>
              <a:ext uri="{FF2B5EF4-FFF2-40B4-BE49-F238E27FC236}">
                <a16:creationId xmlns:a16="http://schemas.microsoft.com/office/drawing/2014/main" id="{A560C578-E5CE-7C3F-D4F5-6C9E1AF6CD8D}"/>
              </a:ext>
            </a:extLst>
          </p:cNvPr>
          <p:cNvSpPr/>
          <p:nvPr userDrawn="1"/>
        </p:nvSpPr>
        <p:spPr>
          <a:xfrm>
            <a:off x="5507730" y="1539061"/>
            <a:ext cx="4464170" cy="4919612"/>
          </a:xfrm>
          <a:prstGeom prst="rect">
            <a:avLst/>
          </a:prstGeom>
          <a:solidFill>
            <a:srgbClr val="E1EFD8"/>
          </a:solidFill>
          <a:ln w="25400">
            <a:solidFill>
              <a:srgbClr val="45B03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7" name="四角形: 角を丸くする 16">
            <a:extLst>
              <a:ext uri="{FF2B5EF4-FFF2-40B4-BE49-F238E27FC236}">
                <a16:creationId xmlns:a16="http://schemas.microsoft.com/office/drawing/2014/main" id="{282D5B4A-B0EF-3DF3-0D31-5FE327BEFD50}"/>
              </a:ext>
            </a:extLst>
          </p:cNvPr>
          <p:cNvSpPr/>
          <p:nvPr userDrawn="1"/>
        </p:nvSpPr>
        <p:spPr>
          <a:xfrm>
            <a:off x="5796289" y="1333669"/>
            <a:ext cx="3887052" cy="424267"/>
          </a:xfrm>
          <a:prstGeom prst="roundRect">
            <a:avLst>
              <a:gd name="adj" fmla="val 46611"/>
            </a:avLst>
          </a:prstGeom>
          <a:solidFill>
            <a:srgbClr val="45B0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3" name="図プレースホルダー 4">
            <a:extLst>
              <a:ext uri="{FF2B5EF4-FFF2-40B4-BE49-F238E27FC236}">
                <a16:creationId xmlns:a16="http://schemas.microsoft.com/office/drawing/2014/main" id="{07E0C191-E12A-D6BD-6829-D0E4DCDF2164}"/>
              </a:ext>
            </a:extLst>
          </p:cNvPr>
          <p:cNvSpPr>
            <a:spLocks noGrp="1"/>
          </p:cNvSpPr>
          <p:nvPr>
            <p:ph type="pic" sz="quarter" idx="10"/>
          </p:nvPr>
        </p:nvSpPr>
        <p:spPr>
          <a:xfrm>
            <a:off x="5971786" y="1924922"/>
            <a:ext cx="3405876" cy="2415919"/>
          </a:xfrm>
          <a:prstGeom prst="rect">
            <a:avLst/>
          </a:prstGeom>
          <a:effectLst/>
        </p:spPr>
        <p:txBody>
          <a:bodyPr/>
          <a:lstStyle/>
          <a:p>
            <a:endParaRPr kumimoji="1" lang="ja-JP" altLang="en-US"/>
          </a:p>
        </p:txBody>
      </p:sp>
      <p:sp>
        <p:nvSpPr>
          <p:cNvPr id="44" name="図プレースホルダー 4">
            <a:extLst>
              <a:ext uri="{FF2B5EF4-FFF2-40B4-BE49-F238E27FC236}">
                <a16:creationId xmlns:a16="http://schemas.microsoft.com/office/drawing/2014/main" id="{4794C840-5A01-0BA0-B1F2-77AA7B358F98}"/>
              </a:ext>
            </a:extLst>
          </p:cNvPr>
          <p:cNvSpPr>
            <a:spLocks noGrp="1"/>
          </p:cNvSpPr>
          <p:nvPr>
            <p:ph type="pic" sz="quarter" idx="11"/>
          </p:nvPr>
        </p:nvSpPr>
        <p:spPr>
          <a:xfrm>
            <a:off x="1314151" y="1924922"/>
            <a:ext cx="3405876" cy="2415919"/>
          </a:xfrm>
          <a:prstGeom prst="rect">
            <a:avLst/>
          </a:prstGeom>
          <a:effectLst/>
        </p:spPr>
        <p:txBody>
          <a:bodyPr/>
          <a:lstStyle/>
          <a:p>
            <a:endParaRPr kumimoji="1" lang="ja-JP" altLang="en-US" dirty="0"/>
          </a:p>
        </p:txBody>
      </p:sp>
      <p:sp>
        <p:nvSpPr>
          <p:cNvPr id="45" name="テキスト プレースホルダー 2">
            <a:extLst>
              <a:ext uri="{FF2B5EF4-FFF2-40B4-BE49-F238E27FC236}">
                <a16:creationId xmlns:a16="http://schemas.microsoft.com/office/drawing/2014/main" id="{1BE9E7F1-BC85-F642-05C0-7C6803D0475F}"/>
              </a:ext>
            </a:extLst>
          </p:cNvPr>
          <p:cNvSpPr>
            <a:spLocks noGrp="1"/>
          </p:cNvSpPr>
          <p:nvPr>
            <p:ph type="body" idx="1"/>
          </p:nvPr>
        </p:nvSpPr>
        <p:spPr>
          <a:xfrm>
            <a:off x="1307486" y="1449286"/>
            <a:ext cx="3419206" cy="284693"/>
          </a:xfrm>
          <a:prstGeom prst="rect">
            <a:avLst/>
          </a:prstGeom>
          <a:noFill/>
        </p:spPr>
        <p:txBody>
          <a:bodyPr wrap="none" lIns="0" tIns="0" rIns="0" bIns="0" rtlCol="0">
            <a:spAutoFit/>
          </a:bodyPr>
          <a:lstStyle>
            <a:lvl1pPr marL="0" indent="0" algn="ctr">
              <a:buFontTx/>
              <a:buNone/>
              <a:defRPr lang="ja-JP" altLang="en-US" sz="2000" b="1" dirty="0">
                <a:solidFill>
                  <a:schemeClr val="bg1"/>
                </a:solidFill>
                <a:latin typeface="+mn-ea"/>
              </a:defRPr>
            </a:lvl1pPr>
          </a:lstStyle>
          <a:p>
            <a:pPr marL="0" lvl="0" algn="ctr" defTabSz="457200"/>
            <a:r>
              <a:rPr kumimoji="1" lang="ja-JP" altLang="en-US" dirty="0"/>
              <a:t>マスター テキストの書式設定</a:t>
            </a:r>
          </a:p>
        </p:txBody>
      </p:sp>
      <p:sp>
        <p:nvSpPr>
          <p:cNvPr id="47" name="テキスト プレースホルダー 2">
            <a:extLst>
              <a:ext uri="{FF2B5EF4-FFF2-40B4-BE49-F238E27FC236}">
                <a16:creationId xmlns:a16="http://schemas.microsoft.com/office/drawing/2014/main" id="{DFEBB12F-2FB8-023B-1419-2A4D0ACD6F47}"/>
              </a:ext>
            </a:extLst>
          </p:cNvPr>
          <p:cNvSpPr>
            <a:spLocks noGrp="1"/>
          </p:cNvSpPr>
          <p:nvPr>
            <p:ph type="body" idx="12"/>
          </p:nvPr>
        </p:nvSpPr>
        <p:spPr>
          <a:xfrm>
            <a:off x="5971786" y="1449286"/>
            <a:ext cx="3419206" cy="284693"/>
          </a:xfrm>
          <a:prstGeom prst="rect">
            <a:avLst/>
          </a:prstGeom>
          <a:noFill/>
        </p:spPr>
        <p:txBody>
          <a:bodyPr wrap="none" lIns="0" tIns="0" rIns="0" bIns="0" rtlCol="0">
            <a:spAutoFit/>
          </a:bodyPr>
          <a:lstStyle>
            <a:lvl1pPr marL="0" indent="0" algn="ctr">
              <a:buFontTx/>
              <a:buNone/>
              <a:defRPr lang="ja-JP" altLang="en-US" sz="2000" b="1" dirty="0">
                <a:solidFill>
                  <a:schemeClr val="bg1"/>
                </a:solidFill>
                <a:latin typeface="+mn-ea"/>
              </a:defRPr>
            </a:lvl1pPr>
          </a:lstStyle>
          <a:p>
            <a:pPr marL="0" lvl="0" algn="ctr" defTabSz="457200"/>
            <a:r>
              <a:rPr kumimoji="1" lang="ja-JP" altLang="en-US" dirty="0"/>
              <a:t>マスター テキストの書式設定</a:t>
            </a:r>
          </a:p>
        </p:txBody>
      </p:sp>
      <p:sp>
        <p:nvSpPr>
          <p:cNvPr id="48" name="テキスト プレースホルダー 17">
            <a:extLst>
              <a:ext uri="{FF2B5EF4-FFF2-40B4-BE49-F238E27FC236}">
                <a16:creationId xmlns:a16="http://schemas.microsoft.com/office/drawing/2014/main" id="{AE8D050E-BBD4-6049-9215-A58B2691CF51}"/>
              </a:ext>
            </a:extLst>
          </p:cNvPr>
          <p:cNvSpPr>
            <a:spLocks noGrp="1"/>
          </p:cNvSpPr>
          <p:nvPr>
            <p:ph type="body" idx="13"/>
          </p:nvPr>
        </p:nvSpPr>
        <p:spPr>
          <a:xfrm>
            <a:off x="5682232" y="4738738"/>
            <a:ext cx="4139961" cy="614312"/>
          </a:xfrm>
          <a:prstGeom prst="rect">
            <a:avLst/>
          </a:prstGeom>
        </p:spPr>
        <p:txBody>
          <a:bodyPr lIns="0" tIns="0" rIns="0" bIns="0"/>
          <a:lstStyle>
            <a:lvl1pPr marL="0" indent="0">
              <a:lnSpc>
                <a:spcPct val="105000"/>
              </a:lnSpc>
              <a:spcBef>
                <a:spcPts val="0"/>
              </a:spcBef>
              <a:buNone/>
              <a:defRPr sz="1200"/>
            </a:lvl1pPr>
          </a:lstStyle>
          <a:p>
            <a:endParaRPr lang="ja-JP" altLang="en-US" dirty="0"/>
          </a:p>
        </p:txBody>
      </p:sp>
      <p:sp>
        <p:nvSpPr>
          <p:cNvPr id="49" name="テキスト プレースホルダー 17">
            <a:extLst>
              <a:ext uri="{FF2B5EF4-FFF2-40B4-BE49-F238E27FC236}">
                <a16:creationId xmlns:a16="http://schemas.microsoft.com/office/drawing/2014/main" id="{8D995B6F-D07C-C3F0-A3C6-A1AC5AE77040}"/>
              </a:ext>
            </a:extLst>
          </p:cNvPr>
          <p:cNvSpPr>
            <a:spLocks noGrp="1"/>
          </p:cNvSpPr>
          <p:nvPr>
            <p:ph type="body" idx="14"/>
          </p:nvPr>
        </p:nvSpPr>
        <p:spPr>
          <a:xfrm>
            <a:off x="953938" y="4738739"/>
            <a:ext cx="4139961" cy="611692"/>
          </a:xfrm>
          <a:prstGeom prst="rect">
            <a:avLst/>
          </a:prstGeom>
        </p:spPr>
        <p:txBody>
          <a:bodyPr lIns="0" tIns="0" rIns="0" bIns="0"/>
          <a:lstStyle>
            <a:lvl1pPr marL="0" indent="0">
              <a:lnSpc>
                <a:spcPct val="105000"/>
              </a:lnSpc>
              <a:spcBef>
                <a:spcPts val="0"/>
              </a:spcBef>
              <a:buNone/>
              <a:defRPr sz="1200"/>
            </a:lvl1pPr>
          </a:lstStyle>
          <a:p>
            <a:endParaRPr lang="ja-JP" altLang="en-US" dirty="0"/>
          </a:p>
        </p:txBody>
      </p:sp>
      <p:sp>
        <p:nvSpPr>
          <p:cNvPr id="50" name="テキスト プレースホルダー 17">
            <a:extLst>
              <a:ext uri="{FF2B5EF4-FFF2-40B4-BE49-F238E27FC236}">
                <a16:creationId xmlns:a16="http://schemas.microsoft.com/office/drawing/2014/main" id="{C1A5F446-DAF5-A653-C6DC-D23E32D610C2}"/>
              </a:ext>
            </a:extLst>
          </p:cNvPr>
          <p:cNvSpPr>
            <a:spLocks noGrp="1"/>
          </p:cNvSpPr>
          <p:nvPr>
            <p:ph type="body" idx="15"/>
          </p:nvPr>
        </p:nvSpPr>
        <p:spPr>
          <a:xfrm>
            <a:off x="1307486" y="4433944"/>
            <a:ext cx="3412541" cy="128112"/>
          </a:xfrm>
          <a:prstGeom prst="rect">
            <a:avLst/>
          </a:prstGeom>
          <a:noFill/>
        </p:spPr>
        <p:txBody>
          <a:bodyPr wrap="square" lIns="0" tIns="0" rIns="0" bIns="0" rtlCol="0">
            <a:spAutoFit/>
          </a:bodyPr>
          <a:lstStyle>
            <a:lvl1pPr marL="0" indent="0" algn="ctr">
              <a:buFontTx/>
              <a:buNone/>
              <a:defRPr lang="ja-JP" altLang="en-US" sz="900" dirty="0">
                <a:latin typeface="+mn-ea"/>
              </a:defRPr>
            </a:lvl1pPr>
          </a:lstStyle>
          <a:p>
            <a:pPr marL="0" lvl="0" algn="r" defTabSz="457200"/>
            <a:endParaRPr lang="ja-JP" altLang="en-US" dirty="0"/>
          </a:p>
        </p:txBody>
      </p:sp>
      <p:sp>
        <p:nvSpPr>
          <p:cNvPr id="51" name="テキスト プレースホルダー 17">
            <a:extLst>
              <a:ext uri="{FF2B5EF4-FFF2-40B4-BE49-F238E27FC236}">
                <a16:creationId xmlns:a16="http://schemas.microsoft.com/office/drawing/2014/main" id="{5C924179-0D74-AE0D-52FE-3CB02652898A}"/>
              </a:ext>
            </a:extLst>
          </p:cNvPr>
          <p:cNvSpPr>
            <a:spLocks noGrp="1"/>
          </p:cNvSpPr>
          <p:nvPr>
            <p:ph type="body" idx="16"/>
          </p:nvPr>
        </p:nvSpPr>
        <p:spPr>
          <a:xfrm>
            <a:off x="5965121" y="4433944"/>
            <a:ext cx="3412541" cy="128112"/>
          </a:xfrm>
          <a:prstGeom prst="rect">
            <a:avLst/>
          </a:prstGeom>
          <a:noFill/>
        </p:spPr>
        <p:txBody>
          <a:bodyPr wrap="square" lIns="0" tIns="0" rIns="0" bIns="0" rtlCol="0">
            <a:spAutoFit/>
          </a:bodyPr>
          <a:lstStyle>
            <a:lvl1pPr marL="0" indent="0" algn="ctr">
              <a:buFontTx/>
              <a:buNone/>
              <a:defRPr lang="ja-JP" altLang="en-US" sz="900" dirty="0">
                <a:latin typeface="+mn-ea"/>
              </a:defRPr>
            </a:lvl1pPr>
          </a:lstStyle>
          <a:p>
            <a:pPr marL="0" lvl="0" algn="r" defTabSz="457200"/>
            <a:endParaRPr lang="ja-JP" altLang="en-US" dirty="0"/>
          </a:p>
        </p:txBody>
      </p:sp>
      <p:sp>
        <p:nvSpPr>
          <p:cNvPr id="70" name="図プレースホルダー 4">
            <a:extLst>
              <a:ext uri="{FF2B5EF4-FFF2-40B4-BE49-F238E27FC236}">
                <a16:creationId xmlns:a16="http://schemas.microsoft.com/office/drawing/2014/main" id="{4FA491D5-C7BE-011A-13A6-24987719C4A5}"/>
              </a:ext>
            </a:extLst>
          </p:cNvPr>
          <p:cNvSpPr>
            <a:spLocks noGrp="1"/>
          </p:cNvSpPr>
          <p:nvPr>
            <p:ph type="pic" sz="quarter" idx="17"/>
          </p:nvPr>
        </p:nvSpPr>
        <p:spPr>
          <a:xfrm>
            <a:off x="4290203" y="5446956"/>
            <a:ext cx="803696" cy="803695"/>
          </a:xfrm>
          <a:prstGeom prst="rect">
            <a:avLst/>
          </a:prstGeom>
          <a:effectLst/>
        </p:spPr>
        <p:txBody>
          <a:bodyPr/>
          <a:lstStyle>
            <a:lvl1pPr marL="0" indent="0">
              <a:buNone/>
              <a:defRPr sz="1200"/>
            </a:lvl1pPr>
          </a:lstStyle>
          <a:p>
            <a:endParaRPr kumimoji="1" lang="ja-JP" altLang="en-US" dirty="0"/>
          </a:p>
        </p:txBody>
      </p:sp>
      <p:sp>
        <p:nvSpPr>
          <p:cNvPr id="71" name="図プレースホルダー 4">
            <a:extLst>
              <a:ext uri="{FF2B5EF4-FFF2-40B4-BE49-F238E27FC236}">
                <a16:creationId xmlns:a16="http://schemas.microsoft.com/office/drawing/2014/main" id="{C0ED1EDE-DD8B-3AFE-316D-A38619C6E630}"/>
              </a:ext>
            </a:extLst>
          </p:cNvPr>
          <p:cNvSpPr>
            <a:spLocks noGrp="1"/>
          </p:cNvSpPr>
          <p:nvPr>
            <p:ph type="pic" sz="quarter" idx="18"/>
          </p:nvPr>
        </p:nvSpPr>
        <p:spPr>
          <a:xfrm>
            <a:off x="9020235" y="5446956"/>
            <a:ext cx="803696" cy="803695"/>
          </a:xfrm>
          <a:prstGeom prst="rect">
            <a:avLst/>
          </a:prstGeom>
          <a:effectLst/>
        </p:spPr>
        <p:txBody>
          <a:bodyPr/>
          <a:lstStyle>
            <a:lvl1pPr marL="0" indent="0">
              <a:buNone/>
              <a:defRPr sz="1200"/>
            </a:lvl1pPr>
          </a:lstStyle>
          <a:p>
            <a:endParaRPr kumimoji="1" lang="ja-JP" altLang="en-US" dirty="0"/>
          </a:p>
        </p:txBody>
      </p:sp>
      <p:sp>
        <p:nvSpPr>
          <p:cNvPr id="72" name="テキスト プレースホルダー 17">
            <a:extLst>
              <a:ext uri="{FF2B5EF4-FFF2-40B4-BE49-F238E27FC236}">
                <a16:creationId xmlns:a16="http://schemas.microsoft.com/office/drawing/2014/main" id="{7B25986D-FB70-25A3-873F-2377065BA037}"/>
              </a:ext>
            </a:extLst>
          </p:cNvPr>
          <p:cNvSpPr>
            <a:spLocks noGrp="1"/>
          </p:cNvSpPr>
          <p:nvPr>
            <p:ph type="body" idx="19"/>
          </p:nvPr>
        </p:nvSpPr>
        <p:spPr>
          <a:xfrm>
            <a:off x="953938" y="5531844"/>
            <a:ext cx="3163501" cy="193899"/>
          </a:xfrm>
          <a:prstGeom prst="rect">
            <a:avLst/>
          </a:prstGeom>
        </p:spPr>
        <p:txBody>
          <a:bodyPr lIns="0" tIns="0" rIns="0" bIns="0"/>
          <a:lstStyle>
            <a:lvl1pPr marL="0" indent="0">
              <a:lnSpc>
                <a:spcPct val="105000"/>
              </a:lnSpc>
              <a:spcBef>
                <a:spcPts val="0"/>
              </a:spcBef>
              <a:buNone/>
              <a:defRPr sz="1200"/>
            </a:lvl1pPr>
          </a:lstStyle>
          <a:p>
            <a:endParaRPr lang="ja-JP" altLang="en-US" dirty="0"/>
          </a:p>
        </p:txBody>
      </p:sp>
      <p:sp>
        <p:nvSpPr>
          <p:cNvPr id="73" name="テキスト プレースホルダー 17">
            <a:extLst>
              <a:ext uri="{FF2B5EF4-FFF2-40B4-BE49-F238E27FC236}">
                <a16:creationId xmlns:a16="http://schemas.microsoft.com/office/drawing/2014/main" id="{73381263-38A0-446A-87EF-309E3F881E08}"/>
              </a:ext>
            </a:extLst>
          </p:cNvPr>
          <p:cNvSpPr>
            <a:spLocks noGrp="1"/>
          </p:cNvSpPr>
          <p:nvPr>
            <p:ph type="body" idx="20"/>
          </p:nvPr>
        </p:nvSpPr>
        <p:spPr>
          <a:xfrm>
            <a:off x="953938" y="5794298"/>
            <a:ext cx="3163501" cy="193899"/>
          </a:xfrm>
          <a:prstGeom prst="rect">
            <a:avLst/>
          </a:prstGeom>
        </p:spPr>
        <p:txBody>
          <a:bodyPr lIns="0" tIns="0" rIns="0" bIns="0"/>
          <a:lstStyle>
            <a:lvl1pPr marL="0" indent="0">
              <a:lnSpc>
                <a:spcPct val="105000"/>
              </a:lnSpc>
              <a:spcBef>
                <a:spcPts val="0"/>
              </a:spcBef>
              <a:buNone/>
              <a:defRPr sz="1200"/>
            </a:lvl1pPr>
          </a:lstStyle>
          <a:p>
            <a:endParaRPr lang="ja-JP" altLang="en-US" dirty="0"/>
          </a:p>
        </p:txBody>
      </p:sp>
      <p:sp>
        <p:nvSpPr>
          <p:cNvPr id="74" name="テキスト プレースホルダー 17">
            <a:extLst>
              <a:ext uri="{FF2B5EF4-FFF2-40B4-BE49-F238E27FC236}">
                <a16:creationId xmlns:a16="http://schemas.microsoft.com/office/drawing/2014/main" id="{53560ED5-3586-5336-CB48-0B855E5E4DA0}"/>
              </a:ext>
            </a:extLst>
          </p:cNvPr>
          <p:cNvSpPr>
            <a:spLocks noGrp="1"/>
          </p:cNvSpPr>
          <p:nvPr>
            <p:ph type="body" idx="21"/>
          </p:nvPr>
        </p:nvSpPr>
        <p:spPr>
          <a:xfrm>
            <a:off x="953938" y="6056752"/>
            <a:ext cx="3163501" cy="193899"/>
          </a:xfrm>
          <a:prstGeom prst="rect">
            <a:avLst/>
          </a:prstGeom>
        </p:spPr>
        <p:txBody>
          <a:bodyPr lIns="0" tIns="0" rIns="0" bIns="0"/>
          <a:lstStyle>
            <a:lvl1pPr marL="0" indent="0">
              <a:lnSpc>
                <a:spcPct val="105000"/>
              </a:lnSpc>
              <a:spcBef>
                <a:spcPts val="0"/>
              </a:spcBef>
              <a:buNone/>
              <a:defRPr sz="1200"/>
            </a:lvl1pPr>
          </a:lstStyle>
          <a:p>
            <a:endParaRPr lang="ja-JP" altLang="en-US" dirty="0"/>
          </a:p>
        </p:txBody>
      </p:sp>
      <p:sp>
        <p:nvSpPr>
          <p:cNvPr id="76" name="テキスト プレースホルダー 17">
            <a:extLst>
              <a:ext uri="{FF2B5EF4-FFF2-40B4-BE49-F238E27FC236}">
                <a16:creationId xmlns:a16="http://schemas.microsoft.com/office/drawing/2014/main" id="{2A83E6F3-7C8A-A36E-9A51-AD7416D7D636}"/>
              </a:ext>
            </a:extLst>
          </p:cNvPr>
          <p:cNvSpPr>
            <a:spLocks noGrp="1"/>
          </p:cNvSpPr>
          <p:nvPr>
            <p:ph type="body" idx="22"/>
          </p:nvPr>
        </p:nvSpPr>
        <p:spPr>
          <a:xfrm>
            <a:off x="5682232" y="5531844"/>
            <a:ext cx="3163501" cy="193899"/>
          </a:xfrm>
          <a:prstGeom prst="rect">
            <a:avLst/>
          </a:prstGeom>
        </p:spPr>
        <p:txBody>
          <a:bodyPr lIns="0" tIns="0" rIns="0" bIns="0"/>
          <a:lstStyle>
            <a:lvl1pPr marL="0" indent="0">
              <a:lnSpc>
                <a:spcPct val="105000"/>
              </a:lnSpc>
              <a:spcBef>
                <a:spcPts val="0"/>
              </a:spcBef>
              <a:buNone/>
              <a:defRPr sz="1200"/>
            </a:lvl1pPr>
          </a:lstStyle>
          <a:p>
            <a:endParaRPr lang="ja-JP" altLang="en-US" dirty="0"/>
          </a:p>
        </p:txBody>
      </p:sp>
      <p:sp>
        <p:nvSpPr>
          <p:cNvPr id="77" name="テキスト プレースホルダー 17">
            <a:extLst>
              <a:ext uri="{FF2B5EF4-FFF2-40B4-BE49-F238E27FC236}">
                <a16:creationId xmlns:a16="http://schemas.microsoft.com/office/drawing/2014/main" id="{846143A6-90A1-966F-D976-CB190F238C72}"/>
              </a:ext>
            </a:extLst>
          </p:cNvPr>
          <p:cNvSpPr>
            <a:spLocks noGrp="1"/>
          </p:cNvSpPr>
          <p:nvPr>
            <p:ph type="body" idx="23"/>
          </p:nvPr>
        </p:nvSpPr>
        <p:spPr>
          <a:xfrm>
            <a:off x="5682232" y="5794298"/>
            <a:ext cx="3163501" cy="193899"/>
          </a:xfrm>
          <a:prstGeom prst="rect">
            <a:avLst/>
          </a:prstGeom>
        </p:spPr>
        <p:txBody>
          <a:bodyPr lIns="0" tIns="0" rIns="0" bIns="0"/>
          <a:lstStyle>
            <a:lvl1pPr marL="0" indent="0">
              <a:lnSpc>
                <a:spcPct val="105000"/>
              </a:lnSpc>
              <a:spcBef>
                <a:spcPts val="0"/>
              </a:spcBef>
              <a:buNone/>
              <a:defRPr sz="1200"/>
            </a:lvl1pPr>
          </a:lstStyle>
          <a:p>
            <a:endParaRPr lang="ja-JP" altLang="en-US" dirty="0"/>
          </a:p>
        </p:txBody>
      </p:sp>
      <p:sp>
        <p:nvSpPr>
          <p:cNvPr id="78" name="テキスト プレースホルダー 17">
            <a:extLst>
              <a:ext uri="{FF2B5EF4-FFF2-40B4-BE49-F238E27FC236}">
                <a16:creationId xmlns:a16="http://schemas.microsoft.com/office/drawing/2014/main" id="{EB17C37E-3AA9-9858-5BCE-2B6B7EBEC336}"/>
              </a:ext>
            </a:extLst>
          </p:cNvPr>
          <p:cNvSpPr>
            <a:spLocks noGrp="1"/>
          </p:cNvSpPr>
          <p:nvPr>
            <p:ph type="body" idx="24"/>
          </p:nvPr>
        </p:nvSpPr>
        <p:spPr>
          <a:xfrm>
            <a:off x="5682232" y="6056752"/>
            <a:ext cx="3163501" cy="193899"/>
          </a:xfrm>
          <a:prstGeom prst="rect">
            <a:avLst/>
          </a:prstGeom>
        </p:spPr>
        <p:txBody>
          <a:bodyPr lIns="0" tIns="0" rIns="0" bIns="0"/>
          <a:lstStyle>
            <a:lvl1pPr marL="0" indent="0">
              <a:lnSpc>
                <a:spcPct val="105000"/>
              </a:lnSpc>
              <a:spcBef>
                <a:spcPts val="0"/>
              </a:spcBef>
              <a:buNone/>
              <a:defRPr sz="1200"/>
            </a:lvl1pPr>
          </a:lstStyle>
          <a:p>
            <a:endParaRPr lang="ja-JP" altLang="en-US" dirty="0"/>
          </a:p>
        </p:txBody>
      </p:sp>
    </p:spTree>
    <p:extLst>
      <p:ext uri="{BB962C8B-B14F-4D97-AF65-F5344CB8AC3E}">
        <p14:creationId xmlns:p14="http://schemas.microsoft.com/office/powerpoint/2010/main" val="413304665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0_タイトルとコンテンツ">
    <p:spTree>
      <p:nvGrpSpPr>
        <p:cNvPr id="1" name=""/>
        <p:cNvGrpSpPr/>
        <p:nvPr/>
      </p:nvGrpSpPr>
      <p:grpSpPr>
        <a:xfrm>
          <a:off x="0" y="0"/>
          <a:ext cx="0" cy="0"/>
          <a:chOff x="0" y="0"/>
          <a:chExt cx="0" cy="0"/>
        </a:xfrm>
      </p:grpSpPr>
      <p:sp>
        <p:nvSpPr>
          <p:cNvPr id="2" name="正方形/長方形 1">
            <a:extLst>
              <a:ext uri="{FF2B5EF4-FFF2-40B4-BE49-F238E27FC236}">
                <a16:creationId xmlns:a16="http://schemas.microsoft.com/office/drawing/2014/main" id="{7414C9C9-D5C1-1B0B-7F51-49EB3BADEBE7}"/>
              </a:ext>
            </a:extLst>
          </p:cNvPr>
          <p:cNvSpPr/>
          <p:nvPr userDrawn="1"/>
        </p:nvSpPr>
        <p:spPr>
          <a:xfrm>
            <a:off x="-1" y="0"/>
            <a:ext cx="10691813" cy="540000"/>
          </a:xfrm>
          <a:prstGeom prst="rect">
            <a:avLst/>
          </a:prstGeom>
          <a:gradFill>
            <a:gsLst>
              <a:gs pos="81982">
                <a:schemeClr val="bg1"/>
              </a:gs>
              <a:gs pos="19000">
                <a:srgbClr val="0070C0"/>
              </a:gs>
              <a:gs pos="61000">
                <a:srgbClr val="CCECFF"/>
              </a:gs>
              <a:gs pos="100000">
                <a:schemeClr val="bg1"/>
              </a:gs>
            </a:gsLst>
            <a:lin ang="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 name="Title 1">
            <a:extLst>
              <a:ext uri="{FF2B5EF4-FFF2-40B4-BE49-F238E27FC236}">
                <a16:creationId xmlns:a16="http://schemas.microsoft.com/office/drawing/2014/main" id="{C48CFBA7-0179-4279-2821-4F623771FE8B}"/>
              </a:ext>
            </a:extLst>
          </p:cNvPr>
          <p:cNvSpPr>
            <a:spLocks noGrp="1"/>
          </p:cNvSpPr>
          <p:nvPr>
            <p:ph type="ctrTitle"/>
          </p:nvPr>
        </p:nvSpPr>
        <p:spPr>
          <a:xfrm>
            <a:off x="366297" y="121711"/>
            <a:ext cx="9722805" cy="313201"/>
          </a:xfrm>
          <a:prstGeom prst="rect">
            <a:avLst/>
          </a:prstGeom>
        </p:spPr>
        <p:txBody>
          <a:bodyPr wrap="none" lIns="0" tIns="0" rIns="0" bIns="0" anchor="t" anchorCtr="0">
            <a:noAutofit/>
          </a:bodyPr>
          <a:lstStyle>
            <a:lvl1pPr algn="l">
              <a:lnSpc>
                <a:spcPct val="100000"/>
              </a:lnSpc>
              <a:defRPr sz="2400" b="1">
                <a:solidFill>
                  <a:schemeClr val="bg1"/>
                </a:solidFill>
              </a:defRPr>
            </a:lvl1pPr>
          </a:lstStyle>
          <a:p>
            <a:r>
              <a:rPr lang="ja-JP" altLang="en-US" dirty="0"/>
              <a:t>マスター タイトルの書式設定</a:t>
            </a:r>
            <a:endParaRPr lang="en-US" dirty="0"/>
          </a:p>
        </p:txBody>
      </p:sp>
    </p:spTree>
    <p:extLst>
      <p:ext uri="{BB962C8B-B14F-4D97-AF65-F5344CB8AC3E}">
        <p14:creationId xmlns:p14="http://schemas.microsoft.com/office/powerpoint/2010/main" val="1179952487"/>
      </p:ext>
    </p:extLst>
  </p:cSld>
  <p:clrMapOvr>
    <a:masterClrMapping/>
  </p:clrMapOvr>
  <p:extLst>
    <p:ext uri="{DCECCB84-F9BA-43D5-87BE-67443E8EF086}">
      <p15:sldGuideLst xmlns:p15="http://schemas.microsoft.com/office/powerpoint/2012/main"/>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2_タイトルとコンテンツ">
    <p:spTree>
      <p:nvGrpSpPr>
        <p:cNvPr id="1" name=""/>
        <p:cNvGrpSpPr/>
        <p:nvPr/>
      </p:nvGrpSpPr>
      <p:grpSpPr>
        <a:xfrm>
          <a:off x="0" y="0"/>
          <a:ext cx="0" cy="0"/>
          <a:chOff x="0" y="0"/>
          <a:chExt cx="0" cy="0"/>
        </a:xfrm>
      </p:grpSpPr>
      <p:sp>
        <p:nvSpPr>
          <p:cNvPr id="2" name="正方形/長方形 1">
            <a:extLst>
              <a:ext uri="{FF2B5EF4-FFF2-40B4-BE49-F238E27FC236}">
                <a16:creationId xmlns:a16="http://schemas.microsoft.com/office/drawing/2014/main" id="{A76BF966-70C5-B499-857A-A4549B2F4890}"/>
              </a:ext>
            </a:extLst>
          </p:cNvPr>
          <p:cNvSpPr/>
          <p:nvPr userDrawn="1"/>
        </p:nvSpPr>
        <p:spPr>
          <a:xfrm>
            <a:off x="-1" y="0"/>
            <a:ext cx="10691813" cy="540000"/>
          </a:xfrm>
          <a:prstGeom prst="rect">
            <a:avLst/>
          </a:prstGeom>
          <a:solidFill>
            <a:srgbClr val="F6C2D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 name="Title 1">
            <a:extLst>
              <a:ext uri="{FF2B5EF4-FFF2-40B4-BE49-F238E27FC236}">
                <a16:creationId xmlns:a16="http://schemas.microsoft.com/office/drawing/2014/main" id="{25641C81-E56A-30F6-3AF6-CF1B530A8CA9}"/>
              </a:ext>
            </a:extLst>
          </p:cNvPr>
          <p:cNvSpPr>
            <a:spLocks noGrp="1"/>
          </p:cNvSpPr>
          <p:nvPr>
            <p:ph type="ctrTitle"/>
          </p:nvPr>
        </p:nvSpPr>
        <p:spPr>
          <a:xfrm>
            <a:off x="737233" y="121711"/>
            <a:ext cx="9722805" cy="313201"/>
          </a:xfrm>
          <a:prstGeom prst="rect">
            <a:avLst/>
          </a:prstGeom>
        </p:spPr>
        <p:txBody>
          <a:bodyPr wrap="none" lIns="0" tIns="0" rIns="0" bIns="0" anchor="t" anchorCtr="0">
            <a:noAutofit/>
          </a:bodyPr>
          <a:lstStyle>
            <a:lvl1pPr algn="l">
              <a:lnSpc>
                <a:spcPct val="100000"/>
              </a:lnSpc>
              <a:defRPr sz="2400" b="1"/>
            </a:lvl1pPr>
          </a:lstStyle>
          <a:p>
            <a:r>
              <a:rPr lang="ja-JP" altLang="en-US" dirty="0"/>
              <a:t>マスター タイトルの書式設定</a:t>
            </a:r>
            <a:endParaRPr lang="en-US" dirty="0"/>
          </a:p>
        </p:txBody>
      </p:sp>
      <p:sp>
        <p:nvSpPr>
          <p:cNvPr id="11" name="正方形/長方形 10">
            <a:extLst>
              <a:ext uri="{FF2B5EF4-FFF2-40B4-BE49-F238E27FC236}">
                <a16:creationId xmlns:a16="http://schemas.microsoft.com/office/drawing/2014/main" id="{9048A29A-F7A6-DDBB-C844-E27DFF686933}"/>
              </a:ext>
            </a:extLst>
          </p:cNvPr>
          <p:cNvSpPr/>
          <p:nvPr userDrawn="1"/>
        </p:nvSpPr>
        <p:spPr>
          <a:xfrm>
            <a:off x="366297" y="137206"/>
            <a:ext cx="265588" cy="265588"/>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1599004409"/>
      </p:ext>
    </p:extLst>
  </p:cSld>
  <p:clrMapOvr>
    <a:masterClrMapping/>
  </p:clrMapOvr>
  <p:extLst>
    <p:ext uri="{DCECCB84-F9BA-43D5-87BE-67443E8EF086}">
      <p15:sldGuideLst xmlns:p15="http://schemas.microsoft.com/office/powerpoint/2012/main"/>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3_タイトルとコンテンツ">
    <p:spTree>
      <p:nvGrpSpPr>
        <p:cNvPr id="1" name=""/>
        <p:cNvGrpSpPr/>
        <p:nvPr/>
      </p:nvGrpSpPr>
      <p:grpSpPr>
        <a:xfrm>
          <a:off x="0" y="0"/>
          <a:ext cx="0" cy="0"/>
          <a:chOff x="0" y="0"/>
          <a:chExt cx="0" cy="0"/>
        </a:xfrm>
      </p:grpSpPr>
      <p:sp>
        <p:nvSpPr>
          <p:cNvPr id="2" name="正方形/長方形 1">
            <a:extLst>
              <a:ext uri="{FF2B5EF4-FFF2-40B4-BE49-F238E27FC236}">
                <a16:creationId xmlns:a16="http://schemas.microsoft.com/office/drawing/2014/main" id="{A76BF966-70C5-B499-857A-A4549B2F4890}"/>
              </a:ext>
            </a:extLst>
          </p:cNvPr>
          <p:cNvSpPr/>
          <p:nvPr userDrawn="1"/>
        </p:nvSpPr>
        <p:spPr>
          <a:xfrm>
            <a:off x="-1" y="0"/>
            <a:ext cx="10691813" cy="540000"/>
          </a:xfrm>
          <a:prstGeom prst="rect">
            <a:avLst/>
          </a:prstGeom>
          <a:solidFill>
            <a:srgbClr val="F6C2D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 name="Title 1">
            <a:extLst>
              <a:ext uri="{FF2B5EF4-FFF2-40B4-BE49-F238E27FC236}">
                <a16:creationId xmlns:a16="http://schemas.microsoft.com/office/drawing/2014/main" id="{25641C81-E56A-30F6-3AF6-CF1B530A8CA9}"/>
              </a:ext>
            </a:extLst>
          </p:cNvPr>
          <p:cNvSpPr>
            <a:spLocks noGrp="1"/>
          </p:cNvSpPr>
          <p:nvPr>
            <p:ph type="ctrTitle"/>
          </p:nvPr>
        </p:nvSpPr>
        <p:spPr>
          <a:xfrm>
            <a:off x="737233" y="121711"/>
            <a:ext cx="9722805" cy="313201"/>
          </a:xfrm>
          <a:prstGeom prst="rect">
            <a:avLst/>
          </a:prstGeom>
        </p:spPr>
        <p:txBody>
          <a:bodyPr wrap="none" lIns="0" tIns="0" rIns="0" bIns="0" anchor="t" anchorCtr="0">
            <a:noAutofit/>
          </a:bodyPr>
          <a:lstStyle>
            <a:lvl1pPr algn="l">
              <a:lnSpc>
                <a:spcPct val="100000"/>
              </a:lnSpc>
              <a:defRPr sz="2400" b="1"/>
            </a:lvl1pPr>
          </a:lstStyle>
          <a:p>
            <a:r>
              <a:rPr lang="ja-JP" altLang="en-US" dirty="0"/>
              <a:t>マスター タイトルの書式設定</a:t>
            </a:r>
            <a:endParaRPr lang="en-US" dirty="0"/>
          </a:p>
        </p:txBody>
      </p:sp>
      <p:sp>
        <p:nvSpPr>
          <p:cNvPr id="11" name="正方形/長方形 10">
            <a:extLst>
              <a:ext uri="{FF2B5EF4-FFF2-40B4-BE49-F238E27FC236}">
                <a16:creationId xmlns:a16="http://schemas.microsoft.com/office/drawing/2014/main" id="{9048A29A-F7A6-DDBB-C844-E27DFF686933}"/>
              </a:ext>
            </a:extLst>
          </p:cNvPr>
          <p:cNvSpPr/>
          <p:nvPr userDrawn="1"/>
        </p:nvSpPr>
        <p:spPr>
          <a:xfrm>
            <a:off x="366297" y="137206"/>
            <a:ext cx="265588" cy="265588"/>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 name="テキスト プレースホルダー 2">
            <a:extLst>
              <a:ext uri="{FF2B5EF4-FFF2-40B4-BE49-F238E27FC236}">
                <a16:creationId xmlns:a16="http://schemas.microsoft.com/office/drawing/2014/main" id="{59F3459D-432A-50F7-A288-5D7393A359F1}"/>
              </a:ext>
            </a:extLst>
          </p:cNvPr>
          <p:cNvSpPr>
            <a:spLocks noGrp="1"/>
          </p:cNvSpPr>
          <p:nvPr>
            <p:ph type="body" idx="1"/>
          </p:nvPr>
        </p:nvSpPr>
        <p:spPr>
          <a:xfrm>
            <a:off x="870250" y="5869995"/>
            <a:ext cx="8953200" cy="1051200"/>
          </a:xfrm>
          <a:prstGeom prst="rect">
            <a:avLst/>
          </a:prstGeom>
        </p:spPr>
        <p:txBody>
          <a:bodyPr lIns="0" tIns="0" rIns="0" bIns="0"/>
          <a:lstStyle>
            <a:lvl1pPr marL="0" indent="0">
              <a:lnSpc>
                <a:spcPct val="113000"/>
              </a:lnSpc>
              <a:spcBef>
                <a:spcPts val="0"/>
              </a:spcBef>
              <a:buNone/>
              <a:defRPr sz="1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kumimoji="1" lang="ja-JP" altLang="en-US" dirty="0"/>
              <a:t>マスター テキストの書式設定</a:t>
            </a:r>
          </a:p>
        </p:txBody>
      </p:sp>
      <p:sp>
        <p:nvSpPr>
          <p:cNvPr id="33" name="テキスト プレースホルダー 2">
            <a:extLst>
              <a:ext uri="{FF2B5EF4-FFF2-40B4-BE49-F238E27FC236}">
                <a16:creationId xmlns:a16="http://schemas.microsoft.com/office/drawing/2014/main" id="{053A690F-BFB7-C32B-1D9C-6B420FADDCA0}"/>
              </a:ext>
            </a:extLst>
          </p:cNvPr>
          <p:cNvSpPr>
            <a:spLocks noGrp="1"/>
          </p:cNvSpPr>
          <p:nvPr>
            <p:ph type="body" idx="10" hasCustomPrompt="1"/>
          </p:nvPr>
        </p:nvSpPr>
        <p:spPr>
          <a:xfrm>
            <a:off x="4639015" y="2668568"/>
            <a:ext cx="383888" cy="246221"/>
          </a:xfrm>
          <a:prstGeom prst="rect">
            <a:avLst/>
          </a:prstGeom>
        </p:spPr>
        <p:txBody>
          <a:bodyPr wrap="none" lIns="0" tIns="0" rIns="0" bIns="0" anchor="t" anchorCtr="0">
            <a:spAutoFit/>
          </a:bodyPr>
          <a:lstStyle>
            <a:lvl1pPr marL="0" indent="0" algn="ctr">
              <a:lnSpc>
                <a:spcPct val="100000"/>
              </a:lnSpc>
              <a:spcBef>
                <a:spcPts val="0"/>
              </a:spcBef>
              <a:buNone/>
              <a:defRPr sz="1600" b="1">
                <a:solidFill>
                  <a:schemeClr val="tx1"/>
                </a:solidFill>
                <a:latin typeface="+mn-lt"/>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kumimoji="1" lang="en-US" altLang="ja-JP" dirty="0"/>
              <a:t>text</a:t>
            </a:r>
            <a:endParaRPr kumimoji="1" lang="ja-JP" altLang="en-US" dirty="0"/>
          </a:p>
        </p:txBody>
      </p:sp>
      <p:sp>
        <p:nvSpPr>
          <p:cNvPr id="38" name="テキスト プレースホルダー 2">
            <a:extLst>
              <a:ext uri="{FF2B5EF4-FFF2-40B4-BE49-F238E27FC236}">
                <a16:creationId xmlns:a16="http://schemas.microsoft.com/office/drawing/2014/main" id="{A0B99BA7-79FE-2AA2-123A-F154C8DDD725}"/>
              </a:ext>
            </a:extLst>
          </p:cNvPr>
          <p:cNvSpPr>
            <a:spLocks noGrp="1"/>
          </p:cNvSpPr>
          <p:nvPr>
            <p:ph type="body" idx="11" hasCustomPrompt="1"/>
          </p:nvPr>
        </p:nvSpPr>
        <p:spPr>
          <a:xfrm>
            <a:off x="3776373" y="3183996"/>
            <a:ext cx="383888" cy="246221"/>
          </a:xfrm>
          <a:prstGeom prst="rect">
            <a:avLst/>
          </a:prstGeom>
        </p:spPr>
        <p:txBody>
          <a:bodyPr wrap="none" lIns="0" tIns="0" rIns="0" bIns="0" anchor="t" anchorCtr="0">
            <a:spAutoFit/>
          </a:bodyPr>
          <a:lstStyle>
            <a:lvl1pPr marL="0" indent="0" algn="ctr">
              <a:lnSpc>
                <a:spcPct val="100000"/>
              </a:lnSpc>
              <a:spcBef>
                <a:spcPts val="0"/>
              </a:spcBef>
              <a:buNone/>
              <a:defRPr sz="1600" b="1">
                <a:solidFill>
                  <a:schemeClr val="tx1"/>
                </a:solidFill>
                <a:latin typeface="+mn-lt"/>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kumimoji="1" lang="en-US" altLang="ja-JP" dirty="0"/>
              <a:t>text</a:t>
            </a:r>
            <a:endParaRPr kumimoji="1" lang="ja-JP" altLang="en-US" dirty="0"/>
          </a:p>
        </p:txBody>
      </p:sp>
      <p:sp>
        <p:nvSpPr>
          <p:cNvPr id="39" name="テキスト プレースホルダー 2">
            <a:extLst>
              <a:ext uri="{FF2B5EF4-FFF2-40B4-BE49-F238E27FC236}">
                <a16:creationId xmlns:a16="http://schemas.microsoft.com/office/drawing/2014/main" id="{693740A0-2B46-CD72-0023-55EFE8DFEA7F}"/>
              </a:ext>
            </a:extLst>
          </p:cNvPr>
          <p:cNvSpPr>
            <a:spLocks noGrp="1"/>
          </p:cNvSpPr>
          <p:nvPr>
            <p:ph type="body" idx="12" hasCustomPrompt="1"/>
          </p:nvPr>
        </p:nvSpPr>
        <p:spPr>
          <a:xfrm>
            <a:off x="5490154" y="3183996"/>
            <a:ext cx="383888" cy="246221"/>
          </a:xfrm>
          <a:prstGeom prst="rect">
            <a:avLst/>
          </a:prstGeom>
        </p:spPr>
        <p:txBody>
          <a:bodyPr wrap="none" lIns="0" tIns="0" rIns="0" bIns="0" anchor="t" anchorCtr="0">
            <a:spAutoFit/>
          </a:bodyPr>
          <a:lstStyle>
            <a:lvl1pPr marL="0" indent="0" algn="ctr">
              <a:lnSpc>
                <a:spcPct val="100000"/>
              </a:lnSpc>
              <a:spcBef>
                <a:spcPts val="0"/>
              </a:spcBef>
              <a:buNone/>
              <a:defRPr sz="1600" b="1">
                <a:solidFill>
                  <a:schemeClr val="tx1"/>
                </a:solidFill>
                <a:latin typeface="+mn-lt"/>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kumimoji="1" lang="en-US" altLang="ja-JP" dirty="0"/>
              <a:t>text</a:t>
            </a:r>
            <a:endParaRPr kumimoji="1" lang="ja-JP" altLang="en-US" dirty="0"/>
          </a:p>
        </p:txBody>
      </p:sp>
      <p:sp>
        <p:nvSpPr>
          <p:cNvPr id="41" name="テキスト プレースホルダー 2">
            <a:extLst>
              <a:ext uri="{FF2B5EF4-FFF2-40B4-BE49-F238E27FC236}">
                <a16:creationId xmlns:a16="http://schemas.microsoft.com/office/drawing/2014/main" id="{3D94243F-1C74-AF37-0747-FC1677BFE93F}"/>
              </a:ext>
            </a:extLst>
          </p:cNvPr>
          <p:cNvSpPr>
            <a:spLocks noGrp="1"/>
          </p:cNvSpPr>
          <p:nvPr>
            <p:ph type="body" idx="13" hasCustomPrompt="1"/>
          </p:nvPr>
        </p:nvSpPr>
        <p:spPr>
          <a:xfrm>
            <a:off x="3776373" y="4214853"/>
            <a:ext cx="383888" cy="246221"/>
          </a:xfrm>
          <a:prstGeom prst="rect">
            <a:avLst/>
          </a:prstGeom>
        </p:spPr>
        <p:txBody>
          <a:bodyPr wrap="none" lIns="0" tIns="0" rIns="0" bIns="0" anchor="t" anchorCtr="0">
            <a:spAutoFit/>
          </a:bodyPr>
          <a:lstStyle>
            <a:lvl1pPr marL="0" indent="0" algn="ctr">
              <a:lnSpc>
                <a:spcPct val="100000"/>
              </a:lnSpc>
              <a:spcBef>
                <a:spcPts val="0"/>
              </a:spcBef>
              <a:buNone/>
              <a:defRPr sz="1600" b="1">
                <a:solidFill>
                  <a:schemeClr val="tx1"/>
                </a:solidFill>
                <a:latin typeface="+mn-lt"/>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kumimoji="1" lang="en-US" altLang="ja-JP" dirty="0"/>
              <a:t>text</a:t>
            </a:r>
            <a:endParaRPr kumimoji="1" lang="ja-JP" altLang="en-US" dirty="0"/>
          </a:p>
        </p:txBody>
      </p:sp>
      <p:sp>
        <p:nvSpPr>
          <p:cNvPr id="42" name="テキスト プレースホルダー 2">
            <a:extLst>
              <a:ext uri="{FF2B5EF4-FFF2-40B4-BE49-F238E27FC236}">
                <a16:creationId xmlns:a16="http://schemas.microsoft.com/office/drawing/2014/main" id="{5123B22D-220F-764D-F8D0-89339B6AAAC5}"/>
              </a:ext>
            </a:extLst>
          </p:cNvPr>
          <p:cNvSpPr>
            <a:spLocks noGrp="1"/>
          </p:cNvSpPr>
          <p:nvPr>
            <p:ph type="body" idx="14" hasCustomPrompt="1"/>
          </p:nvPr>
        </p:nvSpPr>
        <p:spPr>
          <a:xfrm>
            <a:off x="5490154" y="4214853"/>
            <a:ext cx="383888" cy="246221"/>
          </a:xfrm>
          <a:prstGeom prst="rect">
            <a:avLst/>
          </a:prstGeom>
        </p:spPr>
        <p:txBody>
          <a:bodyPr wrap="none" lIns="0" tIns="0" rIns="0" bIns="0" anchor="t" anchorCtr="0">
            <a:spAutoFit/>
          </a:bodyPr>
          <a:lstStyle>
            <a:lvl1pPr marL="0" indent="0" algn="ctr">
              <a:lnSpc>
                <a:spcPct val="100000"/>
              </a:lnSpc>
              <a:spcBef>
                <a:spcPts val="0"/>
              </a:spcBef>
              <a:buNone/>
              <a:defRPr sz="1600" b="1">
                <a:solidFill>
                  <a:schemeClr val="tx1"/>
                </a:solidFill>
                <a:latin typeface="+mn-lt"/>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kumimoji="1" lang="en-US" altLang="ja-JP" dirty="0"/>
              <a:t>text</a:t>
            </a:r>
            <a:endParaRPr kumimoji="1" lang="ja-JP" altLang="en-US" dirty="0"/>
          </a:p>
        </p:txBody>
      </p:sp>
      <p:sp>
        <p:nvSpPr>
          <p:cNvPr id="43" name="テキスト プレースホルダー 2">
            <a:extLst>
              <a:ext uri="{FF2B5EF4-FFF2-40B4-BE49-F238E27FC236}">
                <a16:creationId xmlns:a16="http://schemas.microsoft.com/office/drawing/2014/main" id="{884BD746-6CAE-6485-10E9-C01A28EC9A56}"/>
              </a:ext>
            </a:extLst>
          </p:cNvPr>
          <p:cNvSpPr>
            <a:spLocks noGrp="1"/>
          </p:cNvSpPr>
          <p:nvPr>
            <p:ph type="body" idx="15" hasCustomPrompt="1"/>
          </p:nvPr>
        </p:nvSpPr>
        <p:spPr>
          <a:xfrm>
            <a:off x="4639015" y="4730282"/>
            <a:ext cx="383888" cy="246221"/>
          </a:xfrm>
          <a:prstGeom prst="rect">
            <a:avLst/>
          </a:prstGeom>
        </p:spPr>
        <p:txBody>
          <a:bodyPr wrap="none" lIns="0" tIns="0" rIns="0" bIns="0" anchor="t" anchorCtr="0">
            <a:spAutoFit/>
          </a:bodyPr>
          <a:lstStyle>
            <a:lvl1pPr marL="0" indent="0" algn="ctr">
              <a:lnSpc>
                <a:spcPct val="100000"/>
              </a:lnSpc>
              <a:spcBef>
                <a:spcPts val="0"/>
              </a:spcBef>
              <a:buNone/>
              <a:defRPr sz="1600" b="1">
                <a:solidFill>
                  <a:schemeClr val="tx1"/>
                </a:solidFill>
                <a:latin typeface="+mn-lt"/>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kumimoji="1" lang="en-US" altLang="ja-JP" dirty="0"/>
              <a:t>text</a:t>
            </a:r>
            <a:endParaRPr kumimoji="1" lang="ja-JP" altLang="en-US" dirty="0"/>
          </a:p>
        </p:txBody>
      </p:sp>
      <p:sp>
        <p:nvSpPr>
          <p:cNvPr id="44" name="テキスト プレースホルダー 2">
            <a:extLst>
              <a:ext uri="{FF2B5EF4-FFF2-40B4-BE49-F238E27FC236}">
                <a16:creationId xmlns:a16="http://schemas.microsoft.com/office/drawing/2014/main" id="{939560AD-5EC6-4320-124E-186FCE3B75D0}"/>
              </a:ext>
            </a:extLst>
          </p:cNvPr>
          <p:cNvSpPr>
            <a:spLocks noGrp="1"/>
          </p:cNvSpPr>
          <p:nvPr>
            <p:ph type="body" idx="16" hasCustomPrompt="1"/>
          </p:nvPr>
        </p:nvSpPr>
        <p:spPr>
          <a:xfrm>
            <a:off x="4639015" y="3699424"/>
            <a:ext cx="383888" cy="246221"/>
          </a:xfrm>
          <a:prstGeom prst="rect">
            <a:avLst/>
          </a:prstGeom>
        </p:spPr>
        <p:txBody>
          <a:bodyPr wrap="none" lIns="0" tIns="0" rIns="0" bIns="0" anchor="t" anchorCtr="0">
            <a:spAutoFit/>
          </a:bodyPr>
          <a:lstStyle>
            <a:lvl1pPr marL="0" indent="0" algn="ctr">
              <a:lnSpc>
                <a:spcPct val="100000"/>
              </a:lnSpc>
              <a:spcBef>
                <a:spcPts val="0"/>
              </a:spcBef>
              <a:buNone/>
              <a:defRPr sz="1600" b="1">
                <a:solidFill>
                  <a:schemeClr val="tx1"/>
                </a:solidFill>
                <a:latin typeface="+mn-lt"/>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kumimoji="1" lang="en-US" altLang="ja-JP" dirty="0"/>
              <a:t>text</a:t>
            </a:r>
            <a:endParaRPr kumimoji="1" lang="ja-JP" altLang="en-US" dirty="0"/>
          </a:p>
        </p:txBody>
      </p:sp>
      <p:sp>
        <p:nvSpPr>
          <p:cNvPr id="45" name="テキスト プレースホルダー 2">
            <a:extLst>
              <a:ext uri="{FF2B5EF4-FFF2-40B4-BE49-F238E27FC236}">
                <a16:creationId xmlns:a16="http://schemas.microsoft.com/office/drawing/2014/main" id="{F6E4948B-F645-4379-914D-171A0EEE02C1}"/>
              </a:ext>
            </a:extLst>
          </p:cNvPr>
          <p:cNvSpPr>
            <a:spLocks noGrp="1"/>
          </p:cNvSpPr>
          <p:nvPr>
            <p:ph type="body" idx="17" hasCustomPrompt="1"/>
          </p:nvPr>
        </p:nvSpPr>
        <p:spPr>
          <a:xfrm>
            <a:off x="6352796" y="3699424"/>
            <a:ext cx="383888" cy="246221"/>
          </a:xfrm>
          <a:prstGeom prst="rect">
            <a:avLst/>
          </a:prstGeom>
        </p:spPr>
        <p:txBody>
          <a:bodyPr wrap="none" lIns="0" tIns="0" rIns="0" bIns="0" anchor="t" anchorCtr="0">
            <a:spAutoFit/>
          </a:bodyPr>
          <a:lstStyle>
            <a:lvl1pPr marL="0" indent="0" algn="ctr">
              <a:lnSpc>
                <a:spcPct val="100000"/>
              </a:lnSpc>
              <a:spcBef>
                <a:spcPts val="0"/>
              </a:spcBef>
              <a:buNone/>
              <a:defRPr sz="1600" b="1">
                <a:solidFill>
                  <a:schemeClr val="tx1"/>
                </a:solidFill>
                <a:latin typeface="+mn-lt"/>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kumimoji="1" lang="en-US" altLang="ja-JP" dirty="0"/>
              <a:t>text</a:t>
            </a:r>
            <a:endParaRPr kumimoji="1" lang="ja-JP" altLang="en-US" dirty="0"/>
          </a:p>
        </p:txBody>
      </p:sp>
      <p:sp>
        <p:nvSpPr>
          <p:cNvPr id="46" name="テキスト プレースホルダー 2">
            <a:extLst>
              <a:ext uri="{FF2B5EF4-FFF2-40B4-BE49-F238E27FC236}">
                <a16:creationId xmlns:a16="http://schemas.microsoft.com/office/drawing/2014/main" id="{B8C28039-7FF9-C1F9-86E4-6D69A560BA37}"/>
              </a:ext>
            </a:extLst>
          </p:cNvPr>
          <p:cNvSpPr>
            <a:spLocks noGrp="1"/>
          </p:cNvSpPr>
          <p:nvPr>
            <p:ph type="body" idx="18" hasCustomPrompt="1"/>
          </p:nvPr>
        </p:nvSpPr>
        <p:spPr>
          <a:xfrm>
            <a:off x="2925234" y="3699424"/>
            <a:ext cx="383888" cy="246221"/>
          </a:xfrm>
          <a:prstGeom prst="rect">
            <a:avLst/>
          </a:prstGeom>
        </p:spPr>
        <p:txBody>
          <a:bodyPr wrap="none" lIns="0" tIns="0" rIns="0" bIns="0" anchor="t" anchorCtr="0">
            <a:spAutoFit/>
          </a:bodyPr>
          <a:lstStyle>
            <a:lvl1pPr marL="0" indent="0" algn="ctr">
              <a:lnSpc>
                <a:spcPct val="100000"/>
              </a:lnSpc>
              <a:spcBef>
                <a:spcPts val="0"/>
              </a:spcBef>
              <a:buNone/>
              <a:defRPr sz="1600" b="1">
                <a:solidFill>
                  <a:schemeClr val="tx1"/>
                </a:solidFill>
                <a:latin typeface="+mn-lt"/>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kumimoji="1" lang="en-US" altLang="ja-JP" dirty="0"/>
              <a:t>text</a:t>
            </a:r>
            <a:endParaRPr kumimoji="1" lang="ja-JP" altLang="en-US" dirty="0"/>
          </a:p>
        </p:txBody>
      </p:sp>
    </p:spTree>
    <p:extLst>
      <p:ext uri="{BB962C8B-B14F-4D97-AF65-F5344CB8AC3E}">
        <p14:creationId xmlns:p14="http://schemas.microsoft.com/office/powerpoint/2010/main" val="1889980627"/>
      </p:ext>
    </p:extLst>
  </p:cSld>
  <p:clrMapOvr>
    <a:masterClrMapping/>
  </p:clrMapOvr>
  <p:extLst>
    <p:ext uri="{DCECCB84-F9BA-43D5-87BE-67443E8EF086}">
      <p15:sldGuideLst xmlns:p15="http://schemas.microsoft.com/office/powerpoint/2012/main"/>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4_タイトルとコンテンツ">
    <p:spTree>
      <p:nvGrpSpPr>
        <p:cNvPr id="1" name=""/>
        <p:cNvGrpSpPr/>
        <p:nvPr/>
      </p:nvGrpSpPr>
      <p:grpSpPr>
        <a:xfrm>
          <a:off x="0" y="0"/>
          <a:ext cx="0" cy="0"/>
          <a:chOff x="0" y="0"/>
          <a:chExt cx="0" cy="0"/>
        </a:xfrm>
      </p:grpSpPr>
      <p:sp>
        <p:nvSpPr>
          <p:cNvPr id="2" name="正方形/長方形 1">
            <a:extLst>
              <a:ext uri="{FF2B5EF4-FFF2-40B4-BE49-F238E27FC236}">
                <a16:creationId xmlns:a16="http://schemas.microsoft.com/office/drawing/2014/main" id="{A76BF966-70C5-B499-857A-A4549B2F4890}"/>
              </a:ext>
            </a:extLst>
          </p:cNvPr>
          <p:cNvSpPr/>
          <p:nvPr userDrawn="1"/>
        </p:nvSpPr>
        <p:spPr>
          <a:xfrm>
            <a:off x="-1" y="0"/>
            <a:ext cx="10691813" cy="540000"/>
          </a:xfrm>
          <a:prstGeom prst="rect">
            <a:avLst/>
          </a:prstGeom>
          <a:solidFill>
            <a:srgbClr val="FFC09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 name="Title 1">
            <a:extLst>
              <a:ext uri="{FF2B5EF4-FFF2-40B4-BE49-F238E27FC236}">
                <a16:creationId xmlns:a16="http://schemas.microsoft.com/office/drawing/2014/main" id="{25641C81-E56A-30F6-3AF6-CF1B530A8CA9}"/>
              </a:ext>
            </a:extLst>
          </p:cNvPr>
          <p:cNvSpPr>
            <a:spLocks noGrp="1"/>
          </p:cNvSpPr>
          <p:nvPr>
            <p:ph type="ctrTitle"/>
          </p:nvPr>
        </p:nvSpPr>
        <p:spPr>
          <a:xfrm>
            <a:off x="737233" y="121711"/>
            <a:ext cx="9722805" cy="313201"/>
          </a:xfrm>
          <a:prstGeom prst="rect">
            <a:avLst/>
          </a:prstGeom>
        </p:spPr>
        <p:txBody>
          <a:bodyPr wrap="none" lIns="0" tIns="0" rIns="0" bIns="0" anchor="t" anchorCtr="0">
            <a:noAutofit/>
          </a:bodyPr>
          <a:lstStyle>
            <a:lvl1pPr algn="l">
              <a:lnSpc>
                <a:spcPct val="100000"/>
              </a:lnSpc>
              <a:defRPr sz="2400" b="1"/>
            </a:lvl1pPr>
          </a:lstStyle>
          <a:p>
            <a:r>
              <a:rPr lang="ja-JP" altLang="en-US" dirty="0"/>
              <a:t>マスター タイトルの書式設定</a:t>
            </a:r>
            <a:endParaRPr lang="en-US" dirty="0"/>
          </a:p>
        </p:txBody>
      </p:sp>
      <p:sp>
        <p:nvSpPr>
          <p:cNvPr id="11" name="正方形/長方形 10">
            <a:extLst>
              <a:ext uri="{FF2B5EF4-FFF2-40B4-BE49-F238E27FC236}">
                <a16:creationId xmlns:a16="http://schemas.microsoft.com/office/drawing/2014/main" id="{9048A29A-F7A6-DDBB-C844-E27DFF686933}"/>
              </a:ext>
            </a:extLst>
          </p:cNvPr>
          <p:cNvSpPr/>
          <p:nvPr userDrawn="1"/>
        </p:nvSpPr>
        <p:spPr>
          <a:xfrm>
            <a:off x="366297" y="137206"/>
            <a:ext cx="265588" cy="265588"/>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430670992"/>
      </p:ext>
    </p:extLst>
  </p:cSld>
  <p:clrMapOvr>
    <a:masterClrMapping/>
  </p:clrMapOvr>
  <p:extLst>
    <p:ext uri="{DCECCB84-F9BA-43D5-87BE-67443E8EF086}">
      <p15:sldGuideLst xmlns:p15="http://schemas.microsoft.com/office/powerpoint/2012/main"/>
    </p:ext>
  </p:extLst>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3" Type="http://schemas.openxmlformats.org/officeDocument/2006/relationships/theme" Target="../theme/theme2.xml"/><Relationship Id="rId2" Type="http://schemas.openxmlformats.org/officeDocument/2006/relationships/slideLayout" Target="../slideLayouts/slideLayout8.xml"/><Relationship Id="rId1" Type="http://schemas.openxmlformats.org/officeDocument/2006/relationships/slideLayout" Target="../slideLayouts/slideLayout7.xml"/></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11.xml"/><Relationship Id="rId2" Type="http://schemas.openxmlformats.org/officeDocument/2006/relationships/slideLayout" Target="../slideLayouts/slideLayout10.xml"/><Relationship Id="rId1" Type="http://schemas.openxmlformats.org/officeDocument/2006/relationships/slideLayout" Target="../slideLayouts/slideLayout9.xml"/><Relationship Id="rId6" Type="http://schemas.openxmlformats.org/officeDocument/2006/relationships/theme" Target="../theme/theme3.xml"/><Relationship Id="rId5" Type="http://schemas.openxmlformats.org/officeDocument/2006/relationships/slideLayout" Target="../slideLayouts/slideLayout13.xml"/><Relationship Id="rId4" Type="http://schemas.openxmlformats.org/officeDocument/2006/relationships/slideLayout" Target="../slideLayouts/slideLayout12.xml"/></Relationships>
</file>

<file path=ppt/slideMasters/_rels/slideMaster4.xml.rels><?xml version="1.0" encoding="UTF-8" standalone="yes"?>
<Relationships xmlns="http://schemas.openxmlformats.org/package/2006/relationships"><Relationship Id="rId3" Type="http://schemas.openxmlformats.org/officeDocument/2006/relationships/slideLayout" Target="../slideLayouts/slideLayout16.xml"/><Relationship Id="rId7" Type="http://schemas.openxmlformats.org/officeDocument/2006/relationships/theme" Target="../theme/theme4.xml"/><Relationship Id="rId2" Type="http://schemas.openxmlformats.org/officeDocument/2006/relationships/slideLayout" Target="../slideLayouts/slideLayout15.xml"/><Relationship Id="rId1" Type="http://schemas.openxmlformats.org/officeDocument/2006/relationships/slideLayout" Target="../slideLayouts/slideLayout14.xml"/><Relationship Id="rId6" Type="http://schemas.openxmlformats.org/officeDocument/2006/relationships/slideLayout" Target="../slideLayouts/slideLayout19.xml"/><Relationship Id="rId5" Type="http://schemas.openxmlformats.org/officeDocument/2006/relationships/slideLayout" Target="../slideLayouts/slideLayout18.xml"/><Relationship Id="rId4" Type="http://schemas.openxmlformats.org/officeDocument/2006/relationships/slideLayout" Target="../slideLayouts/slideLayout17.xml"/></Relationships>
</file>

<file path=ppt/slideMasters/_rels/slideMaster5.xml.rels><?xml version="1.0" encoding="UTF-8" standalone="yes"?>
<Relationships xmlns="http://schemas.openxmlformats.org/package/2006/relationships"><Relationship Id="rId3" Type="http://schemas.openxmlformats.org/officeDocument/2006/relationships/theme" Target="../theme/theme5.xml"/><Relationship Id="rId2" Type="http://schemas.openxmlformats.org/officeDocument/2006/relationships/slideLayout" Target="../slideLayouts/slideLayout21.xml"/><Relationship Id="rId1"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455948144"/>
      </p:ext>
    </p:extLst>
  </p:cSld>
  <p:clrMap bg1="lt1" tx1="dk1" bg2="lt2" tx2="dk2" accent1="accent1" accent2="accent2" accent3="accent3" accent4="accent4" accent5="accent5" accent6="accent6" hlink="hlink" folHlink="folHlink"/>
  <p:sldLayoutIdLst>
    <p:sldLayoutId id="2147483661" r:id="rId1"/>
    <p:sldLayoutId id="2147483683" r:id="rId2"/>
    <p:sldLayoutId id="2147483681" r:id="rId3"/>
    <p:sldLayoutId id="2147483680" r:id="rId4"/>
    <p:sldLayoutId id="2147483720" r:id="rId5"/>
    <p:sldLayoutId id="2147483718" r:id="rId6"/>
  </p:sldLayoutIdLst>
  <p:hf hdr="0" ftr="0" dt="0"/>
  <p:txStyles>
    <p:titleStyle>
      <a:lvl1pPr algn="l" defTabSz="1007943" rtl="0" eaLnBrk="1" latinLnBrk="0" hangingPunct="1">
        <a:lnSpc>
          <a:spcPct val="90000"/>
        </a:lnSpc>
        <a:spcBef>
          <a:spcPct val="0"/>
        </a:spcBef>
        <a:buNone/>
        <a:defRPr kumimoji="1" sz="4850" kern="1200">
          <a:solidFill>
            <a:schemeClr val="tx1"/>
          </a:solidFill>
          <a:latin typeface="+mj-lt"/>
          <a:ea typeface="+mj-ea"/>
          <a:cs typeface="+mj-cs"/>
        </a:defRPr>
      </a:lvl1pPr>
    </p:titleStyle>
    <p:bodyStyle>
      <a:lvl1pPr marL="251986" indent="-251986" algn="l" defTabSz="1007943" rtl="0" eaLnBrk="1" latinLnBrk="0" hangingPunct="1">
        <a:lnSpc>
          <a:spcPct val="90000"/>
        </a:lnSpc>
        <a:spcBef>
          <a:spcPts val="1102"/>
        </a:spcBef>
        <a:buFont typeface="Arial" panose="020B0604020202020204" pitchFamily="34" charset="0"/>
        <a:buChar char="•"/>
        <a:defRPr kumimoji="1" sz="3086" kern="1200">
          <a:solidFill>
            <a:schemeClr val="tx1"/>
          </a:solidFill>
          <a:latin typeface="+mn-lt"/>
          <a:ea typeface="+mn-ea"/>
          <a:cs typeface="+mn-cs"/>
        </a:defRPr>
      </a:lvl1pPr>
      <a:lvl2pPr marL="755957" indent="-251986" algn="l" defTabSz="1007943" rtl="0" eaLnBrk="1" latinLnBrk="0" hangingPunct="1">
        <a:lnSpc>
          <a:spcPct val="90000"/>
        </a:lnSpc>
        <a:spcBef>
          <a:spcPts val="551"/>
        </a:spcBef>
        <a:buFont typeface="Arial" panose="020B0604020202020204" pitchFamily="34" charset="0"/>
        <a:buChar char="•"/>
        <a:defRPr kumimoji="1" sz="2646" kern="1200">
          <a:solidFill>
            <a:schemeClr val="tx1"/>
          </a:solidFill>
          <a:latin typeface="+mn-lt"/>
          <a:ea typeface="+mn-ea"/>
          <a:cs typeface="+mn-cs"/>
        </a:defRPr>
      </a:lvl2pPr>
      <a:lvl3pPr marL="1259929" indent="-251986" algn="l" defTabSz="1007943" rtl="0" eaLnBrk="1" latinLnBrk="0" hangingPunct="1">
        <a:lnSpc>
          <a:spcPct val="90000"/>
        </a:lnSpc>
        <a:spcBef>
          <a:spcPts val="551"/>
        </a:spcBef>
        <a:buFont typeface="Arial" panose="020B0604020202020204" pitchFamily="34" charset="0"/>
        <a:buChar char="•"/>
        <a:defRPr kumimoji="1" sz="2205" kern="1200">
          <a:solidFill>
            <a:schemeClr val="tx1"/>
          </a:solidFill>
          <a:latin typeface="+mn-lt"/>
          <a:ea typeface="+mn-ea"/>
          <a:cs typeface="+mn-cs"/>
        </a:defRPr>
      </a:lvl3pPr>
      <a:lvl4pPr marL="1763900" indent="-251986" algn="l" defTabSz="1007943" rtl="0" eaLnBrk="1" latinLnBrk="0" hangingPunct="1">
        <a:lnSpc>
          <a:spcPct val="90000"/>
        </a:lnSpc>
        <a:spcBef>
          <a:spcPts val="551"/>
        </a:spcBef>
        <a:buFont typeface="Arial" panose="020B0604020202020204" pitchFamily="34" charset="0"/>
        <a:buChar char="•"/>
        <a:defRPr kumimoji="1" sz="1984" kern="1200">
          <a:solidFill>
            <a:schemeClr val="tx1"/>
          </a:solidFill>
          <a:latin typeface="+mn-lt"/>
          <a:ea typeface="+mn-ea"/>
          <a:cs typeface="+mn-cs"/>
        </a:defRPr>
      </a:lvl4pPr>
      <a:lvl5pPr marL="2267872" indent="-251986" algn="l" defTabSz="1007943" rtl="0" eaLnBrk="1" latinLnBrk="0" hangingPunct="1">
        <a:lnSpc>
          <a:spcPct val="90000"/>
        </a:lnSpc>
        <a:spcBef>
          <a:spcPts val="551"/>
        </a:spcBef>
        <a:buFont typeface="Arial" panose="020B0604020202020204" pitchFamily="34" charset="0"/>
        <a:buChar char="•"/>
        <a:defRPr kumimoji="1" sz="1984" kern="1200">
          <a:solidFill>
            <a:schemeClr val="tx1"/>
          </a:solidFill>
          <a:latin typeface="+mn-lt"/>
          <a:ea typeface="+mn-ea"/>
          <a:cs typeface="+mn-cs"/>
        </a:defRPr>
      </a:lvl5pPr>
      <a:lvl6pPr marL="2771844" indent="-251986" algn="l" defTabSz="1007943" rtl="0" eaLnBrk="1" latinLnBrk="0" hangingPunct="1">
        <a:lnSpc>
          <a:spcPct val="90000"/>
        </a:lnSpc>
        <a:spcBef>
          <a:spcPts val="551"/>
        </a:spcBef>
        <a:buFont typeface="Arial" panose="020B0604020202020204" pitchFamily="34" charset="0"/>
        <a:buChar char="•"/>
        <a:defRPr kumimoji="1" sz="1984" kern="1200">
          <a:solidFill>
            <a:schemeClr val="tx1"/>
          </a:solidFill>
          <a:latin typeface="+mn-lt"/>
          <a:ea typeface="+mn-ea"/>
          <a:cs typeface="+mn-cs"/>
        </a:defRPr>
      </a:lvl6pPr>
      <a:lvl7pPr marL="3275815" indent="-251986" algn="l" defTabSz="1007943" rtl="0" eaLnBrk="1" latinLnBrk="0" hangingPunct="1">
        <a:lnSpc>
          <a:spcPct val="90000"/>
        </a:lnSpc>
        <a:spcBef>
          <a:spcPts val="551"/>
        </a:spcBef>
        <a:buFont typeface="Arial" panose="020B0604020202020204" pitchFamily="34" charset="0"/>
        <a:buChar char="•"/>
        <a:defRPr kumimoji="1" sz="1984" kern="1200">
          <a:solidFill>
            <a:schemeClr val="tx1"/>
          </a:solidFill>
          <a:latin typeface="+mn-lt"/>
          <a:ea typeface="+mn-ea"/>
          <a:cs typeface="+mn-cs"/>
        </a:defRPr>
      </a:lvl7pPr>
      <a:lvl8pPr marL="3779787" indent="-251986" algn="l" defTabSz="1007943" rtl="0" eaLnBrk="1" latinLnBrk="0" hangingPunct="1">
        <a:lnSpc>
          <a:spcPct val="90000"/>
        </a:lnSpc>
        <a:spcBef>
          <a:spcPts val="551"/>
        </a:spcBef>
        <a:buFont typeface="Arial" panose="020B0604020202020204" pitchFamily="34" charset="0"/>
        <a:buChar char="•"/>
        <a:defRPr kumimoji="1" sz="1984" kern="1200">
          <a:solidFill>
            <a:schemeClr val="tx1"/>
          </a:solidFill>
          <a:latin typeface="+mn-lt"/>
          <a:ea typeface="+mn-ea"/>
          <a:cs typeface="+mn-cs"/>
        </a:defRPr>
      </a:lvl8pPr>
      <a:lvl9pPr marL="4283758" indent="-251986" algn="l" defTabSz="1007943" rtl="0" eaLnBrk="1" latinLnBrk="0" hangingPunct="1">
        <a:lnSpc>
          <a:spcPct val="90000"/>
        </a:lnSpc>
        <a:spcBef>
          <a:spcPts val="551"/>
        </a:spcBef>
        <a:buFont typeface="Arial" panose="020B0604020202020204" pitchFamily="34" charset="0"/>
        <a:buChar char="•"/>
        <a:defRPr kumimoji="1" sz="1984" kern="1200">
          <a:solidFill>
            <a:schemeClr val="tx1"/>
          </a:solidFill>
          <a:latin typeface="+mn-lt"/>
          <a:ea typeface="+mn-ea"/>
          <a:cs typeface="+mn-cs"/>
        </a:defRPr>
      </a:lvl9pPr>
    </p:bodyStyle>
    <p:otherStyle>
      <a:defPPr>
        <a:defRPr lang="en-US"/>
      </a:defPPr>
      <a:lvl1pPr marL="0" algn="l" defTabSz="1007943" rtl="0" eaLnBrk="1" latinLnBrk="0" hangingPunct="1">
        <a:defRPr kumimoji="1" sz="1984" kern="1200">
          <a:solidFill>
            <a:schemeClr val="tx1"/>
          </a:solidFill>
          <a:latin typeface="+mn-lt"/>
          <a:ea typeface="+mn-ea"/>
          <a:cs typeface="+mn-cs"/>
        </a:defRPr>
      </a:lvl1pPr>
      <a:lvl2pPr marL="503972" algn="l" defTabSz="1007943" rtl="0" eaLnBrk="1" latinLnBrk="0" hangingPunct="1">
        <a:defRPr kumimoji="1" sz="1984" kern="1200">
          <a:solidFill>
            <a:schemeClr val="tx1"/>
          </a:solidFill>
          <a:latin typeface="+mn-lt"/>
          <a:ea typeface="+mn-ea"/>
          <a:cs typeface="+mn-cs"/>
        </a:defRPr>
      </a:lvl2pPr>
      <a:lvl3pPr marL="1007943" algn="l" defTabSz="1007943" rtl="0" eaLnBrk="1" latinLnBrk="0" hangingPunct="1">
        <a:defRPr kumimoji="1" sz="1984" kern="1200">
          <a:solidFill>
            <a:schemeClr val="tx1"/>
          </a:solidFill>
          <a:latin typeface="+mn-lt"/>
          <a:ea typeface="+mn-ea"/>
          <a:cs typeface="+mn-cs"/>
        </a:defRPr>
      </a:lvl3pPr>
      <a:lvl4pPr marL="1511915" algn="l" defTabSz="1007943" rtl="0" eaLnBrk="1" latinLnBrk="0" hangingPunct="1">
        <a:defRPr kumimoji="1" sz="1984" kern="1200">
          <a:solidFill>
            <a:schemeClr val="tx1"/>
          </a:solidFill>
          <a:latin typeface="+mn-lt"/>
          <a:ea typeface="+mn-ea"/>
          <a:cs typeface="+mn-cs"/>
        </a:defRPr>
      </a:lvl4pPr>
      <a:lvl5pPr marL="2015886" algn="l" defTabSz="1007943" rtl="0" eaLnBrk="1" latinLnBrk="0" hangingPunct="1">
        <a:defRPr kumimoji="1" sz="1984" kern="1200">
          <a:solidFill>
            <a:schemeClr val="tx1"/>
          </a:solidFill>
          <a:latin typeface="+mn-lt"/>
          <a:ea typeface="+mn-ea"/>
          <a:cs typeface="+mn-cs"/>
        </a:defRPr>
      </a:lvl5pPr>
      <a:lvl6pPr marL="2519858" algn="l" defTabSz="1007943" rtl="0" eaLnBrk="1" latinLnBrk="0" hangingPunct="1">
        <a:defRPr kumimoji="1" sz="1984" kern="1200">
          <a:solidFill>
            <a:schemeClr val="tx1"/>
          </a:solidFill>
          <a:latin typeface="+mn-lt"/>
          <a:ea typeface="+mn-ea"/>
          <a:cs typeface="+mn-cs"/>
        </a:defRPr>
      </a:lvl6pPr>
      <a:lvl7pPr marL="3023829" algn="l" defTabSz="1007943" rtl="0" eaLnBrk="1" latinLnBrk="0" hangingPunct="1">
        <a:defRPr kumimoji="1" sz="1984" kern="1200">
          <a:solidFill>
            <a:schemeClr val="tx1"/>
          </a:solidFill>
          <a:latin typeface="+mn-lt"/>
          <a:ea typeface="+mn-ea"/>
          <a:cs typeface="+mn-cs"/>
        </a:defRPr>
      </a:lvl7pPr>
      <a:lvl8pPr marL="3527801" algn="l" defTabSz="1007943" rtl="0" eaLnBrk="1" latinLnBrk="0" hangingPunct="1">
        <a:defRPr kumimoji="1" sz="1984" kern="1200">
          <a:solidFill>
            <a:schemeClr val="tx1"/>
          </a:solidFill>
          <a:latin typeface="+mn-lt"/>
          <a:ea typeface="+mn-ea"/>
          <a:cs typeface="+mn-cs"/>
        </a:defRPr>
      </a:lvl8pPr>
      <a:lvl9pPr marL="4031772" algn="l" defTabSz="1007943" rtl="0" eaLnBrk="1" latinLnBrk="0" hangingPunct="1">
        <a:defRPr kumimoji="1" sz="1984" kern="1200">
          <a:solidFill>
            <a:schemeClr val="tx1"/>
          </a:solidFill>
          <a:latin typeface="+mn-lt"/>
          <a:ea typeface="+mn-ea"/>
          <a:cs typeface="+mn-cs"/>
        </a:defRPr>
      </a:lvl9pPr>
    </p:otherStyle>
  </p:txStyles>
  <p:extLst mod="1">
    <p:ext uri="{27BBF7A9-308A-43DC-89C8-2F10F3537804}">
      <p15:sldGuideLst xmlns:p15="http://schemas.microsoft.com/office/powerpoint/2012/main"/>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949539208"/>
      </p:ext>
    </p:extLst>
  </p:cSld>
  <p:clrMap bg1="lt1" tx1="dk1" bg2="lt2" tx2="dk2" accent1="accent1" accent2="accent2" accent3="accent3" accent4="accent4" accent5="accent5" accent6="accent6" hlink="hlink" folHlink="folHlink"/>
  <p:sldLayoutIdLst>
    <p:sldLayoutId id="2147483701" r:id="rId1"/>
    <p:sldLayoutId id="2147483702" r:id="rId2"/>
  </p:sldLayoutIdLst>
  <p:hf hdr="0" ftr="0" dt="0"/>
  <p:txStyles>
    <p:titleStyle>
      <a:lvl1pPr algn="l" defTabSz="1007943" rtl="0" eaLnBrk="1" latinLnBrk="0" hangingPunct="1">
        <a:lnSpc>
          <a:spcPct val="90000"/>
        </a:lnSpc>
        <a:spcBef>
          <a:spcPct val="0"/>
        </a:spcBef>
        <a:buNone/>
        <a:defRPr kumimoji="1" sz="4850" kern="1200">
          <a:solidFill>
            <a:schemeClr val="tx1"/>
          </a:solidFill>
          <a:latin typeface="+mj-lt"/>
          <a:ea typeface="+mj-ea"/>
          <a:cs typeface="+mj-cs"/>
        </a:defRPr>
      </a:lvl1pPr>
    </p:titleStyle>
    <p:bodyStyle>
      <a:lvl1pPr marL="251986" indent="-251986" algn="l" defTabSz="1007943" rtl="0" eaLnBrk="1" latinLnBrk="0" hangingPunct="1">
        <a:lnSpc>
          <a:spcPct val="90000"/>
        </a:lnSpc>
        <a:spcBef>
          <a:spcPts val="1102"/>
        </a:spcBef>
        <a:buFont typeface="Arial" panose="020B0604020202020204" pitchFamily="34" charset="0"/>
        <a:buChar char="•"/>
        <a:defRPr kumimoji="1" sz="3086" kern="1200">
          <a:solidFill>
            <a:schemeClr val="tx1"/>
          </a:solidFill>
          <a:latin typeface="+mn-lt"/>
          <a:ea typeface="+mn-ea"/>
          <a:cs typeface="+mn-cs"/>
        </a:defRPr>
      </a:lvl1pPr>
      <a:lvl2pPr marL="755957" indent="-251986" algn="l" defTabSz="1007943" rtl="0" eaLnBrk="1" latinLnBrk="0" hangingPunct="1">
        <a:lnSpc>
          <a:spcPct val="90000"/>
        </a:lnSpc>
        <a:spcBef>
          <a:spcPts val="551"/>
        </a:spcBef>
        <a:buFont typeface="Arial" panose="020B0604020202020204" pitchFamily="34" charset="0"/>
        <a:buChar char="•"/>
        <a:defRPr kumimoji="1" sz="2646" kern="1200">
          <a:solidFill>
            <a:schemeClr val="tx1"/>
          </a:solidFill>
          <a:latin typeface="+mn-lt"/>
          <a:ea typeface="+mn-ea"/>
          <a:cs typeface="+mn-cs"/>
        </a:defRPr>
      </a:lvl2pPr>
      <a:lvl3pPr marL="1259929" indent="-251986" algn="l" defTabSz="1007943" rtl="0" eaLnBrk="1" latinLnBrk="0" hangingPunct="1">
        <a:lnSpc>
          <a:spcPct val="90000"/>
        </a:lnSpc>
        <a:spcBef>
          <a:spcPts val="551"/>
        </a:spcBef>
        <a:buFont typeface="Arial" panose="020B0604020202020204" pitchFamily="34" charset="0"/>
        <a:buChar char="•"/>
        <a:defRPr kumimoji="1" sz="2205" kern="1200">
          <a:solidFill>
            <a:schemeClr val="tx1"/>
          </a:solidFill>
          <a:latin typeface="+mn-lt"/>
          <a:ea typeface="+mn-ea"/>
          <a:cs typeface="+mn-cs"/>
        </a:defRPr>
      </a:lvl3pPr>
      <a:lvl4pPr marL="1763900" indent="-251986" algn="l" defTabSz="1007943" rtl="0" eaLnBrk="1" latinLnBrk="0" hangingPunct="1">
        <a:lnSpc>
          <a:spcPct val="90000"/>
        </a:lnSpc>
        <a:spcBef>
          <a:spcPts val="551"/>
        </a:spcBef>
        <a:buFont typeface="Arial" panose="020B0604020202020204" pitchFamily="34" charset="0"/>
        <a:buChar char="•"/>
        <a:defRPr kumimoji="1" sz="1984" kern="1200">
          <a:solidFill>
            <a:schemeClr val="tx1"/>
          </a:solidFill>
          <a:latin typeface="+mn-lt"/>
          <a:ea typeface="+mn-ea"/>
          <a:cs typeface="+mn-cs"/>
        </a:defRPr>
      </a:lvl4pPr>
      <a:lvl5pPr marL="2267872" indent="-251986" algn="l" defTabSz="1007943" rtl="0" eaLnBrk="1" latinLnBrk="0" hangingPunct="1">
        <a:lnSpc>
          <a:spcPct val="90000"/>
        </a:lnSpc>
        <a:spcBef>
          <a:spcPts val="551"/>
        </a:spcBef>
        <a:buFont typeface="Arial" panose="020B0604020202020204" pitchFamily="34" charset="0"/>
        <a:buChar char="•"/>
        <a:defRPr kumimoji="1" sz="1984" kern="1200">
          <a:solidFill>
            <a:schemeClr val="tx1"/>
          </a:solidFill>
          <a:latin typeface="+mn-lt"/>
          <a:ea typeface="+mn-ea"/>
          <a:cs typeface="+mn-cs"/>
        </a:defRPr>
      </a:lvl5pPr>
      <a:lvl6pPr marL="2771844" indent="-251986" algn="l" defTabSz="1007943" rtl="0" eaLnBrk="1" latinLnBrk="0" hangingPunct="1">
        <a:lnSpc>
          <a:spcPct val="90000"/>
        </a:lnSpc>
        <a:spcBef>
          <a:spcPts val="551"/>
        </a:spcBef>
        <a:buFont typeface="Arial" panose="020B0604020202020204" pitchFamily="34" charset="0"/>
        <a:buChar char="•"/>
        <a:defRPr kumimoji="1" sz="1984" kern="1200">
          <a:solidFill>
            <a:schemeClr val="tx1"/>
          </a:solidFill>
          <a:latin typeface="+mn-lt"/>
          <a:ea typeface="+mn-ea"/>
          <a:cs typeface="+mn-cs"/>
        </a:defRPr>
      </a:lvl6pPr>
      <a:lvl7pPr marL="3275815" indent="-251986" algn="l" defTabSz="1007943" rtl="0" eaLnBrk="1" latinLnBrk="0" hangingPunct="1">
        <a:lnSpc>
          <a:spcPct val="90000"/>
        </a:lnSpc>
        <a:spcBef>
          <a:spcPts val="551"/>
        </a:spcBef>
        <a:buFont typeface="Arial" panose="020B0604020202020204" pitchFamily="34" charset="0"/>
        <a:buChar char="•"/>
        <a:defRPr kumimoji="1" sz="1984" kern="1200">
          <a:solidFill>
            <a:schemeClr val="tx1"/>
          </a:solidFill>
          <a:latin typeface="+mn-lt"/>
          <a:ea typeface="+mn-ea"/>
          <a:cs typeface="+mn-cs"/>
        </a:defRPr>
      </a:lvl7pPr>
      <a:lvl8pPr marL="3779787" indent="-251986" algn="l" defTabSz="1007943" rtl="0" eaLnBrk="1" latinLnBrk="0" hangingPunct="1">
        <a:lnSpc>
          <a:spcPct val="90000"/>
        </a:lnSpc>
        <a:spcBef>
          <a:spcPts val="551"/>
        </a:spcBef>
        <a:buFont typeface="Arial" panose="020B0604020202020204" pitchFamily="34" charset="0"/>
        <a:buChar char="•"/>
        <a:defRPr kumimoji="1" sz="1984" kern="1200">
          <a:solidFill>
            <a:schemeClr val="tx1"/>
          </a:solidFill>
          <a:latin typeface="+mn-lt"/>
          <a:ea typeface="+mn-ea"/>
          <a:cs typeface="+mn-cs"/>
        </a:defRPr>
      </a:lvl8pPr>
      <a:lvl9pPr marL="4283758" indent="-251986" algn="l" defTabSz="1007943" rtl="0" eaLnBrk="1" latinLnBrk="0" hangingPunct="1">
        <a:lnSpc>
          <a:spcPct val="90000"/>
        </a:lnSpc>
        <a:spcBef>
          <a:spcPts val="551"/>
        </a:spcBef>
        <a:buFont typeface="Arial" panose="020B0604020202020204" pitchFamily="34" charset="0"/>
        <a:buChar char="•"/>
        <a:defRPr kumimoji="1" sz="1984" kern="1200">
          <a:solidFill>
            <a:schemeClr val="tx1"/>
          </a:solidFill>
          <a:latin typeface="+mn-lt"/>
          <a:ea typeface="+mn-ea"/>
          <a:cs typeface="+mn-cs"/>
        </a:defRPr>
      </a:lvl9pPr>
    </p:bodyStyle>
    <p:otherStyle>
      <a:defPPr>
        <a:defRPr lang="en-US"/>
      </a:defPPr>
      <a:lvl1pPr marL="0" algn="l" defTabSz="1007943" rtl="0" eaLnBrk="1" latinLnBrk="0" hangingPunct="1">
        <a:defRPr kumimoji="1" sz="1984" kern="1200">
          <a:solidFill>
            <a:schemeClr val="tx1"/>
          </a:solidFill>
          <a:latin typeface="+mn-lt"/>
          <a:ea typeface="+mn-ea"/>
          <a:cs typeface="+mn-cs"/>
        </a:defRPr>
      </a:lvl1pPr>
      <a:lvl2pPr marL="503972" algn="l" defTabSz="1007943" rtl="0" eaLnBrk="1" latinLnBrk="0" hangingPunct="1">
        <a:defRPr kumimoji="1" sz="1984" kern="1200">
          <a:solidFill>
            <a:schemeClr val="tx1"/>
          </a:solidFill>
          <a:latin typeface="+mn-lt"/>
          <a:ea typeface="+mn-ea"/>
          <a:cs typeface="+mn-cs"/>
        </a:defRPr>
      </a:lvl2pPr>
      <a:lvl3pPr marL="1007943" algn="l" defTabSz="1007943" rtl="0" eaLnBrk="1" latinLnBrk="0" hangingPunct="1">
        <a:defRPr kumimoji="1" sz="1984" kern="1200">
          <a:solidFill>
            <a:schemeClr val="tx1"/>
          </a:solidFill>
          <a:latin typeface="+mn-lt"/>
          <a:ea typeface="+mn-ea"/>
          <a:cs typeface="+mn-cs"/>
        </a:defRPr>
      </a:lvl3pPr>
      <a:lvl4pPr marL="1511915" algn="l" defTabSz="1007943" rtl="0" eaLnBrk="1" latinLnBrk="0" hangingPunct="1">
        <a:defRPr kumimoji="1" sz="1984" kern="1200">
          <a:solidFill>
            <a:schemeClr val="tx1"/>
          </a:solidFill>
          <a:latin typeface="+mn-lt"/>
          <a:ea typeface="+mn-ea"/>
          <a:cs typeface="+mn-cs"/>
        </a:defRPr>
      </a:lvl4pPr>
      <a:lvl5pPr marL="2015886" algn="l" defTabSz="1007943" rtl="0" eaLnBrk="1" latinLnBrk="0" hangingPunct="1">
        <a:defRPr kumimoji="1" sz="1984" kern="1200">
          <a:solidFill>
            <a:schemeClr val="tx1"/>
          </a:solidFill>
          <a:latin typeface="+mn-lt"/>
          <a:ea typeface="+mn-ea"/>
          <a:cs typeface="+mn-cs"/>
        </a:defRPr>
      </a:lvl5pPr>
      <a:lvl6pPr marL="2519858" algn="l" defTabSz="1007943" rtl="0" eaLnBrk="1" latinLnBrk="0" hangingPunct="1">
        <a:defRPr kumimoji="1" sz="1984" kern="1200">
          <a:solidFill>
            <a:schemeClr val="tx1"/>
          </a:solidFill>
          <a:latin typeface="+mn-lt"/>
          <a:ea typeface="+mn-ea"/>
          <a:cs typeface="+mn-cs"/>
        </a:defRPr>
      </a:lvl6pPr>
      <a:lvl7pPr marL="3023829" algn="l" defTabSz="1007943" rtl="0" eaLnBrk="1" latinLnBrk="0" hangingPunct="1">
        <a:defRPr kumimoji="1" sz="1984" kern="1200">
          <a:solidFill>
            <a:schemeClr val="tx1"/>
          </a:solidFill>
          <a:latin typeface="+mn-lt"/>
          <a:ea typeface="+mn-ea"/>
          <a:cs typeface="+mn-cs"/>
        </a:defRPr>
      </a:lvl7pPr>
      <a:lvl8pPr marL="3527801" algn="l" defTabSz="1007943" rtl="0" eaLnBrk="1" latinLnBrk="0" hangingPunct="1">
        <a:defRPr kumimoji="1" sz="1984" kern="1200">
          <a:solidFill>
            <a:schemeClr val="tx1"/>
          </a:solidFill>
          <a:latin typeface="+mn-lt"/>
          <a:ea typeface="+mn-ea"/>
          <a:cs typeface="+mn-cs"/>
        </a:defRPr>
      </a:lvl8pPr>
      <a:lvl9pPr marL="4031772" algn="l" defTabSz="1007943" rtl="0" eaLnBrk="1" latinLnBrk="0" hangingPunct="1">
        <a:defRPr kumimoji="1" sz="1984" kern="1200">
          <a:solidFill>
            <a:schemeClr val="tx1"/>
          </a:solidFill>
          <a:latin typeface="+mn-lt"/>
          <a:ea typeface="+mn-ea"/>
          <a:cs typeface="+mn-cs"/>
        </a:defRPr>
      </a:lvl9pPr>
    </p:otherStyle>
  </p:txStyles>
  <p:extLst mod="1">
    <p:ext uri="{27BBF7A9-308A-43DC-89C8-2F10F3537804}">
      <p15:sldGuideLst xmlns:p15="http://schemas.microsoft.com/office/powerpoint/2012/main"/>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279675136"/>
      </p:ext>
    </p:extLst>
  </p:cSld>
  <p:clrMap bg1="lt1" tx1="dk1" bg2="lt2" tx2="dk2" accent1="accent1" accent2="accent2" accent3="accent3" accent4="accent4" accent5="accent5" accent6="accent6" hlink="hlink" folHlink="folHlink"/>
  <p:sldLayoutIdLst>
    <p:sldLayoutId id="2147483707" r:id="rId1"/>
    <p:sldLayoutId id="2147483706" r:id="rId2"/>
    <p:sldLayoutId id="2147483708" r:id="rId3"/>
    <p:sldLayoutId id="2147483709" r:id="rId4"/>
    <p:sldLayoutId id="2147483727" r:id="rId5"/>
  </p:sldLayoutIdLst>
  <p:hf hdr="0" ftr="0" dt="0"/>
  <p:txStyles>
    <p:titleStyle>
      <a:lvl1pPr algn="l" defTabSz="1007943" rtl="0" eaLnBrk="1" latinLnBrk="0" hangingPunct="1">
        <a:lnSpc>
          <a:spcPct val="90000"/>
        </a:lnSpc>
        <a:spcBef>
          <a:spcPct val="0"/>
        </a:spcBef>
        <a:buNone/>
        <a:defRPr kumimoji="1" sz="4850" kern="1200">
          <a:solidFill>
            <a:schemeClr val="tx1"/>
          </a:solidFill>
          <a:latin typeface="+mj-lt"/>
          <a:ea typeface="+mj-ea"/>
          <a:cs typeface="+mj-cs"/>
        </a:defRPr>
      </a:lvl1pPr>
    </p:titleStyle>
    <p:bodyStyle>
      <a:lvl1pPr marL="251986" indent="-251986" algn="l" defTabSz="1007943" rtl="0" eaLnBrk="1" latinLnBrk="0" hangingPunct="1">
        <a:lnSpc>
          <a:spcPct val="90000"/>
        </a:lnSpc>
        <a:spcBef>
          <a:spcPts val="1102"/>
        </a:spcBef>
        <a:buFont typeface="Arial" panose="020B0604020202020204" pitchFamily="34" charset="0"/>
        <a:buChar char="•"/>
        <a:defRPr kumimoji="1" sz="3086" kern="1200">
          <a:solidFill>
            <a:schemeClr val="tx1"/>
          </a:solidFill>
          <a:latin typeface="+mn-lt"/>
          <a:ea typeface="+mn-ea"/>
          <a:cs typeface="+mn-cs"/>
        </a:defRPr>
      </a:lvl1pPr>
      <a:lvl2pPr marL="755957" indent="-251986" algn="l" defTabSz="1007943" rtl="0" eaLnBrk="1" latinLnBrk="0" hangingPunct="1">
        <a:lnSpc>
          <a:spcPct val="90000"/>
        </a:lnSpc>
        <a:spcBef>
          <a:spcPts val="551"/>
        </a:spcBef>
        <a:buFont typeface="Arial" panose="020B0604020202020204" pitchFamily="34" charset="0"/>
        <a:buChar char="•"/>
        <a:defRPr kumimoji="1" sz="2646" kern="1200">
          <a:solidFill>
            <a:schemeClr val="tx1"/>
          </a:solidFill>
          <a:latin typeface="+mn-lt"/>
          <a:ea typeface="+mn-ea"/>
          <a:cs typeface="+mn-cs"/>
        </a:defRPr>
      </a:lvl2pPr>
      <a:lvl3pPr marL="1259929" indent="-251986" algn="l" defTabSz="1007943" rtl="0" eaLnBrk="1" latinLnBrk="0" hangingPunct="1">
        <a:lnSpc>
          <a:spcPct val="90000"/>
        </a:lnSpc>
        <a:spcBef>
          <a:spcPts val="551"/>
        </a:spcBef>
        <a:buFont typeface="Arial" panose="020B0604020202020204" pitchFamily="34" charset="0"/>
        <a:buChar char="•"/>
        <a:defRPr kumimoji="1" sz="2205" kern="1200">
          <a:solidFill>
            <a:schemeClr val="tx1"/>
          </a:solidFill>
          <a:latin typeface="+mn-lt"/>
          <a:ea typeface="+mn-ea"/>
          <a:cs typeface="+mn-cs"/>
        </a:defRPr>
      </a:lvl3pPr>
      <a:lvl4pPr marL="1763900" indent="-251986" algn="l" defTabSz="1007943" rtl="0" eaLnBrk="1" latinLnBrk="0" hangingPunct="1">
        <a:lnSpc>
          <a:spcPct val="90000"/>
        </a:lnSpc>
        <a:spcBef>
          <a:spcPts val="551"/>
        </a:spcBef>
        <a:buFont typeface="Arial" panose="020B0604020202020204" pitchFamily="34" charset="0"/>
        <a:buChar char="•"/>
        <a:defRPr kumimoji="1" sz="1984" kern="1200">
          <a:solidFill>
            <a:schemeClr val="tx1"/>
          </a:solidFill>
          <a:latin typeface="+mn-lt"/>
          <a:ea typeface="+mn-ea"/>
          <a:cs typeface="+mn-cs"/>
        </a:defRPr>
      </a:lvl4pPr>
      <a:lvl5pPr marL="2267872" indent="-251986" algn="l" defTabSz="1007943" rtl="0" eaLnBrk="1" latinLnBrk="0" hangingPunct="1">
        <a:lnSpc>
          <a:spcPct val="90000"/>
        </a:lnSpc>
        <a:spcBef>
          <a:spcPts val="551"/>
        </a:spcBef>
        <a:buFont typeface="Arial" panose="020B0604020202020204" pitchFamily="34" charset="0"/>
        <a:buChar char="•"/>
        <a:defRPr kumimoji="1" sz="1984" kern="1200">
          <a:solidFill>
            <a:schemeClr val="tx1"/>
          </a:solidFill>
          <a:latin typeface="+mn-lt"/>
          <a:ea typeface="+mn-ea"/>
          <a:cs typeface="+mn-cs"/>
        </a:defRPr>
      </a:lvl5pPr>
      <a:lvl6pPr marL="2771844" indent="-251986" algn="l" defTabSz="1007943" rtl="0" eaLnBrk="1" latinLnBrk="0" hangingPunct="1">
        <a:lnSpc>
          <a:spcPct val="90000"/>
        </a:lnSpc>
        <a:spcBef>
          <a:spcPts val="551"/>
        </a:spcBef>
        <a:buFont typeface="Arial" panose="020B0604020202020204" pitchFamily="34" charset="0"/>
        <a:buChar char="•"/>
        <a:defRPr kumimoji="1" sz="1984" kern="1200">
          <a:solidFill>
            <a:schemeClr val="tx1"/>
          </a:solidFill>
          <a:latin typeface="+mn-lt"/>
          <a:ea typeface="+mn-ea"/>
          <a:cs typeface="+mn-cs"/>
        </a:defRPr>
      </a:lvl6pPr>
      <a:lvl7pPr marL="3275815" indent="-251986" algn="l" defTabSz="1007943" rtl="0" eaLnBrk="1" latinLnBrk="0" hangingPunct="1">
        <a:lnSpc>
          <a:spcPct val="90000"/>
        </a:lnSpc>
        <a:spcBef>
          <a:spcPts val="551"/>
        </a:spcBef>
        <a:buFont typeface="Arial" panose="020B0604020202020204" pitchFamily="34" charset="0"/>
        <a:buChar char="•"/>
        <a:defRPr kumimoji="1" sz="1984" kern="1200">
          <a:solidFill>
            <a:schemeClr val="tx1"/>
          </a:solidFill>
          <a:latin typeface="+mn-lt"/>
          <a:ea typeface="+mn-ea"/>
          <a:cs typeface="+mn-cs"/>
        </a:defRPr>
      </a:lvl7pPr>
      <a:lvl8pPr marL="3779787" indent="-251986" algn="l" defTabSz="1007943" rtl="0" eaLnBrk="1" latinLnBrk="0" hangingPunct="1">
        <a:lnSpc>
          <a:spcPct val="90000"/>
        </a:lnSpc>
        <a:spcBef>
          <a:spcPts val="551"/>
        </a:spcBef>
        <a:buFont typeface="Arial" panose="020B0604020202020204" pitchFamily="34" charset="0"/>
        <a:buChar char="•"/>
        <a:defRPr kumimoji="1" sz="1984" kern="1200">
          <a:solidFill>
            <a:schemeClr val="tx1"/>
          </a:solidFill>
          <a:latin typeface="+mn-lt"/>
          <a:ea typeface="+mn-ea"/>
          <a:cs typeface="+mn-cs"/>
        </a:defRPr>
      </a:lvl8pPr>
      <a:lvl9pPr marL="4283758" indent="-251986" algn="l" defTabSz="1007943" rtl="0" eaLnBrk="1" latinLnBrk="0" hangingPunct="1">
        <a:lnSpc>
          <a:spcPct val="90000"/>
        </a:lnSpc>
        <a:spcBef>
          <a:spcPts val="551"/>
        </a:spcBef>
        <a:buFont typeface="Arial" panose="020B0604020202020204" pitchFamily="34" charset="0"/>
        <a:buChar char="•"/>
        <a:defRPr kumimoji="1" sz="1984" kern="1200">
          <a:solidFill>
            <a:schemeClr val="tx1"/>
          </a:solidFill>
          <a:latin typeface="+mn-lt"/>
          <a:ea typeface="+mn-ea"/>
          <a:cs typeface="+mn-cs"/>
        </a:defRPr>
      </a:lvl9pPr>
    </p:bodyStyle>
    <p:otherStyle>
      <a:defPPr>
        <a:defRPr lang="en-US"/>
      </a:defPPr>
      <a:lvl1pPr marL="0" algn="l" defTabSz="1007943" rtl="0" eaLnBrk="1" latinLnBrk="0" hangingPunct="1">
        <a:defRPr kumimoji="1" sz="1984" kern="1200">
          <a:solidFill>
            <a:schemeClr val="tx1"/>
          </a:solidFill>
          <a:latin typeface="+mn-lt"/>
          <a:ea typeface="+mn-ea"/>
          <a:cs typeface="+mn-cs"/>
        </a:defRPr>
      </a:lvl1pPr>
      <a:lvl2pPr marL="503972" algn="l" defTabSz="1007943" rtl="0" eaLnBrk="1" latinLnBrk="0" hangingPunct="1">
        <a:defRPr kumimoji="1" sz="1984" kern="1200">
          <a:solidFill>
            <a:schemeClr val="tx1"/>
          </a:solidFill>
          <a:latin typeface="+mn-lt"/>
          <a:ea typeface="+mn-ea"/>
          <a:cs typeface="+mn-cs"/>
        </a:defRPr>
      </a:lvl2pPr>
      <a:lvl3pPr marL="1007943" algn="l" defTabSz="1007943" rtl="0" eaLnBrk="1" latinLnBrk="0" hangingPunct="1">
        <a:defRPr kumimoji="1" sz="1984" kern="1200">
          <a:solidFill>
            <a:schemeClr val="tx1"/>
          </a:solidFill>
          <a:latin typeface="+mn-lt"/>
          <a:ea typeface="+mn-ea"/>
          <a:cs typeface="+mn-cs"/>
        </a:defRPr>
      </a:lvl3pPr>
      <a:lvl4pPr marL="1511915" algn="l" defTabSz="1007943" rtl="0" eaLnBrk="1" latinLnBrk="0" hangingPunct="1">
        <a:defRPr kumimoji="1" sz="1984" kern="1200">
          <a:solidFill>
            <a:schemeClr val="tx1"/>
          </a:solidFill>
          <a:latin typeface="+mn-lt"/>
          <a:ea typeface="+mn-ea"/>
          <a:cs typeface="+mn-cs"/>
        </a:defRPr>
      </a:lvl4pPr>
      <a:lvl5pPr marL="2015886" algn="l" defTabSz="1007943" rtl="0" eaLnBrk="1" latinLnBrk="0" hangingPunct="1">
        <a:defRPr kumimoji="1" sz="1984" kern="1200">
          <a:solidFill>
            <a:schemeClr val="tx1"/>
          </a:solidFill>
          <a:latin typeface="+mn-lt"/>
          <a:ea typeface="+mn-ea"/>
          <a:cs typeface="+mn-cs"/>
        </a:defRPr>
      </a:lvl5pPr>
      <a:lvl6pPr marL="2519858" algn="l" defTabSz="1007943" rtl="0" eaLnBrk="1" latinLnBrk="0" hangingPunct="1">
        <a:defRPr kumimoji="1" sz="1984" kern="1200">
          <a:solidFill>
            <a:schemeClr val="tx1"/>
          </a:solidFill>
          <a:latin typeface="+mn-lt"/>
          <a:ea typeface="+mn-ea"/>
          <a:cs typeface="+mn-cs"/>
        </a:defRPr>
      </a:lvl6pPr>
      <a:lvl7pPr marL="3023829" algn="l" defTabSz="1007943" rtl="0" eaLnBrk="1" latinLnBrk="0" hangingPunct="1">
        <a:defRPr kumimoji="1" sz="1984" kern="1200">
          <a:solidFill>
            <a:schemeClr val="tx1"/>
          </a:solidFill>
          <a:latin typeface="+mn-lt"/>
          <a:ea typeface="+mn-ea"/>
          <a:cs typeface="+mn-cs"/>
        </a:defRPr>
      </a:lvl7pPr>
      <a:lvl8pPr marL="3527801" algn="l" defTabSz="1007943" rtl="0" eaLnBrk="1" latinLnBrk="0" hangingPunct="1">
        <a:defRPr kumimoji="1" sz="1984" kern="1200">
          <a:solidFill>
            <a:schemeClr val="tx1"/>
          </a:solidFill>
          <a:latin typeface="+mn-lt"/>
          <a:ea typeface="+mn-ea"/>
          <a:cs typeface="+mn-cs"/>
        </a:defRPr>
      </a:lvl8pPr>
      <a:lvl9pPr marL="4031772" algn="l" defTabSz="1007943" rtl="0" eaLnBrk="1" latinLnBrk="0" hangingPunct="1">
        <a:defRPr kumimoji="1" sz="1984" kern="1200">
          <a:solidFill>
            <a:schemeClr val="tx1"/>
          </a:solidFill>
          <a:latin typeface="+mn-lt"/>
          <a:ea typeface="+mn-ea"/>
          <a:cs typeface="+mn-cs"/>
        </a:defRPr>
      </a:lvl9pPr>
    </p:otherStyle>
  </p:txStyles>
  <p:extLst mod="1">
    <p:ext uri="{27BBF7A9-308A-43DC-89C8-2F10F3537804}">
      <p15:sldGuideLst xmlns:p15="http://schemas.microsoft.com/office/powerpoint/2012/main">
        <p15:guide id="5" pos="6735">
          <p15:clr>
            <a:srgbClr val="F26B43"/>
          </p15:clr>
        </p15:guide>
        <p15:guide id="12" orient="horz" userDrawn="1">
          <p15:clr>
            <a:srgbClr val="F26B43"/>
          </p15:clr>
        </p15:guide>
      </p15:sldGuideLst>
    </p:ext>
  </p:extLst>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00720132"/>
      </p:ext>
    </p:extLst>
  </p:cSld>
  <p:clrMap bg1="lt1" tx1="dk1" bg2="lt2" tx2="dk2" accent1="accent1" accent2="accent2" accent3="accent3" accent4="accent4" accent5="accent5" accent6="accent6" hlink="hlink" folHlink="folHlink"/>
  <p:sldLayoutIdLst>
    <p:sldLayoutId id="2147483711" r:id="rId1"/>
    <p:sldLayoutId id="2147483721" r:id="rId2"/>
    <p:sldLayoutId id="2147483712" r:id="rId3"/>
    <p:sldLayoutId id="2147483716" r:id="rId4"/>
    <p:sldLayoutId id="2147483717" r:id="rId5"/>
    <p:sldLayoutId id="2147483725" r:id="rId6"/>
  </p:sldLayoutIdLst>
  <p:hf hdr="0" ftr="0" dt="0"/>
  <p:txStyles>
    <p:titleStyle>
      <a:lvl1pPr algn="l" defTabSz="1007943" rtl="0" eaLnBrk="1" latinLnBrk="0" hangingPunct="1">
        <a:lnSpc>
          <a:spcPct val="90000"/>
        </a:lnSpc>
        <a:spcBef>
          <a:spcPct val="0"/>
        </a:spcBef>
        <a:buNone/>
        <a:defRPr kumimoji="1" sz="4850" kern="1200">
          <a:solidFill>
            <a:schemeClr val="tx1"/>
          </a:solidFill>
          <a:latin typeface="+mj-lt"/>
          <a:ea typeface="+mj-ea"/>
          <a:cs typeface="+mj-cs"/>
        </a:defRPr>
      </a:lvl1pPr>
    </p:titleStyle>
    <p:bodyStyle>
      <a:lvl1pPr marL="251986" indent="-251986" algn="l" defTabSz="1007943" rtl="0" eaLnBrk="1" latinLnBrk="0" hangingPunct="1">
        <a:lnSpc>
          <a:spcPct val="90000"/>
        </a:lnSpc>
        <a:spcBef>
          <a:spcPts val="1102"/>
        </a:spcBef>
        <a:buFont typeface="Arial" panose="020B0604020202020204" pitchFamily="34" charset="0"/>
        <a:buChar char="•"/>
        <a:defRPr kumimoji="1" sz="3086" kern="1200">
          <a:solidFill>
            <a:schemeClr val="tx1"/>
          </a:solidFill>
          <a:latin typeface="+mn-lt"/>
          <a:ea typeface="+mn-ea"/>
          <a:cs typeface="+mn-cs"/>
        </a:defRPr>
      </a:lvl1pPr>
      <a:lvl2pPr marL="755957" indent="-251986" algn="l" defTabSz="1007943" rtl="0" eaLnBrk="1" latinLnBrk="0" hangingPunct="1">
        <a:lnSpc>
          <a:spcPct val="90000"/>
        </a:lnSpc>
        <a:spcBef>
          <a:spcPts val="551"/>
        </a:spcBef>
        <a:buFont typeface="Arial" panose="020B0604020202020204" pitchFamily="34" charset="0"/>
        <a:buChar char="•"/>
        <a:defRPr kumimoji="1" sz="2646" kern="1200">
          <a:solidFill>
            <a:schemeClr val="tx1"/>
          </a:solidFill>
          <a:latin typeface="+mn-lt"/>
          <a:ea typeface="+mn-ea"/>
          <a:cs typeface="+mn-cs"/>
        </a:defRPr>
      </a:lvl2pPr>
      <a:lvl3pPr marL="1259929" indent="-251986" algn="l" defTabSz="1007943" rtl="0" eaLnBrk="1" latinLnBrk="0" hangingPunct="1">
        <a:lnSpc>
          <a:spcPct val="90000"/>
        </a:lnSpc>
        <a:spcBef>
          <a:spcPts val="551"/>
        </a:spcBef>
        <a:buFont typeface="Arial" panose="020B0604020202020204" pitchFamily="34" charset="0"/>
        <a:buChar char="•"/>
        <a:defRPr kumimoji="1" sz="2205" kern="1200">
          <a:solidFill>
            <a:schemeClr val="tx1"/>
          </a:solidFill>
          <a:latin typeface="+mn-lt"/>
          <a:ea typeface="+mn-ea"/>
          <a:cs typeface="+mn-cs"/>
        </a:defRPr>
      </a:lvl3pPr>
      <a:lvl4pPr marL="1763900" indent="-251986" algn="l" defTabSz="1007943" rtl="0" eaLnBrk="1" latinLnBrk="0" hangingPunct="1">
        <a:lnSpc>
          <a:spcPct val="90000"/>
        </a:lnSpc>
        <a:spcBef>
          <a:spcPts val="551"/>
        </a:spcBef>
        <a:buFont typeface="Arial" panose="020B0604020202020204" pitchFamily="34" charset="0"/>
        <a:buChar char="•"/>
        <a:defRPr kumimoji="1" sz="1984" kern="1200">
          <a:solidFill>
            <a:schemeClr val="tx1"/>
          </a:solidFill>
          <a:latin typeface="+mn-lt"/>
          <a:ea typeface="+mn-ea"/>
          <a:cs typeface="+mn-cs"/>
        </a:defRPr>
      </a:lvl4pPr>
      <a:lvl5pPr marL="2267872" indent="-251986" algn="l" defTabSz="1007943" rtl="0" eaLnBrk="1" latinLnBrk="0" hangingPunct="1">
        <a:lnSpc>
          <a:spcPct val="90000"/>
        </a:lnSpc>
        <a:spcBef>
          <a:spcPts val="551"/>
        </a:spcBef>
        <a:buFont typeface="Arial" panose="020B0604020202020204" pitchFamily="34" charset="0"/>
        <a:buChar char="•"/>
        <a:defRPr kumimoji="1" sz="1984" kern="1200">
          <a:solidFill>
            <a:schemeClr val="tx1"/>
          </a:solidFill>
          <a:latin typeface="+mn-lt"/>
          <a:ea typeface="+mn-ea"/>
          <a:cs typeface="+mn-cs"/>
        </a:defRPr>
      </a:lvl5pPr>
      <a:lvl6pPr marL="2771844" indent="-251986" algn="l" defTabSz="1007943" rtl="0" eaLnBrk="1" latinLnBrk="0" hangingPunct="1">
        <a:lnSpc>
          <a:spcPct val="90000"/>
        </a:lnSpc>
        <a:spcBef>
          <a:spcPts val="551"/>
        </a:spcBef>
        <a:buFont typeface="Arial" panose="020B0604020202020204" pitchFamily="34" charset="0"/>
        <a:buChar char="•"/>
        <a:defRPr kumimoji="1" sz="1984" kern="1200">
          <a:solidFill>
            <a:schemeClr val="tx1"/>
          </a:solidFill>
          <a:latin typeface="+mn-lt"/>
          <a:ea typeface="+mn-ea"/>
          <a:cs typeface="+mn-cs"/>
        </a:defRPr>
      </a:lvl6pPr>
      <a:lvl7pPr marL="3275815" indent="-251986" algn="l" defTabSz="1007943" rtl="0" eaLnBrk="1" latinLnBrk="0" hangingPunct="1">
        <a:lnSpc>
          <a:spcPct val="90000"/>
        </a:lnSpc>
        <a:spcBef>
          <a:spcPts val="551"/>
        </a:spcBef>
        <a:buFont typeface="Arial" panose="020B0604020202020204" pitchFamily="34" charset="0"/>
        <a:buChar char="•"/>
        <a:defRPr kumimoji="1" sz="1984" kern="1200">
          <a:solidFill>
            <a:schemeClr val="tx1"/>
          </a:solidFill>
          <a:latin typeface="+mn-lt"/>
          <a:ea typeface="+mn-ea"/>
          <a:cs typeface="+mn-cs"/>
        </a:defRPr>
      </a:lvl7pPr>
      <a:lvl8pPr marL="3779787" indent="-251986" algn="l" defTabSz="1007943" rtl="0" eaLnBrk="1" latinLnBrk="0" hangingPunct="1">
        <a:lnSpc>
          <a:spcPct val="90000"/>
        </a:lnSpc>
        <a:spcBef>
          <a:spcPts val="551"/>
        </a:spcBef>
        <a:buFont typeface="Arial" panose="020B0604020202020204" pitchFamily="34" charset="0"/>
        <a:buChar char="•"/>
        <a:defRPr kumimoji="1" sz="1984" kern="1200">
          <a:solidFill>
            <a:schemeClr val="tx1"/>
          </a:solidFill>
          <a:latin typeface="+mn-lt"/>
          <a:ea typeface="+mn-ea"/>
          <a:cs typeface="+mn-cs"/>
        </a:defRPr>
      </a:lvl8pPr>
      <a:lvl9pPr marL="4283758" indent="-251986" algn="l" defTabSz="1007943" rtl="0" eaLnBrk="1" latinLnBrk="0" hangingPunct="1">
        <a:lnSpc>
          <a:spcPct val="90000"/>
        </a:lnSpc>
        <a:spcBef>
          <a:spcPts val="551"/>
        </a:spcBef>
        <a:buFont typeface="Arial" panose="020B0604020202020204" pitchFamily="34" charset="0"/>
        <a:buChar char="•"/>
        <a:defRPr kumimoji="1" sz="1984" kern="1200">
          <a:solidFill>
            <a:schemeClr val="tx1"/>
          </a:solidFill>
          <a:latin typeface="+mn-lt"/>
          <a:ea typeface="+mn-ea"/>
          <a:cs typeface="+mn-cs"/>
        </a:defRPr>
      </a:lvl9pPr>
    </p:bodyStyle>
    <p:otherStyle>
      <a:defPPr>
        <a:defRPr lang="en-US"/>
      </a:defPPr>
      <a:lvl1pPr marL="0" algn="l" defTabSz="1007943" rtl="0" eaLnBrk="1" latinLnBrk="0" hangingPunct="1">
        <a:defRPr kumimoji="1" sz="1984" kern="1200">
          <a:solidFill>
            <a:schemeClr val="tx1"/>
          </a:solidFill>
          <a:latin typeface="+mn-lt"/>
          <a:ea typeface="+mn-ea"/>
          <a:cs typeface="+mn-cs"/>
        </a:defRPr>
      </a:lvl1pPr>
      <a:lvl2pPr marL="503972" algn="l" defTabSz="1007943" rtl="0" eaLnBrk="1" latinLnBrk="0" hangingPunct="1">
        <a:defRPr kumimoji="1" sz="1984" kern="1200">
          <a:solidFill>
            <a:schemeClr val="tx1"/>
          </a:solidFill>
          <a:latin typeface="+mn-lt"/>
          <a:ea typeface="+mn-ea"/>
          <a:cs typeface="+mn-cs"/>
        </a:defRPr>
      </a:lvl2pPr>
      <a:lvl3pPr marL="1007943" algn="l" defTabSz="1007943" rtl="0" eaLnBrk="1" latinLnBrk="0" hangingPunct="1">
        <a:defRPr kumimoji="1" sz="1984" kern="1200">
          <a:solidFill>
            <a:schemeClr val="tx1"/>
          </a:solidFill>
          <a:latin typeface="+mn-lt"/>
          <a:ea typeface="+mn-ea"/>
          <a:cs typeface="+mn-cs"/>
        </a:defRPr>
      </a:lvl3pPr>
      <a:lvl4pPr marL="1511915" algn="l" defTabSz="1007943" rtl="0" eaLnBrk="1" latinLnBrk="0" hangingPunct="1">
        <a:defRPr kumimoji="1" sz="1984" kern="1200">
          <a:solidFill>
            <a:schemeClr val="tx1"/>
          </a:solidFill>
          <a:latin typeface="+mn-lt"/>
          <a:ea typeface="+mn-ea"/>
          <a:cs typeface="+mn-cs"/>
        </a:defRPr>
      </a:lvl4pPr>
      <a:lvl5pPr marL="2015886" algn="l" defTabSz="1007943" rtl="0" eaLnBrk="1" latinLnBrk="0" hangingPunct="1">
        <a:defRPr kumimoji="1" sz="1984" kern="1200">
          <a:solidFill>
            <a:schemeClr val="tx1"/>
          </a:solidFill>
          <a:latin typeface="+mn-lt"/>
          <a:ea typeface="+mn-ea"/>
          <a:cs typeface="+mn-cs"/>
        </a:defRPr>
      </a:lvl5pPr>
      <a:lvl6pPr marL="2519858" algn="l" defTabSz="1007943" rtl="0" eaLnBrk="1" latinLnBrk="0" hangingPunct="1">
        <a:defRPr kumimoji="1" sz="1984" kern="1200">
          <a:solidFill>
            <a:schemeClr val="tx1"/>
          </a:solidFill>
          <a:latin typeface="+mn-lt"/>
          <a:ea typeface="+mn-ea"/>
          <a:cs typeface="+mn-cs"/>
        </a:defRPr>
      </a:lvl6pPr>
      <a:lvl7pPr marL="3023829" algn="l" defTabSz="1007943" rtl="0" eaLnBrk="1" latinLnBrk="0" hangingPunct="1">
        <a:defRPr kumimoji="1" sz="1984" kern="1200">
          <a:solidFill>
            <a:schemeClr val="tx1"/>
          </a:solidFill>
          <a:latin typeface="+mn-lt"/>
          <a:ea typeface="+mn-ea"/>
          <a:cs typeface="+mn-cs"/>
        </a:defRPr>
      </a:lvl7pPr>
      <a:lvl8pPr marL="3527801" algn="l" defTabSz="1007943" rtl="0" eaLnBrk="1" latinLnBrk="0" hangingPunct="1">
        <a:defRPr kumimoji="1" sz="1984" kern="1200">
          <a:solidFill>
            <a:schemeClr val="tx1"/>
          </a:solidFill>
          <a:latin typeface="+mn-lt"/>
          <a:ea typeface="+mn-ea"/>
          <a:cs typeface="+mn-cs"/>
        </a:defRPr>
      </a:lvl8pPr>
      <a:lvl9pPr marL="4031772" algn="l" defTabSz="1007943" rtl="0" eaLnBrk="1" latinLnBrk="0" hangingPunct="1">
        <a:defRPr kumimoji="1" sz="1984"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15:clr>
            <a:srgbClr val="F26B43"/>
          </p15:clr>
        </p15:guide>
        <p15:guide id="5" pos="6735">
          <p15:clr>
            <a:srgbClr val="F26B43"/>
          </p15:clr>
        </p15:guide>
      </p15:sldGuideLst>
    </p:ext>
  </p:extLst>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906586115"/>
      </p:ext>
    </p:extLst>
  </p:cSld>
  <p:clrMap bg1="lt1" tx1="dk1" bg2="lt2" tx2="dk2" accent1="accent1" accent2="accent2" accent3="accent3" accent4="accent4" accent5="accent5" accent6="accent6" hlink="hlink" folHlink="folHlink"/>
  <p:sldLayoutIdLst>
    <p:sldLayoutId id="2147483726" r:id="rId1"/>
    <p:sldLayoutId id="2147483724" r:id="rId2"/>
  </p:sldLayoutIdLst>
  <p:hf hdr="0" ftr="0" dt="0"/>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extLst mod="1">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jpg"/><Relationship Id="rId5" Type="http://schemas.openxmlformats.org/officeDocument/2006/relationships/image" Target="../media/image3.jpg"/><Relationship Id="rId4" Type="http://schemas.openxmlformats.org/officeDocument/2006/relationships/image" Target="../media/image2.jp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8" Type="http://schemas.openxmlformats.org/officeDocument/2006/relationships/image" Target="../media/image22.png"/><Relationship Id="rId3" Type="http://schemas.openxmlformats.org/officeDocument/2006/relationships/image" Target="../media/image17.png"/><Relationship Id="rId7" Type="http://schemas.openxmlformats.org/officeDocument/2006/relationships/image" Target="../media/image21.png"/><Relationship Id="rId2" Type="http://schemas.openxmlformats.org/officeDocument/2006/relationships/image" Target="../media/image16.png"/><Relationship Id="rId1" Type="http://schemas.openxmlformats.org/officeDocument/2006/relationships/slideLayout" Target="../slideLayouts/slideLayout14.xml"/><Relationship Id="rId6" Type="http://schemas.openxmlformats.org/officeDocument/2006/relationships/image" Target="../media/image20.png"/><Relationship Id="rId5" Type="http://schemas.openxmlformats.org/officeDocument/2006/relationships/image" Target="../media/image19.png"/><Relationship Id="rId4" Type="http://schemas.openxmlformats.org/officeDocument/2006/relationships/image" Target="../media/image18.png"/></Relationships>
</file>

<file path=ppt/slides/_rels/slide13.xml.rels><?xml version="1.0" encoding="UTF-8" standalone="yes"?>
<Relationships xmlns="http://schemas.openxmlformats.org/package/2006/relationships"><Relationship Id="rId3" Type="http://schemas.openxmlformats.org/officeDocument/2006/relationships/image" Target="../media/image19.png"/><Relationship Id="rId7" Type="http://schemas.openxmlformats.org/officeDocument/2006/relationships/image" Target="../media/image17.png"/><Relationship Id="rId2" Type="http://schemas.openxmlformats.org/officeDocument/2006/relationships/image" Target="../media/image23.png"/><Relationship Id="rId1" Type="http://schemas.openxmlformats.org/officeDocument/2006/relationships/slideLayout" Target="../slideLayouts/slideLayout14.xml"/><Relationship Id="rId6" Type="http://schemas.openxmlformats.org/officeDocument/2006/relationships/image" Target="../media/image18.png"/><Relationship Id="rId5" Type="http://schemas.openxmlformats.org/officeDocument/2006/relationships/image" Target="../media/image25.png"/><Relationship Id="rId4" Type="http://schemas.openxmlformats.org/officeDocument/2006/relationships/image" Target="../media/image24.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chart" Target="../charts/chart1.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4.xml"/><Relationship Id="rId1" Type="http://schemas.openxmlformats.org/officeDocument/2006/relationships/slideLayout" Target="../slideLayouts/slideLayout3.xml"/><Relationship Id="rId4" Type="http://schemas.openxmlformats.org/officeDocument/2006/relationships/chart" Target="../charts/chart4.xml"/></Relationships>
</file>

<file path=ppt/slides/_rels/slide19.xml.rels><?xml version="1.0" encoding="UTF-8" standalone="yes"?>
<Relationships xmlns="http://schemas.openxmlformats.org/package/2006/relationships"><Relationship Id="rId8" Type="http://schemas.openxmlformats.org/officeDocument/2006/relationships/image" Target="../media/image30.png"/><Relationship Id="rId3" Type="http://schemas.openxmlformats.org/officeDocument/2006/relationships/chart" Target="../charts/chart5.xml"/><Relationship Id="rId7" Type="http://schemas.openxmlformats.org/officeDocument/2006/relationships/image" Target="../media/image29.png"/><Relationship Id="rId2" Type="http://schemas.openxmlformats.org/officeDocument/2006/relationships/notesSlide" Target="../notesSlides/notesSlide5.xml"/><Relationship Id="rId1" Type="http://schemas.openxmlformats.org/officeDocument/2006/relationships/slideLayout" Target="../slideLayouts/slideLayout3.xml"/><Relationship Id="rId6" Type="http://schemas.openxmlformats.org/officeDocument/2006/relationships/image" Target="../media/image28.png"/><Relationship Id="rId5" Type="http://schemas.openxmlformats.org/officeDocument/2006/relationships/image" Target="../media/image27.png"/><Relationship Id="rId4" Type="http://schemas.openxmlformats.org/officeDocument/2006/relationships/image" Target="../media/image26.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8" Type="http://schemas.openxmlformats.org/officeDocument/2006/relationships/image" Target="../media/image30.png"/><Relationship Id="rId3" Type="http://schemas.openxmlformats.org/officeDocument/2006/relationships/image" Target="../media/image31.png"/><Relationship Id="rId7" Type="http://schemas.openxmlformats.org/officeDocument/2006/relationships/image" Target="../media/image33.png"/><Relationship Id="rId2" Type="http://schemas.openxmlformats.org/officeDocument/2006/relationships/chart" Target="../charts/chart6.xml"/><Relationship Id="rId1" Type="http://schemas.openxmlformats.org/officeDocument/2006/relationships/slideLayout" Target="../slideLayouts/slideLayout3.xml"/><Relationship Id="rId6" Type="http://schemas.openxmlformats.org/officeDocument/2006/relationships/image" Target="../media/image32.png"/><Relationship Id="rId5" Type="http://schemas.openxmlformats.org/officeDocument/2006/relationships/image" Target="../media/image28.png"/><Relationship Id="rId4" Type="http://schemas.openxmlformats.org/officeDocument/2006/relationships/image" Target="../media/image26.png"/></Relationships>
</file>

<file path=ppt/slides/_rels/slide21.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36.jpeg"/><Relationship Id="rId1" Type="http://schemas.openxmlformats.org/officeDocument/2006/relationships/slideLayout" Target="../slideLayouts/slideLayout20.xml"/><Relationship Id="rId5" Type="http://schemas.openxmlformats.org/officeDocument/2006/relationships/image" Target="../media/image39.png"/><Relationship Id="rId4" Type="http://schemas.openxmlformats.org/officeDocument/2006/relationships/image" Target="../media/image38.png"/></Relationships>
</file>

<file path=ppt/slides/_rels/slide24.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image" Target="../media/image40.png"/><Relationship Id="rId1" Type="http://schemas.openxmlformats.org/officeDocument/2006/relationships/slideLayout" Target="../slideLayouts/slideLayout20.xml"/><Relationship Id="rId4" Type="http://schemas.openxmlformats.org/officeDocument/2006/relationships/image" Target="../media/image42.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8.xml.rels><?xml version="1.0" encoding="UTF-8" standalone="yes"?>
<Relationships xmlns="http://schemas.openxmlformats.org/package/2006/relationships"><Relationship Id="rId3" Type="http://schemas.openxmlformats.org/officeDocument/2006/relationships/image" Target="../media/image43.jpeg"/><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3" Type="http://schemas.openxmlformats.org/officeDocument/2006/relationships/hyperlink" Target="https://www.nta.go.jp/taxes/kids/index.htm" TargetMode="External"/><Relationship Id="rId2" Type="http://schemas.openxmlformats.org/officeDocument/2006/relationships/image" Target="../media/image44.png"/><Relationship Id="rId1" Type="http://schemas.openxmlformats.org/officeDocument/2006/relationships/slideLayout" Target="../slideLayouts/slideLayout19.xml"/><Relationship Id="rId6" Type="http://schemas.openxmlformats.org/officeDocument/2006/relationships/image" Target="../media/image46.png"/><Relationship Id="rId5" Type="http://schemas.openxmlformats.org/officeDocument/2006/relationships/image" Target="../media/image45.png"/><Relationship Id="rId4" Type="http://schemas.openxmlformats.org/officeDocument/2006/relationships/hyperlink" Target="https://www.mof.go.jp/public_relations/zaisei_kyouiku/zaisei_kyouiku_program/index.html" TargetMode="External"/></Relationships>
</file>

<file path=ppt/slides/_rels/slide3.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5.png"/><Relationship Id="rId7" Type="http://schemas.microsoft.com/office/2007/relationships/hdphoto" Target="../media/hdphoto1.wdp"/><Relationship Id="rId2" Type="http://schemas.openxmlformats.org/officeDocument/2006/relationships/notesSlide" Target="../notesSlides/notesSlide3.xml"/><Relationship Id="rId1" Type="http://schemas.openxmlformats.org/officeDocument/2006/relationships/slideLayout" Target="../slideLayouts/slideLayout7.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7.xml"/><Relationship Id="rId4" Type="http://schemas.openxmlformats.org/officeDocument/2006/relationships/image" Target="../media/image13.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hyperlink" Target="https://www.soumu.go.jp/main_sosiki/jichi_zeisei/czaisei/czaisei_seido/furusato/about/" TargetMode="External"/><Relationship Id="rId1" Type="http://schemas.openxmlformats.org/officeDocument/2006/relationships/slideLayout" Target="../slideLayouts/slideLayout13.xml"/><Relationship Id="rId4" Type="http://schemas.openxmlformats.org/officeDocument/2006/relationships/image" Target="../media/image15.sv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四角形: 角を丸くする 4">
            <a:extLst>
              <a:ext uri="{FF2B5EF4-FFF2-40B4-BE49-F238E27FC236}">
                <a16:creationId xmlns:a16="http://schemas.microsoft.com/office/drawing/2014/main" id="{01E65DA0-A7A6-EE33-E86D-4CBA51DB7782}"/>
              </a:ext>
            </a:extLst>
          </p:cNvPr>
          <p:cNvSpPr/>
          <p:nvPr/>
        </p:nvSpPr>
        <p:spPr>
          <a:xfrm>
            <a:off x="3409461" y="471578"/>
            <a:ext cx="3872891" cy="329322"/>
          </a:xfrm>
          <a:prstGeom prst="roundRect">
            <a:avLst>
              <a:gd name="adj" fmla="val 37296"/>
            </a:avLst>
          </a:prstGeom>
          <a:solidFill>
            <a:srgbClr val="00B9E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 name="テキスト ボックス 5">
            <a:extLst>
              <a:ext uri="{FF2B5EF4-FFF2-40B4-BE49-F238E27FC236}">
                <a16:creationId xmlns:a16="http://schemas.microsoft.com/office/drawing/2014/main" id="{40E73892-5D4F-22C1-01A4-D7D912810A48}"/>
              </a:ext>
            </a:extLst>
          </p:cNvPr>
          <p:cNvSpPr txBox="1"/>
          <p:nvPr/>
        </p:nvSpPr>
        <p:spPr>
          <a:xfrm>
            <a:off x="3856008" y="499831"/>
            <a:ext cx="2979796" cy="261610"/>
          </a:xfrm>
          <a:prstGeom prst="rect">
            <a:avLst/>
          </a:prstGeom>
          <a:noFill/>
        </p:spPr>
        <p:txBody>
          <a:bodyPr wrap="square" lIns="0" tIns="0" rIns="0" bIns="0" rtlCol="0">
            <a:spAutoFit/>
          </a:bodyPr>
          <a:lstStyle/>
          <a:p>
            <a:pPr algn="ctr"/>
            <a:r>
              <a:rPr kumimoji="1" lang="ja-JP" altLang="en-US" sz="1700" b="1" dirty="0">
                <a:solidFill>
                  <a:schemeClr val="bg1"/>
                </a:solidFill>
                <a:latin typeface="HG丸ｺﾞｼｯｸM-PRO" panose="020F0600000000000000" pitchFamily="50" charset="-128"/>
                <a:ea typeface="HG丸ｺﾞｼｯｸM-PRO" panose="020F0600000000000000" pitchFamily="50" charset="-128"/>
              </a:rPr>
              <a:t>令和６年度版高等学校用資料</a:t>
            </a:r>
          </a:p>
        </p:txBody>
      </p:sp>
      <p:sp>
        <p:nvSpPr>
          <p:cNvPr id="17" name="タイトル 16">
            <a:extLst>
              <a:ext uri="{FF2B5EF4-FFF2-40B4-BE49-F238E27FC236}">
                <a16:creationId xmlns:a16="http://schemas.microsoft.com/office/drawing/2014/main" id="{CD2FDF2F-E628-71D7-E5E9-69F7A8798955}"/>
              </a:ext>
            </a:extLst>
          </p:cNvPr>
          <p:cNvSpPr>
            <a:spLocks noGrp="1"/>
          </p:cNvSpPr>
          <p:nvPr>
            <p:ph type="ctrTitle"/>
          </p:nvPr>
        </p:nvSpPr>
        <p:spPr>
          <a:xfrm>
            <a:off x="1279840" y="1202232"/>
            <a:ext cx="8348439" cy="830997"/>
          </a:xfrm>
        </p:spPr>
        <p:txBody>
          <a:bodyPr/>
          <a:lstStyle/>
          <a:p>
            <a:r>
              <a:rPr lang="ja-JP" altLang="en-US" sz="5400" dirty="0">
                <a:effectLst>
                  <a:glow rad="127000">
                    <a:srgbClr val="C9E8FF"/>
                  </a:glow>
                  <a:innerShdw blurRad="342900" dist="127000" dir="5400000">
                    <a:prstClr val="black"/>
                  </a:innerShdw>
                </a:effectLst>
              </a:rPr>
              <a:t>よりよい社会の実現のため</a:t>
            </a:r>
          </a:p>
        </p:txBody>
      </p:sp>
      <p:sp>
        <p:nvSpPr>
          <p:cNvPr id="8" name="正方形/長方形 7"/>
          <p:cNvSpPr/>
          <p:nvPr/>
        </p:nvSpPr>
        <p:spPr>
          <a:xfrm>
            <a:off x="9335788" y="7292005"/>
            <a:ext cx="1261884" cy="253916"/>
          </a:xfrm>
          <a:prstGeom prst="rect">
            <a:avLst/>
          </a:prstGeom>
        </p:spPr>
        <p:txBody>
          <a:bodyPr wrap="none">
            <a:spAutoFit/>
          </a:bodyPr>
          <a:lstStyle/>
          <a:p>
            <a:r>
              <a:rPr lang="ja-JP" altLang="en-US" sz="1050" dirty="0"/>
              <a:t>（提供：</a:t>
            </a:r>
            <a:r>
              <a:rPr lang="zh-TW" altLang="en-US" sz="1050" dirty="0"/>
              <a:t>東京都</a:t>
            </a:r>
            <a:r>
              <a:rPr lang="ja-JP" altLang="en-US" sz="1050" dirty="0"/>
              <a:t>）</a:t>
            </a:r>
          </a:p>
        </p:txBody>
      </p:sp>
      <p:pic>
        <p:nvPicPr>
          <p:cNvPr id="7" name="図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47969" y="4737836"/>
            <a:ext cx="3798000" cy="2554169"/>
          </a:xfrm>
          <a:prstGeom prst="rect">
            <a:avLst/>
          </a:prstGeom>
        </p:spPr>
      </p:pic>
      <p:pic>
        <p:nvPicPr>
          <p:cNvPr id="10" name="図 9"/>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547906" y="2099806"/>
            <a:ext cx="3798000" cy="2582177"/>
          </a:xfrm>
          <a:prstGeom prst="rect">
            <a:avLst/>
          </a:prstGeom>
        </p:spPr>
      </p:pic>
      <p:pic>
        <p:nvPicPr>
          <p:cNvPr id="11" name="図 10"/>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383352" y="2093200"/>
            <a:ext cx="3798000" cy="2576471"/>
          </a:xfrm>
          <a:prstGeom prst="rect">
            <a:avLst/>
          </a:prstGeom>
        </p:spPr>
      </p:pic>
      <p:pic>
        <p:nvPicPr>
          <p:cNvPr id="12" name="図 11"/>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383352" y="4737836"/>
            <a:ext cx="3798000" cy="2554169"/>
          </a:xfrm>
          <a:prstGeom prst="rect">
            <a:avLst/>
          </a:prstGeom>
        </p:spPr>
      </p:pic>
    </p:spTree>
    <p:extLst>
      <p:ext uri="{BB962C8B-B14F-4D97-AF65-F5344CB8AC3E}">
        <p14:creationId xmlns:p14="http://schemas.microsoft.com/office/powerpoint/2010/main" val="135106656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8" name="タイトル 207">
            <a:extLst>
              <a:ext uri="{FF2B5EF4-FFF2-40B4-BE49-F238E27FC236}">
                <a16:creationId xmlns:a16="http://schemas.microsoft.com/office/drawing/2014/main" id="{567F83EE-2DA8-967A-02F4-7CE79DCB0BDB}"/>
              </a:ext>
            </a:extLst>
          </p:cNvPr>
          <p:cNvSpPr>
            <a:spLocks noGrp="1"/>
          </p:cNvSpPr>
          <p:nvPr>
            <p:ph type="ctrTitle"/>
          </p:nvPr>
        </p:nvSpPr>
        <p:spPr/>
        <p:txBody>
          <a:bodyPr/>
          <a:lstStyle/>
          <a:p>
            <a:r>
              <a:rPr lang="ja-JP" altLang="en-US" dirty="0"/>
              <a:t>私たちの暮らしと税</a:t>
            </a:r>
          </a:p>
        </p:txBody>
      </p:sp>
      <p:sp>
        <p:nvSpPr>
          <p:cNvPr id="209" name="テキスト ボックス 208">
            <a:extLst>
              <a:ext uri="{FF2B5EF4-FFF2-40B4-BE49-F238E27FC236}">
                <a16:creationId xmlns:a16="http://schemas.microsoft.com/office/drawing/2014/main" id="{C5745B6A-328B-5732-CB87-867577711B5A}"/>
              </a:ext>
            </a:extLst>
          </p:cNvPr>
          <p:cNvSpPr txBox="1"/>
          <p:nvPr/>
        </p:nvSpPr>
        <p:spPr>
          <a:xfrm>
            <a:off x="387856" y="115182"/>
            <a:ext cx="222470" cy="307777"/>
          </a:xfrm>
          <a:prstGeom prst="rect">
            <a:avLst/>
          </a:prstGeom>
          <a:noFill/>
        </p:spPr>
        <p:txBody>
          <a:bodyPr wrap="none" lIns="0" tIns="0" rIns="0" bIns="0" rtlCol="0">
            <a:noAutofit/>
          </a:bodyPr>
          <a:lstStyle/>
          <a:p>
            <a:pPr algn="ctr"/>
            <a:r>
              <a:rPr kumimoji="1" lang="en-US" altLang="ja-JP" sz="2000" dirty="0">
                <a:latin typeface="+mj-lt"/>
                <a:ea typeface="+mj-ea"/>
              </a:rPr>
              <a:t>2</a:t>
            </a:r>
            <a:endParaRPr kumimoji="1" lang="ja-JP" altLang="en-US" sz="2000" dirty="0">
              <a:latin typeface="+mj-lt"/>
              <a:ea typeface="+mj-ea"/>
            </a:endParaRPr>
          </a:p>
        </p:txBody>
      </p:sp>
      <p:sp>
        <p:nvSpPr>
          <p:cNvPr id="9" name="テキスト ボックス 8">
            <a:extLst>
              <a:ext uri="{FF2B5EF4-FFF2-40B4-BE49-F238E27FC236}">
                <a16:creationId xmlns:a16="http://schemas.microsoft.com/office/drawing/2014/main" id="{E2CA583B-CC22-01F9-1F52-ACAE624363DE}"/>
              </a:ext>
            </a:extLst>
          </p:cNvPr>
          <p:cNvSpPr txBox="1"/>
          <p:nvPr/>
        </p:nvSpPr>
        <p:spPr>
          <a:xfrm>
            <a:off x="10185641" y="7205663"/>
            <a:ext cx="134798" cy="153888"/>
          </a:xfrm>
          <a:prstGeom prst="rect">
            <a:avLst/>
          </a:prstGeom>
          <a:noFill/>
        </p:spPr>
        <p:txBody>
          <a:bodyPr vert="horz" wrap="none" lIns="0" tIns="0" rIns="0" bIns="0" rtlCol="0">
            <a:noAutofit/>
          </a:bodyPr>
          <a:lstStyle/>
          <a:p>
            <a:pPr algn="r"/>
            <a:r>
              <a:rPr kumimoji="1" lang="en-US" altLang="ja-JP" sz="1000" dirty="0"/>
              <a:t>8</a:t>
            </a:r>
            <a:endParaRPr kumimoji="1" lang="ja-JP" altLang="en-US" sz="1000" dirty="0"/>
          </a:p>
        </p:txBody>
      </p:sp>
      <p:sp>
        <p:nvSpPr>
          <p:cNvPr id="2" name="テキスト ボックス 1">
            <a:extLst>
              <a:ext uri="{FF2B5EF4-FFF2-40B4-BE49-F238E27FC236}">
                <a16:creationId xmlns:a16="http://schemas.microsoft.com/office/drawing/2014/main" id="{EA898713-114D-2EB2-BF89-B75E78867B74}"/>
              </a:ext>
            </a:extLst>
          </p:cNvPr>
          <p:cNvSpPr txBox="1"/>
          <p:nvPr/>
        </p:nvSpPr>
        <p:spPr>
          <a:xfrm>
            <a:off x="365125" y="1080927"/>
            <a:ext cx="9959975" cy="369332"/>
          </a:xfrm>
          <a:prstGeom prst="rect">
            <a:avLst/>
          </a:prstGeom>
          <a:noFill/>
        </p:spPr>
        <p:txBody>
          <a:bodyPr wrap="square" lIns="0" tIns="0" rIns="0" bIns="0" rtlCol="0">
            <a:spAutoFit/>
          </a:bodyPr>
          <a:lstStyle/>
          <a:p>
            <a:pPr algn="just">
              <a:tabLst>
                <a:tab pos="8693150" algn="ctr"/>
              </a:tabLst>
            </a:pPr>
            <a:r>
              <a:rPr kumimoji="1" lang="ja-JP" altLang="en-US" sz="1200" spc="20" dirty="0">
                <a:latin typeface="+mn-ea"/>
              </a:rPr>
              <a:t>　</a:t>
            </a:r>
            <a:r>
              <a:rPr kumimoji="1" lang="ja-JP" altLang="en-US" sz="1200" dirty="0">
                <a:latin typeface="+mn-ea"/>
              </a:rPr>
              <a:t>日本では、所得税・相続税・贈与税については、累進課税制度が採用されています。累進課税とは、所得等が大きくなるほど適用される税率が高くなるというものです。</a:t>
            </a:r>
            <a:r>
              <a:rPr kumimoji="1" lang="ja-JP" altLang="en-US" sz="1200" spc="20" dirty="0">
                <a:latin typeface="+mn-ea"/>
              </a:rPr>
              <a:t>ここでは、所得税における累進課税の計算方法を考えてみましょう。</a:t>
            </a:r>
          </a:p>
        </p:txBody>
      </p:sp>
      <p:sp>
        <p:nvSpPr>
          <p:cNvPr id="12" name="テキスト ボックス 11">
            <a:extLst>
              <a:ext uri="{FF2B5EF4-FFF2-40B4-BE49-F238E27FC236}">
                <a16:creationId xmlns:a16="http://schemas.microsoft.com/office/drawing/2014/main" id="{12CF27F2-347A-2968-45B8-5F37A8659201}"/>
              </a:ext>
            </a:extLst>
          </p:cNvPr>
          <p:cNvSpPr txBox="1"/>
          <p:nvPr/>
        </p:nvSpPr>
        <p:spPr>
          <a:xfrm>
            <a:off x="242693" y="782973"/>
            <a:ext cx="2567369" cy="276999"/>
          </a:xfrm>
          <a:prstGeom prst="rect">
            <a:avLst/>
          </a:prstGeom>
          <a:noFill/>
        </p:spPr>
        <p:txBody>
          <a:bodyPr wrap="none" lIns="0" tIns="0" rIns="0" bIns="0" rtlCol="0">
            <a:spAutoFit/>
          </a:bodyPr>
          <a:lstStyle/>
          <a:p>
            <a:pPr>
              <a:spcAft>
                <a:spcPts val="200"/>
              </a:spcAft>
              <a:tabLst>
                <a:tab pos="8693150" algn="ctr"/>
              </a:tabLst>
            </a:pPr>
            <a:r>
              <a:rPr kumimoji="1" lang="en-US" altLang="ja-JP" b="1" spc="20" dirty="0">
                <a:latin typeface="+mn-ea"/>
              </a:rPr>
              <a:t>〈</a:t>
            </a:r>
            <a:r>
              <a:rPr kumimoji="1" lang="ja-JP" altLang="en-US" b="1" spc="20" dirty="0">
                <a:latin typeface="+mn-ea"/>
              </a:rPr>
              <a:t>累進課税の計算方法</a:t>
            </a:r>
            <a:r>
              <a:rPr kumimoji="1" lang="en-US" altLang="ja-JP" b="1" spc="20" dirty="0">
                <a:latin typeface="+mn-ea"/>
              </a:rPr>
              <a:t>〉</a:t>
            </a:r>
          </a:p>
        </p:txBody>
      </p:sp>
      <p:sp>
        <p:nvSpPr>
          <p:cNvPr id="13" name="四角形: 角を丸くする 12">
            <a:extLst>
              <a:ext uri="{FF2B5EF4-FFF2-40B4-BE49-F238E27FC236}">
                <a16:creationId xmlns:a16="http://schemas.microsoft.com/office/drawing/2014/main" id="{1BCE0911-D252-6BF5-F438-8663FE0D7540}"/>
              </a:ext>
            </a:extLst>
          </p:cNvPr>
          <p:cNvSpPr/>
          <p:nvPr/>
        </p:nvSpPr>
        <p:spPr>
          <a:xfrm>
            <a:off x="361949" y="1512889"/>
            <a:ext cx="9958489" cy="5641285"/>
          </a:xfrm>
          <a:prstGeom prst="roundRect">
            <a:avLst>
              <a:gd name="adj" fmla="val 3693"/>
            </a:avLst>
          </a:prstGeom>
          <a:noFill/>
          <a:ln w="25400">
            <a:solidFill>
              <a:srgbClr val="F398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aphicFrame>
        <p:nvGraphicFramePr>
          <p:cNvPr id="14" name="表 13">
            <a:extLst>
              <a:ext uri="{FF2B5EF4-FFF2-40B4-BE49-F238E27FC236}">
                <a16:creationId xmlns:a16="http://schemas.microsoft.com/office/drawing/2014/main" id="{4BEE1D40-EB6C-B62A-8199-CEB0DA41C9CD}"/>
              </a:ext>
            </a:extLst>
          </p:cNvPr>
          <p:cNvGraphicFramePr>
            <a:graphicFrameLocks noGrp="1"/>
          </p:cNvGraphicFramePr>
          <p:nvPr>
            <p:extLst>
              <p:ext uri="{D42A27DB-BD31-4B8C-83A1-F6EECF244321}">
                <p14:modId xmlns:p14="http://schemas.microsoft.com/office/powerpoint/2010/main" val="2057838308"/>
              </p:ext>
            </p:extLst>
          </p:nvPr>
        </p:nvGraphicFramePr>
        <p:xfrm>
          <a:off x="5237168" y="2305536"/>
          <a:ext cx="4221390" cy="1584000"/>
        </p:xfrm>
        <a:graphic>
          <a:graphicData uri="http://schemas.openxmlformats.org/drawingml/2006/table">
            <a:tbl>
              <a:tblPr firstRow="1" bandRow="1">
                <a:tableStyleId>{5C22544A-7EE6-4342-B048-85BDC9FD1C3A}</a:tableStyleId>
              </a:tblPr>
              <a:tblGrid>
                <a:gridCol w="3393390">
                  <a:extLst>
                    <a:ext uri="{9D8B030D-6E8A-4147-A177-3AD203B41FA5}">
                      <a16:colId xmlns:a16="http://schemas.microsoft.com/office/drawing/2014/main" val="1089301657"/>
                    </a:ext>
                  </a:extLst>
                </a:gridCol>
                <a:gridCol w="828000">
                  <a:extLst>
                    <a:ext uri="{9D8B030D-6E8A-4147-A177-3AD203B41FA5}">
                      <a16:colId xmlns:a16="http://schemas.microsoft.com/office/drawing/2014/main" val="4175859771"/>
                    </a:ext>
                  </a:extLst>
                </a:gridCol>
              </a:tblGrid>
              <a:tr h="198000">
                <a:tc>
                  <a:txBody>
                    <a:bodyPr/>
                    <a:lstStyle/>
                    <a:p>
                      <a:r>
                        <a:rPr kumimoji="1" lang="ja-JP" altLang="en-US" sz="1050" b="0" dirty="0">
                          <a:solidFill>
                            <a:schemeClr val="tx1"/>
                          </a:solidFill>
                          <a:latin typeface="+mn-ea"/>
                          <a:ea typeface="+mn-ea"/>
                        </a:rPr>
                        <a:t>課税される所得金額のうち</a:t>
                      </a:r>
                    </a:p>
                  </a:txBody>
                  <a:tcPr marT="25200" marB="0" anchor="ctr">
                    <a:lnL w="952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FEEBBE"/>
                    </a:solidFill>
                  </a:tcPr>
                </a:tc>
                <a:tc>
                  <a:txBody>
                    <a:bodyPr/>
                    <a:lstStyle/>
                    <a:p>
                      <a:pPr algn="ctr"/>
                      <a:r>
                        <a:rPr kumimoji="1" lang="ja-JP" altLang="en-US" sz="1050" b="0" dirty="0">
                          <a:solidFill>
                            <a:schemeClr val="tx1"/>
                          </a:solidFill>
                          <a:latin typeface="+mn-ea"/>
                          <a:ea typeface="+mn-ea"/>
                        </a:rPr>
                        <a:t>税率</a:t>
                      </a:r>
                    </a:p>
                  </a:txBody>
                  <a:tcPr marT="25200" marB="0" anchor="ctr">
                    <a:lnL w="317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FEEBBE"/>
                    </a:solidFill>
                  </a:tcPr>
                </a:tc>
                <a:extLst>
                  <a:ext uri="{0D108BD9-81ED-4DB2-BD59-A6C34878D82A}">
                    <a16:rowId xmlns:a16="http://schemas.microsoft.com/office/drawing/2014/main" val="4113199644"/>
                  </a:ext>
                </a:extLst>
              </a:tr>
              <a:tr h="198000">
                <a:tc>
                  <a:txBody>
                    <a:bodyPr/>
                    <a:lstStyle/>
                    <a:p>
                      <a:r>
                        <a:rPr kumimoji="1" lang="en-US" altLang="ja-JP" sz="1050" b="0" dirty="0">
                          <a:solidFill>
                            <a:schemeClr val="tx1"/>
                          </a:solidFill>
                          <a:latin typeface="+mn-ea"/>
                          <a:ea typeface="+mn-ea"/>
                        </a:rPr>
                        <a:t>195</a:t>
                      </a:r>
                      <a:r>
                        <a:rPr kumimoji="1" lang="ja-JP" altLang="en-US" sz="1050" b="0" dirty="0">
                          <a:solidFill>
                            <a:schemeClr val="tx1"/>
                          </a:solidFill>
                          <a:latin typeface="+mn-ea"/>
                          <a:ea typeface="+mn-ea"/>
                        </a:rPr>
                        <a:t>万円以下の部分</a:t>
                      </a:r>
                    </a:p>
                  </a:txBody>
                  <a:tcPr marT="25200" marB="0" anchor="ctr">
                    <a:lnL w="952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C3E2C7"/>
                    </a:solidFill>
                  </a:tcPr>
                </a:tc>
                <a:tc>
                  <a:txBody>
                    <a:bodyPr/>
                    <a:lstStyle/>
                    <a:p>
                      <a:pPr algn="ctr"/>
                      <a:r>
                        <a:rPr kumimoji="1" lang="en-US" altLang="ja-JP" sz="1050" b="0" dirty="0">
                          <a:solidFill>
                            <a:schemeClr val="tx1"/>
                          </a:solidFill>
                          <a:latin typeface="+mn-ea"/>
                          <a:ea typeface="+mn-ea"/>
                        </a:rPr>
                        <a:t>5</a:t>
                      </a:r>
                      <a:r>
                        <a:rPr kumimoji="1" lang="ja-JP" altLang="en-US" sz="1050" b="0" dirty="0">
                          <a:solidFill>
                            <a:schemeClr val="tx1"/>
                          </a:solidFill>
                          <a:latin typeface="+mn-ea"/>
                          <a:ea typeface="+mn-ea"/>
                        </a:rPr>
                        <a:t>％</a:t>
                      </a:r>
                    </a:p>
                  </a:txBody>
                  <a:tcPr marT="25200" marB="0" anchor="ctr">
                    <a:lnL w="317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C3E2C7"/>
                    </a:solidFill>
                  </a:tcPr>
                </a:tc>
                <a:extLst>
                  <a:ext uri="{0D108BD9-81ED-4DB2-BD59-A6C34878D82A}">
                    <a16:rowId xmlns:a16="http://schemas.microsoft.com/office/drawing/2014/main" val="3701837787"/>
                  </a:ext>
                </a:extLst>
              </a:tr>
              <a:tr h="198000">
                <a:tc>
                  <a:txBody>
                    <a:bodyPr/>
                    <a:lstStyle/>
                    <a:p>
                      <a:r>
                        <a:rPr kumimoji="1" lang="en-US" altLang="ja-JP" sz="1050" b="0" dirty="0">
                          <a:solidFill>
                            <a:schemeClr val="tx1"/>
                          </a:solidFill>
                          <a:latin typeface="+mn-ea"/>
                          <a:ea typeface="+mn-ea"/>
                        </a:rPr>
                        <a:t>195</a:t>
                      </a:r>
                      <a:r>
                        <a:rPr kumimoji="1" lang="ja-JP" altLang="en-US" sz="1050" b="0" dirty="0">
                          <a:solidFill>
                            <a:schemeClr val="tx1"/>
                          </a:solidFill>
                          <a:latin typeface="+mn-ea"/>
                          <a:ea typeface="+mn-ea"/>
                        </a:rPr>
                        <a:t>万円を超え</a:t>
                      </a:r>
                      <a:r>
                        <a:rPr kumimoji="1" lang="en-US" altLang="ja-JP" sz="1050" b="0" dirty="0">
                          <a:solidFill>
                            <a:schemeClr val="tx1"/>
                          </a:solidFill>
                          <a:latin typeface="+mn-ea"/>
                          <a:ea typeface="+mn-ea"/>
                        </a:rPr>
                        <a:t>330</a:t>
                      </a:r>
                      <a:r>
                        <a:rPr kumimoji="1" lang="ja-JP" altLang="en-US" sz="1050" b="0" dirty="0">
                          <a:solidFill>
                            <a:schemeClr val="tx1"/>
                          </a:solidFill>
                          <a:latin typeface="+mn-ea"/>
                          <a:ea typeface="+mn-ea"/>
                        </a:rPr>
                        <a:t>万円以下の部分</a:t>
                      </a:r>
                    </a:p>
                  </a:txBody>
                  <a:tcPr marT="25200" marB="0" anchor="ctr">
                    <a:lnL w="952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FFF67F"/>
                    </a:solidFill>
                  </a:tcPr>
                </a:tc>
                <a:tc>
                  <a:txBody>
                    <a:bodyPr/>
                    <a:lstStyle/>
                    <a:p>
                      <a:pPr algn="ctr"/>
                      <a:r>
                        <a:rPr kumimoji="1" lang="en-US" altLang="ja-JP" sz="1050" b="0" dirty="0">
                          <a:solidFill>
                            <a:schemeClr val="tx1"/>
                          </a:solidFill>
                          <a:latin typeface="+mn-ea"/>
                          <a:ea typeface="+mn-ea"/>
                        </a:rPr>
                        <a:t>10</a:t>
                      </a:r>
                      <a:r>
                        <a:rPr kumimoji="1" lang="ja-JP" altLang="en-US" sz="1050" b="0" dirty="0">
                          <a:solidFill>
                            <a:schemeClr val="tx1"/>
                          </a:solidFill>
                          <a:latin typeface="+mn-ea"/>
                          <a:ea typeface="+mn-ea"/>
                        </a:rPr>
                        <a:t>％</a:t>
                      </a:r>
                    </a:p>
                  </a:txBody>
                  <a:tcPr marT="25200" marB="0" anchor="ctr">
                    <a:lnL w="317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FFF67F"/>
                    </a:solidFill>
                  </a:tcPr>
                </a:tc>
                <a:extLst>
                  <a:ext uri="{0D108BD9-81ED-4DB2-BD59-A6C34878D82A}">
                    <a16:rowId xmlns:a16="http://schemas.microsoft.com/office/drawing/2014/main" val="1379942768"/>
                  </a:ext>
                </a:extLst>
              </a:tr>
              <a:tr h="198000">
                <a:tc>
                  <a:txBody>
                    <a:bodyPr/>
                    <a:lstStyle/>
                    <a:p>
                      <a:r>
                        <a:rPr kumimoji="1" lang="en-US" altLang="ja-JP" sz="1050" b="0" dirty="0">
                          <a:solidFill>
                            <a:schemeClr val="tx1"/>
                          </a:solidFill>
                          <a:latin typeface="+mn-ea"/>
                          <a:ea typeface="+mn-ea"/>
                        </a:rPr>
                        <a:t>330</a:t>
                      </a:r>
                      <a:r>
                        <a:rPr kumimoji="1" lang="ja-JP" altLang="en-US" sz="1050" b="0" dirty="0">
                          <a:solidFill>
                            <a:schemeClr val="tx1"/>
                          </a:solidFill>
                          <a:latin typeface="+mn-ea"/>
                          <a:ea typeface="+mn-ea"/>
                        </a:rPr>
                        <a:t>万円を超え</a:t>
                      </a:r>
                      <a:r>
                        <a:rPr kumimoji="1" lang="en-US" altLang="ja-JP" sz="1050" b="0" dirty="0">
                          <a:solidFill>
                            <a:schemeClr val="tx1"/>
                          </a:solidFill>
                          <a:latin typeface="+mn-ea"/>
                          <a:ea typeface="+mn-ea"/>
                        </a:rPr>
                        <a:t>695</a:t>
                      </a:r>
                      <a:r>
                        <a:rPr kumimoji="1" lang="ja-JP" altLang="en-US" sz="1050" b="0" dirty="0">
                          <a:solidFill>
                            <a:schemeClr val="tx1"/>
                          </a:solidFill>
                          <a:latin typeface="+mn-ea"/>
                          <a:ea typeface="+mn-ea"/>
                        </a:rPr>
                        <a:t>万円以下の部分</a:t>
                      </a:r>
                    </a:p>
                  </a:txBody>
                  <a:tcPr marT="25200" marB="0" anchor="ctr">
                    <a:lnL w="952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81CDE4"/>
                    </a:solidFill>
                  </a:tcPr>
                </a:tc>
                <a:tc>
                  <a:txBody>
                    <a:bodyPr/>
                    <a:lstStyle/>
                    <a:p>
                      <a:pPr algn="ctr"/>
                      <a:r>
                        <a:rPr kumimoji="1" lang="en-US" altLang="ja-JP" sz="1050" b="0" dirty="0">
                          <a:solidFill>
                            <a:schemeClr val="tx1"/>
                          </a:solidFill>
                          <a:latin typeface="+mn-ea"/>
                          <a:ea typeface="+mn-ea"/>
                        </a:rPr>
                        <a:t>20</a:t>
                      </a:r>
                      <a:r>
                        <a:rPr kumimoji="1" lang="ja-JP" altLang="en-US" sz="1050" b="0" dirty="0">
                          <a:solidFill>
                            <a:schemeClr val="tx1"/>
                          </a:solidFill>
                          <a:latin typeface="+mn-ea"/>
                          <a:ea typeface="+mn-ea"/>
                        </a:rPr>
                        <a:t>％</a:t>
                      </a:r>
                    </a:p>
                  </a:txBody>
                  <a:tcPr marT="25200" marB="0" anchor="ctr">
                    <a:lnL w="317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81CDE4"/>
                    </a:solidFill>
                  </a:tcPr>
                </a:tc>
                <a:extLst>
                  <a:ext uri="{0D108BD9-81ED-4DB2-BD59-A6C34878D82A}">
                    <a16:rowId xmlns:a16="http://schemas.microsoft.com/office/drawing/2014/main" val="3048843961"/>
                  </a:ext>
                </a:extLst>
              </a:tr>
              <a:tr h="198000">
                <a:tc>
                  <a:txBody>
                    <a:bodyPr/>
                    <a:lstStyle/>
                    <a:p>
                      <a:r>
                        <a:rPr kumimoji="1" lang="en-US" altLang="ja-JP" sz="1050" b="0" dirty="0">
                          <a:solidFill>
                            <a:schemeClr val="tx1"/>
                          </a:solidFill>
                          <a:latin typeface="+mn-ea"/>
                          <a:ea typeface="+mn-ea"/>
                        </a:rPr>
                        <a:t>695</a:t>
                      </a:r>
                      <a:r>
                        <a:rPr kumimoji="1" lang="ja-JP" altLang="en-US" sz="1050" b="0" dirty="0">
                          <a:solidFill>
                            <a:schemeClr val="tx1"/>
                          </a:solidFill>
                          <a:latin typeface="+mn-ea"/>
                          <a:ea typeface="+mn-ea"/>
                        </a:rPr>
                        <a:t>万円を超え</a:t>
                      </a:r>
                      <a:r>
                        <a:rPr kumimoji="1" lang="en-US" altLang="ja-JP" sz="1050" b="0" dirty="0">
                          <a:solidFill>
                            <a:schemeClr val="tx1"/>
                          </a:solidFill>
                          <a:latin typeface="+mn-ea"/>
                          <a:ea typeface="+mn-ea"/>
                        </a:rPr>
                        <a:t>900</a:t>
                      </a:r>
                      <a:r>
                        <a:rPr kumimoji="1" lang="ja-JP" altLang="en-US" sz="1050" b="0" dirty="0">
                          <a:solidFill>
                            <a:schemeClr val="tx1"/>
                          </a:solidFill>
                          <a:latin typeface="+mn-ea"/>
                          <a:ea typeface="+mn-ea"/>
                        </a:rPr>
                        <a:t>万円以下の部分</a:t>
                      </a:r>
                    </a:p>
                  </a:txBody>
                  <a:tcPr marT="25200" marB="0" anchor="ctr">
                    <a:lnL w="952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ctr"/>
                      <a:r>
                        <a:rPr kumimoji="1" lang="en-US" altLang="ja-JP" sz="1050" b="0" dirty="0">
                          <a:solidFill>
                            <a:schemeClr val="tx1"/>
                          </a:solidFill>
                          <a:latin typeface="+mn-ea"/>
                          <a:ea typeface="+mn-ea"/>
                        </a:rPr>
                        <a:t>23</a:t>
                      </a:r>
                      <a:r>
                        <a:rPr kumimoji="1" lang="ja-JP" altLang="en-US" sz="1050" b="0" dirty="0">
                          <a:solidFill>
                            <a:schemeClr val="tx1"/>
                          </a:solidFill>
                          <a:latin typeface="+mn-ea"/>
                          <a:ea typeface="+mn-ea"/>
                        </a:rPr>
                        <a:t>％</a:t>
                      </a:r>
                    </a:p>
                  </a:txBody>
                  <a:tcPr marT="25200" marB="0" anchor="ctr">
                    <a:lnL w="317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579191139"/>
                  </a:ext>
                </a:extLst>
              </a:tr>
              <a:tr h="198000">
                <a:tc>
                  <a:txBody>
                    <a:bodyPr/>
                    <a:lstStyle/>
                    <a:p>
                      <a:r>
                        <a:rPr kumimoji="1" lang="en-US" altLang="ja-JP" sz="1050" b="0" dirty="0">
                          <a:solidFill>
                            <a:schemeClr val="tx1"/>
                          </a:solidFill>
                          <a:latin typeface="+mn-ea"/>
                          <a:ea typeface="+mn-ea"/>
                        </a:rPr>
                        <a:t>900</a:t>
                      </a:r>
                      <a:r>
                        <a:rPr kumimoji="1" lang="ja-JP" altLang="en-US" sz="1050" b="0" dirty="0">
                          <a:solidFill>
                            <a:schemeClr val="tx1"/>
                          </a:solidFill>
                          <a:latin typeface="+mn-ea"/>
                          <a:ea typeface="+mn-ea"/>
                        </a:rPr>
                        <a:t>万円を超え</a:t>
                      </a:r>
                      <a:r>
                        <a:rPr kumimoji="1" lang="en-US" altLang="ja-JP" sz="1050" b="0" dirty="0">
                          <a:solidFill>
                            <a:schemeClr val="tx1"/>
                          </a:solidFill>
                          <a:latin typeface="+mn-ea"/>
                          <a:ea typeface="+mn-ea"/>
                        </a:rPr>
                        <a:t>1,800</a:t>
                      </a:r>
                      <a:r>
                        <a:rPr kumimoji="1" lang="ja-JP" altLang="en-US" sz="1050" b="0" dirty="0">
                          <a:solidFill>
                            <a:schemeClr val="tx1"/>
                          </a:solidFill>
                          <a:latin typeface="+mn-ea"/>
                          <a:ea typeface="+mn-ea"/>
                        </a:rPr>
                        <a:t>万円以下の部分</a:t>
                      </a:r>
                    </a:p>
                  </a:txBody>
                  <a:tcPr marT="25200" marB="0" anchor="ctr">
                    <a:lnL w="952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ctr"/>
                      <a:r>
                        <a:rPr kumimoji="1" lang="en-US" altLang="ja-JP" sz="1050" b="0" dirty="0">
                          <a:solidFill>
                            <a:schemeClr val="tx1"/>
                          </a:solidFill>
                          <a:latin typeface="+mn-ea"/>
                          <a:ea typeface="+mn-ea"/>
                        </a:rPr>
                        <a:t>33</a:t>
                      </a:r>
                      <a:r>
                        <a:rPr kumimoji="1" lang="ja-JP" altLang="en-US" sz="1050" b="0" dirty="0">
                          <a:solidFill>
                            <a:schemeClr val="tx1"/>
                          </a:solidFill>
                          <a:latin typeface="+mn-ea"/>
                          <a:ea typeface="+mn-ea"/>
                        </a:rPr>
                        <a:t>％</a:t>
                      </a:r>
                    </a:p>
                  </a:txBody>
                  <a:tcPr marT="25200" marB="0" anchor="ctr">
                    <a:lnL w="317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847442179"/>
                  </a:ext>
                </a:extLst>
              </a:tr>
              <a:tr h="198000">
                <a:tc>
                  <a:txBody>
                    <a:bodyPr/>
                    <a:lstStyle/>
                    <a:p>
                      <a:r>
                        <a:rPr kumimoji="1" lang="en-US" altLang="ja-JP" sz="1050" b="0" dirty="0">
                          <a:solidFill>
                            <a:schemeClr val="tx1"/>
                          </a:solidFill>
                          <a:latin typeface="+mn-ea"/>
                          <a:ea typeface="+mn-ea"/>
                        </a:rPr>
                        <a:t>1,800</a:t>
                      </a:r>
                      <a:r>
                        <a:rPr kumimoji="1" lang="ja-JP" altLang="en-US" sz="1050" b="0" dirty="0">
                          <a:solidFill>
                            <a:schemeClr val="tx1"/>
                          </a:solidFill>
                          <a:latin typeface="+mn-ea"/>
                          <a:ea typeface="+mn-ea"/>
                        </a:rPr>
                        <a:t>万円を超え</a:t>
                      </a:r>
                      <a:r>
                        <a:rPr kumimoji="1" lang="en-US" altLang="ja-JP" sz="1050" b="0" dirty="0">
                          <a:solidFill>
                            <a:schemeClr val="tx1"/>
                          </a:solidFill>
                          <a:latin typeface="+mn-ea"/>
                          <a:ea typeface="+mn-ea"/>
                        </a:rPr>
                        <a:t>4,000</a:t>
                      </a:r>
                      <a:r>
                        <a:rPr kumimoji="1" lang="ja-JP" altLang="en-US" sz="1050" b="0" dirty="0">
                          <a:solidFill>
                            <a:schemeClr val="tx1"/>
                          </a:solidFill>
                          <a:latin typeface="+mn-ea"/>
                          <a:ea typeface="+mn-ea"/>
                        </a:rPr>
                        <a:t>万円以下の部分</a:t>
                      </a:r>
                    </a:p>
                  </a:txBody>
                  <a:tcPr marT="25200" marB="0" anchor="ctr">
                    <a:lnL w="952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ctr"/>
                      <a:r>
                        <a:rPr kumimoji="1" lang="en-US" altLang="ja-JP" sz="1050" b="0" dirty="0">
                          <a:solidFill>
                            <a:schemeClr val="tx1"/>
                          </a:solidFill>
                          <a:latin typeface="+mn-ea"/>
                          <a:ea typeface="+mn-ea"/>
                        </a:rPr>
                        <a:t>40</a:t>
                      </a:r>
                      <a:r>
                        <a:rPr kumimoji="1" lang="ja-JP" altLang="en-US" sz="1050" b="0" dirty="0">
                          <a:solidFill>
                            <a:schemeClr val="tx1"/>
                          </a:solidFill>
                          <a:latin typeface="+mn-ea"/>
                          <a:ea typeface="+mn-ea"/>
                        </a:rPr>
                        <a:t>％</a:t>
                      </a:r>
                    </a:p>
                  </a:txBody>
                  <a:tcPr marT="25200" marB="0" anchor="ctr">
                    <a:lnL w="317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852908848"/>
                  </a:ext>
                </a:extLst>
              </a:tr>
              <a:tr h="198000">
                <a:tc>
                  <a:txBody>
                    <a:bodyPr/>
                    <a:lstStyle/>
                    <a:p>
                      <a:r>
                        <a:rPr kumimoji="1" lang="en-US" altLang="ja-JP" sz="1050" b="0" dirty="0">
                          <a:solidFill>
                            <a:schemeClr val="tx1"/>
                          </a:solidFill>
                          <a:latin typeface="+mn-ea"/>
                          <a:ea typeface="+mn-ea"/>
                        </a:rPr>
                        <a:t>4,000</a:t>
                      </a:r>
                      <a:r>
                        <a:rPr kumimoji="1" lang="ja-JP" altLang="en-US" sz="1050" b="0" dirty="0">
                          <a:solidFill>
                            <a:schemeClr val="tx1"/>
                          </a:solidFill>
                          <a:latin typeface="+mn-ea"/>
                          <a:ea typeface="+mn-ea"/>
                        </a:rPr>
                        <a:t>万円超の部分</a:t>
                      </a:r>
                    </a:p>
                  </a:txBody>
                  <a:tcPr marT="25200" marB="0" anchor="ctr">
                    <a:lnL w="952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050" b="0" dirty="0">
                          <a:solidFill>
                            <a:schemeClr val="tx1"/>
                          </a:solidFill>
                          <a:latin typeface="+mn-ea"/>
                          <a:ea typeface="+mn-ea"/>
                        </a:rPr>
                        <a:t>45</a:t>
                      </a:r>
                      <a:r>
                        <a:rPr kumimoji="1" lang="ja-JP" altLang="en-US" sz="1050" b="0" dirty="0">
                          <a:solidFill>
                            <a:schemeClr val="tx1"/>
                          </a:solidFill>
                          <a:latin typeface="+mn-ea"/>
                          <a:ea typeface="+mn-ea"/>
                        </a:rPr>
                        <a:t>％</a:t>
                      </a:r>
                    </a:p>
                  </a:txBody>
                  <a:tcPr marT="25200" marB="0" anchor="ctr">
                    <a:lnL w="317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6350844"/>
                  </a:ext>
                </a:extLst>
              </a:tr>
            </a:tbl>
          </a:graphicData>
        </a:graphic>
      </p:graphicFrame>
      <p:grpSp>
        <p:nvGrpSpPr>
          <p:cNvPr id="274" name="グループ化 273">
            <a:extLst>
              <a:ext uri="{FF2B5EF4-FFF2-40B4-BE49-F238E27FC236}">
                <a16:creationId xmlns:a16="http://schemas.microsoft.com/office/drawing/2014/main" id="{81198E7F-2A1F-C7DA-E755-7EE0215DE022}"/>
              </a:ext>
            </a:extLst>
          </p:cNvPr>
          <p:cNvGrpSpPr/>
          <p:nvPr/>
        </p:nvGrpSpPr>
        <p:grpSpPr>
          <a:xfrm>
            <a:off x="621938" y="2032598"/>
            <a:ext cx="4312487" cy="245580"/>
            <a:chOff x="621938" y="1962259"/>
            <a:chExt cx="4312487" cy="245580"/>
          </a:xfrm>
        </p:grpSpPr>
        <p:sp>
          <p:nvSpPr>
            <p:cNvPr id="15" name="テキスト ボックス 14">
              <a:extLst>
                <a:ext uri="{FF2B5EF4-FFF2-40B4-BE49-F238E27FC236}">
                  <a16:creationId xmlns:a16="http://schemas.microsoft.com/office/drawing/2014/main" id="{C48D3D93-1182-57EC-1A12-97E0D2896B93}"/>
                </a:ext>
              </a:extLst>
            </p:cNvPr>
            <p:cNvSpPr txBox="1"/>
            <p:nvPr/>
          </p:nvSpPr>
          <p:spPr>
            <a:xfrm>
              <a:off x="621938" y="1962259"/>
              <a:ext cx="1731243" cy="245580"/>
            </a:xfrm>
            <a:prstGeom prst="rect">
              <a:avLst/>
            </a:prstGeom>
            <a:noFill/>
          </p:spPr>
          <p:txBody>
            <a:bodyPr wrap="square" lIns="0" tIns="0" rIns="0" bIns="0" rtlCol="0">
              <a:spAutoFit/>
            </a:bodyPr>
            <a:lstStyle/>
            <a:p>
              <a:pPr marL="1080000" indent="-1080000">
                <a:lnSpc>
                  <a:spcPct val="114000"/>
                </a:lnSpc>
                <a:tabLst>
                  <a:tab pos="8693150" algn="ctr"/>
                </a:tabLst>
              </a:pPr>
              <a:r>
                <a:rPr kumimoji="1" lang="en-US" altLang="ja-JP" sz="1400" dirty="0">
                  <a:latin typeface="+mn-ea"/>
                </a:rPr>
                <a:t>【</a:t>
              </a:r>
              <a:r>
                <a:rPr kumimoji="1" lang="ja-JP" altLang="en-US" sz="1400" dirty="0">
                  <a:latin typeface="+mn-ea"/>
                </a:rPr>
                <a:t>所得税の税率表</a:t>
              </a:r>
              <a:r>
                <a:rPr kumimoji="1" lang="en-US" altLang="ja-JP" sz="1400" dirty="0">
                  <a:latin typeface="+mn-ea"/>
                </a:rPr>
                <a:t>】</a:t>
              </a:r>
              <a:endParaRPr kumimoji="1" lang="ja-JP" altLang="en-US" sz="1400" dirty="0">
                <a:latin typeface="+mn-ea"/>
              </a:endParaRPr>
            </a:p>
          </p:txBody>
        </p:sp>
        <p:sp>
          <p:nvSpPr>
            <p:cNvPr id="16" name="テキスト ボックス 15">
              <a:extLst>
                <a:ext uri="{FF2B5EF4-FFF2-40B4-BE49-F238E27FC236}">
                  <a16:creationId xmlns:a16="http://schemas.microsoft.com/office/drawing/2014/main" id="{B1BC97EC-27BE-3EA5-B185-816D2854462C}"/>
                </a:ext>
              </a:extLst>
            </p:cNvPr>
            <p:cNvSpPr txBox="1"/>
            <p:nvPr/>
          </p:nvSpPr>
          <p:spPr>
            <a:xfrm>
              <a:off x="3203182" y="2009434"/>
              <a:ext cx="1731243" cy="175433"/>
            </a:xfrm>
            <a:prstGeom prst="rect">
              <a:avLst/>
            </a:prstGeom>
            <a:noFill/>
          </p:spPr>
          <p:txBody>
            <a:bodyPr wrap="square" lIns="0" tIns="0" rIns="0" bIns="0" rtlCol="0">
              <a:spAutoFit/>
            </a:bodyPr>
            <a:lstStyle/>
            <a:p>
              <a:pPr marL="1080000" indent="-1080000" algn="r">
                <a:lnSpc>
                  <a:spcPct val="114000"/>
                </a:lnSpc>
                <a:tabLst>
                  <a:tab pos="8693150" algn="ctr"/>
                </a:tabLst>
              </a:pPr>
              <a:r>
                <a:rPr kumimoji="1" lang="ja-JP" altLang="en-US" sz="1000" dirty="0">
                  <a:latin typeface="+mn-ea"/>
                </a:rPr>
                <a:t>（平成</a:t>
              </a:r>
              <a:r>
                <a:rPr kumimoji="1" lang="en-US" altLang="ja-JP" sz="1000" dirty="0">
                  <a:latin typeface="+mn-ea"/>
                </a:rPr>
                <a:t>27</a:t>
              </a:r>
              <a:r>
                <a:rPr kumimoji="1" lang="ja-JP" altLang="en-US" sz="1000" dirty="0">
                  <a:latin typeface="+mn-ea"/>
                </a:rPr>
                <a:t>年分以降）</a:t>
              </a:r>
            </a:p>
          </p:txBody>
        </p:sp>
      </p:grpSp>
      <p:sp>
        <p:nvSpPr>
          <p:cNvPr id="22" name="テキスト ボックス 21">
            <a:extLst>
              <a:ext uri="{FF2B5EF4-FFF2-40B4-BE49-F238E27FC236}">
                <a16:creationId xmlns:a16="http://schemas.microsoft.com/office/drawing/2014/main" id="{764BB11F-9E40-C4F6-D302-0497C2396FD7}"/>
              </a:ext>
            </a:extLst>
          </p:cNvPr>
          <p:cNvSpPr txBox="1"/>
          <p:nvPr/>
        </p:nvSpPr>
        <p:spPr>
          <a:xfrm>
            <a:off x="642100" y="1648733"/>
            <a:ext cx="5286752" cy="280718"/>
          </a:xfrm>
          <a:prstGeom prst="rect">
            <a:avLst/>
          </a:prstGeom>
          <a:noFill/>
        </p:spPr>
        <p:txBody>
          <a:bodyPr wrap="square" lIns="0" tIns="0" rIns="0" bIns="0" rtlCol="0">
            <a:spAutoFit/>
          </a:bodyPr>
          <a:lstStyle/>
          <a:p>
            <a:pPr marL="1080000" indent="-1080000">
              <a:lnSpc>
                <a:spcPct val="114000"/>
              </a:lnSpc>
              <a:tabLst>
                <a:tab pos="8693150" algn="ctr"/>
              </a:tabLst>
            </a:pPr>
            <a:r>
              <a:rPr kumimoji="1" lang="en-US" altLang="ja-JP" sz="1600" b="1" dirty="0">
                <a:latin typeface="+mn-ea"/>
              </a:rPr>
              <a:t>〈</a:t>
            </a:r>
            <a:r>
              <a:rPr kumimoji="1" lang="ja-JP" altLang="en-US" sz="1600" b="1" dirty="0">
                <a:latin typeface="+mn-ea"/>
              </a:rPr>
              <a:t>所得税の計算</a:t>
            </a:r>
            <a:r>
              <a:rPr kumimoji="1" lang="en-US" altLang="ja-JP" sz="1600" b="1" dirty="0">
                <a:latin typeface="+mn-ea"/>
              </a:rPr>
              <a:t>:</a:t>
            </a:r>
            <a:r>
              <a:rPr kumimoji="1" lang="ja-JP" altLang="en-US" sz="1600" b="1" dirty="0">
                <a:latin typeface="+mn-ea"/>
              </a:rPr>
              <a:t>課税される所得が</a:t>
            </a:r>
            <a:r>
              <a:rPr kumimoji="1" lang="en-US" altLang="ja-JP" sz="1600" b="1" dirty="0">
                <a:latin typeface="+mn-ea"/>
              </a:rPr>
              <a:t>500</a:t>
            </a:r>
            <a:r>
              <a:rPr kumimoji="1" lang="ja-JP" altLang="en-US" sz="1600" b="1" dirty="0">
                <a:latin typeface="+mn-ea"/>
              </a:rPr>
              <a:t>万円の場合</a:t>
            </a:r>
            <a:r>
              <a:rPr kumimoji="1" lang="en-US" altLang="ja-JP" sz="1600" b="1" dirty="0">
                <a:latin typeface="+mn-ea"/>
              </a:rPr>
              <a:t>〉</a:t>
            </a:r>
            <a:endParaRPr kumimoji="1" lang="ja-JP" altLang="en-US" sz="1600" b="1" dirty="0">
              <a:latin typeface="+mn-ea"/>
            </a:endParaRPr>
          </a:p>
        </p:txBody>
      </p:sp>
      <p:grpSp>
        <p:nvGrpSpPr>
          <p:cNvPr id="276" name="グループ化 275">
            <a:extLst>
              <a:ext uri="{FF2B5EF4-FFF2-40B4-BE49-F238E27FC236}">
                <a16:creationId xmlns:a16="http://schemas.microsoft.com/office/drawing/2014/main" id="{526543C8-8FFD-EFA0-C08E-1C91DE266C03}"/>
              </a:ext>
            </a:extLst>
          </p:cNvPr>
          <p:cNvGrpSpPr/>
          <p:nvPr/>
        </p:nvGrpSpPr>
        <p:grpSpPr>
          <a:xfrm>
            <a:off x="621938" y="4366109"/>
            <a:ext cx="4186757" cy="2682879"/>
            <a:chOff x="621938" y="4295770"/>
            <a:chExt cx="4186757" cy="2682879"/>
          </a:xfrm>
        </p:grpSpPr>
        <p:sp>
          <p:nvSpPr>
            <p:cNvPr id="203" name="テキスト ボックス 202">
              <a:extLst>
                <a:ext uri="{FF2B5EF4-FFF2-40B4-BE49-F238E27FC236}">
                  <a16:creationId xmlns:a16="http://schemas.microsoft.com/office/drawing/2014/main" id="{D657A756-6A40-B63A-3B3F-BAAFDC70B89D}"/>
                </a:ext>
              </a:extLst>
            </p:cNvPr>
            <p:cNvSpPr txBox="1"/>
            <p:nvPr/>
          </p:nvSpPr>
          <p:spPr>
            <a:xfrm>
              <a:off x="621938" y="4295770"/>
              <a:ext cx="2448761" cy="245580"/>
            </a:xfrm>
            <a:prstGeom prst="rect">
              <a:avLst/>
            </a:prstGeom>
            <a:noFill/>
          </p:spPr>
          <p:txBody>
            <a:bodyPr wrap="square" lIns="0" tIns="0" rIns="0" bIns="0" rtlCol="0">
              <a:spAutoFit/>
            </a:bodyPr>
            <a:lstStyle/>
            <a:p>
              <a:pPr marL="1080000" indent="-1080000">
                <a:lnSpc>
                  <a:spcPct val="114000"/>
                </a:lnSpc>
                <a:tabLst>
                  <a:tab pos="8693150" algn="ctr"/>
                </a:tabLst>
              </a:pPr>
              <a:r>
                <a:rPr kumimoji="1" lang="en-US" altLang="ja-JP" sz="1400" dirty="0">
                  <a:latin typeface="+mn-ea"/>
                </a:rPr>
                <a:t>【</a:t>
              </a:r>
              <a:r>
                <a:rPr kumimoji="1" lang="ja-JP" altLang="en-US" sz="1400" dirty="0">
                  <a:latin typeface="+mn-ea"/>
                </a:rPr>
                <a:t>所得税の計算イメージ図</a:t>
              </a:r>
              <a:r>
                <a:rPr kumimoji="1" lang="en-US" altLang="ja-JP" sz="1400" dirty="0">
                  <a:latin typeface="+mn-ea"/>
                </a:rPr>
                <a:t>】</a:t>
              </a:r>
              <a:endParaRPr kumimoji="1" lang="ja-JP" altLang="en-US" sz="1400" dirty="0">
                <a:latin typeface="+mn-ea"/>
              </a:endParaRPr>
            </a:p>
          </p:txBody>
        </p:sp>
        <p:sp>
          <p:nvSpPr>
            <p:cNvPr id="234" name="テキスト ボックス 233">
              <a:extLst>
                <a:ext uri="{FF2B5EF4-FFF2-40B4-BE49-F238E27FC236}">
                  <a16:creationId xmlns:a16="http://schemas.microsoft.com/office/drawing/2014/main" id="{CF59CB28-AB5D-3E69-1A03-72D1F980DDEE}"/>
                </a:ext>
              </a:extLst>
            </p:cNvPr>
            <p:cNvSpPr txBox="1"/>
            <p:nvPr/>
          </p:nvSpPr>
          <p:spPr>
            <a:xfrm>
              <a:off x="688611" y="4563431"/>
              <a:ext cx="461665" cy="276999"/>
            </a:xfrm>
            <a:prstGeom prst="rect">
              <a:avLst/>
            </a:prstGeom>
            <a:noFill/>
          </p:spPr>
          <p:txBody>
            <a:bodyPr wrap="none" lIns="0" tIns="0" rIns="0" bIns="0" rtlCol="0">
              <a:spAutoFit/>
            </a:bodyPr>
            <a:lstStyle/>
            <a:p>
              <a:pPr algn="r">
                <a:tabLst>
                  <a:tab pos="506413" algn="l"/>
                  <a:tab pos="879475" algn="l"/>
                  <a:tab pos="3313113" algn="l"/>
                  <a:tab pos="8693150" algn="ctr"/>
                </a:tabLst>
              </a:pPr>
              <a:r>
                <a:rPr kumimoji="1" lang="en-US" altLang="ja-JP" sz="900" dirty="0">
                  <a:latin typeface="+mn-ea"/>
                </a:rPr>
                <a:t>《</a:t>
              </a:r>
              <a:r>
                <a:rPr kumimoji="1" lang="ja-JP" altLang="en-US" sz="900" dirty="0">
                  <a:latin typeface="+mn-ea"/>
                </a:rPr>
                <a:t>税率</a:t>
              </a:r>
              <a:r>
                <a:rPr kumimoji="1" lang="en-US" altLang="ja-JP" sz="900" dirty="0">
                  <a:latin typeface="+mn-ea"/>
                </a:rPr>
                <a:t>》</a:t>
              </a:r>
            </a:p>
            <a:p>
              <a:pPr algn="r">
                <a:tabLst>
                  <a:tab pos="506413" algn="l"/>
                  <a:tab pos="879475" algn="l"/>
                  <a:tab pos="3313113" algn="l"/>
                  <a:tab pos="8693150" algn="ctr"/>
                </a:tabLst>
              </a:pPr>
              <a:r>
                <a:rPr kumimoji="1" lang="ja-JP" altLang="en-US" sz="900" dirty="0">
                  <a:latin typeface="+mn-ea"/>
                </a:rPr>
                <a:t>（％）</a:t>
              </a:r>
              <a:endParaRPr kumimoji="1" lang="ja-JP" altLang="en-US" sz="900" u="sng" dirty="0">
                <a:latin typeface="+mn-ea"/>
              </a:endParaRPr>
            </a:p>
          </p:txBody>
        </p:sp>
        <p:sp>
          <p:nvSpPr>
            <p:cNvPr id="202" name="フリーフォーム: 図形 201">
              <a:extLst>
                <a:ext uri="{FF2B5EF4-FFF2-40B4-BE49-F238E27FC236}">
                  <a16:creationId xmlns:a16="http://schemas.microsoft.com/office/drawing/2014/main" id="{2FBDF3A7-5B34-469E-8C95-0B0B34BBF7EA}"/>
                </a:ext>
              </a:extLst>
            </p:cNvPr>
            <p:cNvSpPr/>
            <p:nvPr/>
          </p:nvSpPr>
          <p:spPr>
            <a:xfrm>
              <a:off x="2592147" y="5882730"/>
              <a:ext cx="303386" cy="787130"/>
            </a:xfrm>
            <a:custGeom>
              <a:avLst/>
              <a:gdLst>
                <a:gd name="connsiteX0" fmla="*/ 0 w 409305"/>
                <a:gd name="connsiteY0" fmla="*/ 0 h 1046249"/>
                <a:gd name="connsiteX1" fmla="*/ 409306 w 409305"/>
                <a:gd name="connsiteY1" fmla="*/ 0 h 1046249"/>
                <a:gd name="connsiteX2" fmla="*/ 409306 w 409305"/>
                <a:gd name="connsiteY2" fmla="*/ 1046249 h 1046249"/>
                <a:gd name="connsiteX3" fmla="*/ 0 w 409305"/>
                <a:gd name="connsiteY3" fmla="*/ 1046249 h 1046249"/>
              </a:gdLst>
              <a:ahLst/>
              <a:cxnLst>
                <a:cxn ang="0">
                  <a:pos x="connsiteX0" y="connsiteY0"/>
                </a:cxn>
                <a:cxn ang="0">
                  <a:pos x="connsiteX1" y="connsiteY1"/>
                </a:cxn>
                <a:cxn ang="0">
                  <a:pos x="connsiteX2" y="connsiteY2"/>
                </a:cxn>
                <a:cxn ang="0">
                  <a:pos x="connsiteX3" y="connsiteY3"/>
                </a:cxn>
              </a:cxnLst>
              <a:rect l="l" t="t" r="r" b="b"/>
              <a:pathLst>
                <a:path w="409305" h="1046249">
                  <a:moveTo>
                    <a:pt x="0" y="0"/>
                  </a:moveTo>
                  <a:lnTo>
                    <a:pt x="409306" y="0"/>
                  </a:lnTo>
                  <a:lnTo>
                    <a:pt x="409306" y="1046249"/>
                  </a:lnTo>
                  <a:lnTo>
                    <a:pt x="0" y="1046249"/>
                  </a:lnTo>
                  <a:close/>
                </a:path>
              </a:pathLst>
            </a:custGeom>
            <a:solidFill>
              <a:schemeClr val="bg1"/>
            </a:solidFill>
            <a:ln w="9215" cap="flat">
              <a:solidFill>
                <a:srgbClr val="231815"/>
              </a:solidFill>
              <a:prstDash val="solid"/>
              <a:miter/>
            </a:ln>
          </p:spPr>
          <p:txBody>
            <a:bodyPr rtlCol="0" anchor="ctr"/>
            <a:lstStyle/>
            <a:p>
              <a:endParaRPr lang="ja-JP" altLang="en-US"/>
            </a:p>
          </p:txBody>
        </p:sp>
        <p:sp>
          <p:nvSpPr>
            <p:cNvPr id="205" name="フリーフォーム: 図形 204">
              <a:extLst>
                <a:ext uri="{FF2B5EF4-FFF2-40B4-BE49-F238E27FC236}">
                  <a16:creationId xmlns:a16="http://schemas.microsoft.com/office/drawing/2014/main" id="{E4D9B058-D0DB-E4E8-A7F2-DA09C1E73E1F}"/>
                </a:ext>
              </a:extLst>
            </p:cNvPr>
            <p:cNvSpPr/>
            <p:nvPr/>
          </p:nvSpPr>
          <p:spPr>
            <a:xfrm>
              <a:off x="1142661" y="4702105"/>
              <a:ext cx="3614384" cy="1968589"/>
            </a:xfrm>
            <a:custGeom>
              <a:avLst/>
              <a:gdLst>
                <a:gd name="connsiteX0" fmla="*/ 0 w 3676918"/>
                <a:gd name="connsiteY0" fmla="*/ 0 h 2616638"/>
                <a:gd name="connsiteX1" fmla="*/ 0 w 3676918"/>
                <a:gd name="connsiteY1" fmla="*/ 2616638 h 2616638"/>
                <a:gd name="connsiteX2" fmla="*/ 3676919 w 3676918"/>
                <a:gd name="connsiteY2" fmla="*/ 2616638 h 2616638"/>
              </a:gdLst>
              <a:ahLst/>
              <a:cxnLst>
                <a:cxn ang="0">
                  <a:pos x="connsiteX0" y="connsiteY0"/>
                </a:cxn>
                <a:cxn ang="0">
                  <a:pos x="connsiteX1" y="connsiteY1"/>
                </a:cxn>
                <a:cxn ang="0">
                  <a:pos x="connsiteX2" y="connsiteY2"/>
                </a:cxn>
              </a:cxnLst>
              <a:rect l="l" t="t" r="r" b="b"/>
              <a:pathLst>
                <a:path w="3676918" h="2616638">
                  <a:moveTo>
                    <a:pt x="0" y="0"/>
                  </a:moveTo>
                  <a:lnTo>
                    <a:pt x="0" y="2616638"/>
                  </a:lnTo>
                  <a:lnTo>
                    <a:pt x="3676919" y="2616638"/>
                  </a:lnTo>
                </a:path>
              </a:pathLst>
            </a:custGeom>
            <a:noFill/>
            <a:ln w="9400" cap="flat">
              <a:solidFill>
                <a:srgbClr val="231815"/>
              </a:solidFill>
              <a:prstDash val="solid"/>
              <a:miter/>
            </a:ln>
          </p:spPr>
          <p:txBody>
            <a:bodyPr rtlCol="0" anchor="ctr"/>
            <a:lstStyle/>
            <a:p>
              <a:endParaRPr lang="ja-JP" altLang="en-US"/>
            </a:p>
          </p:txBody>
        </p:sp>
        <p:sp>
          <p:nvSpPr>
            <p:cNvPr id="206" name="フリーフォーム: 図形 205">
              <a:extLst>
                <a:ext uri="{FF2B5EF4-FFF2-40B4-BE49-F238E27FC236}">
                  <a16:creationId xmlns:a16="http://schemas.microsoft.com/office/drawing/2014/main" id="{843A6DEA-DA3E-ECA2-6339-D2F148C38E5C}"/>
                </a:ext>
              </a:extLst>
            </p:cNvPr>
            <p:cNvSpPr/>
            <p:nvPr/>
          </p:nvSpPr>
          <p:spPr>
            <a:xfrm>
              <a:off x="1139576" y="6473043"/>
              <a:ext cx="495989" cy="196817"/>
            </a:xfrm>
            <a:custGeom>
              <a:avLst/>
              <a:gdLst>
                <a:gd name="connsiteX0" fmla="*/ 0 w 504570"/>
                <a:gd name="connsiteY0" fmla="*/ 0 h 261608"/>
                <a:gd name="connsiteX1" fmla="*/ 504570 w 504570"/>
                <a:gd name="connsiteY1" fmla="*/ 0 h 261608"/>
                <a:gd name="connsiteX2" fmla="*/ 504570 w 504570"/>
                <a:gd name="connsiteY2" fmla="*/ 261608 h 261608"/>
                <a:gd name="connsiteX3" fmla="*/ 0 w 504570"/>
                <a:gd name="connsiteY3" fmla="*/ 261608 h 261608"/>
              </a:gdLst>
              <a:ahLst/>
              <a:cxnLst>
                <a:cxn ang="0">
                  <a:pos x="connsiteX0" y="connsiteY0"/>
                </a:cxn>
                <a:cxn ang="0">
                  <a:pos x="connsiteX1" y="connsiteY1"/>
                </a:cxn>
                <a:cxn ang="0">
                  <a:pos x="connsiteX2" y="connsiteY2"/>
                </a:cxn>
                <a:cxn ang="0">
                  <a:pos x="connsiteX3" y="connsiteY3"/>
                </a:cxn>
              </a:cxnLst>
              <a:rect l="l" t="t" r="r" b="b"/>
              <a:pathLst>
                <a:path w="504570" h="261608">
                  <a:moveTo>
                    <a:pt x="0" y="0"/>
                  </a:moveTo>
                  <a:lnTo>
                    <a:pt x="504570" y="0"/>
                  </a:lnTo>
                  <a:lnTo>
                    <a:pt x="504570" y="261608"/>
                  </a:lnTo>
                  <a:lnTo>
                    <a:pt x="0" y="261608"/>
                  </a:lnTo>
                  <a:close/>
                </a:path>
              </a:pathLst>
            </a:custGeom>
            <a:solidFill>
              <a:srgbClr val="C3E2C7"/>
            </a:solidFill>
            <a:ln w="9215" cap="flat">
              <a:solidFill>
                <a:srgbClr val="231815"/>
              </a:solidFill>
              <a:prstDash val="solid"/>
              <a:miter/>
            </a:ln>
          </p:spPr>
          <p:txBody>
            <a:bodyPr rtlCol="0" anchor="ctr"/>
            <a:lstStyle/>
            <a:p>
              <a:endParaRPr lang="ja-JP" altLang="en-US"/>
            </a:p>
          </p:txBody>
        </p:sp>
        <p:sp>
          <p:nvSpPr>
            <p:cNvPr id="207" name="フリーフォーム: 図形 206">
              <a:extLst>
                <a:ext uri="{FF2B5EF4-FFF2-40B4-BE49-F238E27FC236}">
                  <a16:creationId xmlns:a16="http://schemas.microsoft.com/office/drawing/2014/main" id="{33DF2167-C9F5-E38D-75E7-E9DFCDA0B911}"/>
                </a:ext>
              </a:extLst>
            </p:cNvPr>
            <p:cNvSpPr/>
            <p:nvPr/>
          </p:nvSpPr>
          <p:spPr>
            <a:xfrm>
              <a:off x="1635564" y="6276225"/>
              <a:ext cx="559507" cy="393495"/>
            </a:xfrm>
            <a:custGeom>
              <a:avLst/>
              <a:gdLst>
                <a:gd name="connsiteX0" fmla="*/ 0 w 569187"/>
                <a:gd name="connsiteY0" fmla="*/ 0 h 523032"/>
                <a:gd name="connsiteX1" fmla="*/ 569188 w 569187"/>
                <a:gd name="connsiteY1" fmla="*/ 0 h 523032"/>
                <a:gd name="connsiteX2" fmla="*/ 569188 w 569187"/>
                <a:gd name="connsiteY2" fmla="*/ 523032 h 523032"/>
                <a:gd name="connsiteX3" fmla="*/ 0 w 569187"/>
                <a:gd name="connsiteY3" fmla="*/ 523032 h 523032"/>
              </a:gdLst>
              <a:ahLst/>
              <a:cxnLst>
                <a:cxn ang="0">
                  <a:pos x="connsiteX0" y="connsiteY0"/>
                </a:cxn>
                <a:cxn ang="0">
                  <a:pos x="connsiteX1" y="connsiteY1"/>
                </a:cxn>
                <a:cxn ang="0">
                  <a:pos x="connsiteX2" y="connsiteY2"/>
                </a:cxn>
                <a:cxn ang="0">
                  <a:pos x="connsiteX3" y="connsiteY3"/>
                </a:cxn>
              </a:cxnLst>
              <a:rect l="l" t="t" r="r" b="b"/>
              <a:pathLst>
                <a:path w="569187" h="523032">
                  <a:moveTo>
                    <a:pt x="0" y="0"/>
                  </a:moveTo>
                  <a:lnTo>
                    <a:pt x="569188" y="0"/>
                  </a:lnTo>
                  <a:lnTo>
                    <a:pt x="569188" y="523032"/>
                  </a:lnTo>
                  <a:lnTo>
                    <a:pt x="0" y="523032"/>
                  </a:lnTo>
                  <a:close/>
                </a:path>
              </a:pathLst>
            </a:custGeom>
            <a:solidFill>
              <a:srgbClr val="FFF67F"/>
            </a:solidFill>
            <a:ln w="9215" cap="flat">
              <a:solidFill>
                <a:srgbClr val="231815"/>
              </a:solidFill>
              <a:prstDash val="solid"/>
              <a:miter/>
            </a:ln>
          </p:spPr>
          <p:txBody>
            <a:bodyPr rtlCol="0" anchor="ctr"/>
            <a:lstStyle/>
            <a:p>
              <a:endParaRPr lang="ja-JP" altLang="en-US"/>
            </a:p>
          </p:txBody>
        </p:sp>
        <p:sp>
          <p:nvSpPr>
            <p:cNvPr id="211" name="フリーフォーム: 図形 210">
              <a:extLst>
                <a:ext uri="{FF2B5EF4-FFF2-40B4-BE49-F238E27FC236}">
                  <a16:creationId xmlns:a16="http://schemas.microsoft.com/office/drawing/2014/main" id="{B23806FF-C03D-DEDC-E46C-9FFA1204E2D6}"/>
                </a:ext>
              </a:extLst>
            </p:cNvPr>
            <p:cNvSpPr/>
            <p:nvPr/>
          </p:nvSpPr>
          <p:spPr>
            <a:xfrm>
              <a:off x="2189083" y="5882730"/>
              <a:ext cx="402344" cy="787130"/>
            </a:xfrm>
            <a:custGeom>
              <a:avLst/>
              <a:gdLst>
                <a:gd name="connsiteX0" fmla="*/ 0 w 409305"/>
                <a:gd name="connsiteY0" fmla="*/ 0 h 1046249"/>
                <a:gd name="connsiteX1" fmla="*/ 409306 w 409305"/>
                <a:gd name="connsiteY1" fmla="*/ 0 h 1046249"/>
                <a:gd name="connsiteX2" fmla="*/ 409306 w 409305"/>
                <a:gd name="connsiteY2" fmla="*/ 1046249 h 1046249"/>
                <a:gd name="connsiteX3" fmla="*/ 0 w 409305"/>
                <a:gd name="connsiteY3" fmla="*/ 1046249 h 1046249"/>
              </a:gdLst>
              <a:ahLst/>
              <a:cxnLst>
                <a:cxn ang="0">
                  <a:pos x="connsiteX0" y="connsiteY0"/>
                </a:cxn>
                <a:cxn ang="0">
                  <a:pos x="connsiteX1" y="connsiteY1"/>
                </a:cxn>
                <a:cxn ang="0">
                  <a:pos x="connsiteX2" y="connsiteY2"/>
                </a:cxn>
                <a:cxn ang="0">
                  <a:pos x="connsiteX3" y="connsiteY3"/>
                </a:cxn>
              </a:cxnLst>
              <a:rect l="l" t="t" r="r" b="b"/>
              <a:pathLst>
                <a:path w="409305" h="1046249">
                  <a:moveTo>
                    <a:pt x="0" y="0"/>
                  </a:moveTo>
                  <a:lnTo>
                    <a:pt x="409306" y="0"/>
                  </a:lnTo>
                  <a:lnTo>
                    <a:pt x="409306" y="1046249"/>
                  </a:lnTo>
                  <a:lnTo>
                    <a:pt x="0" y="1046249"/>
                  </a:lnTo>
                  <a:close/>
                </a:path>
              </a:pathLst>
            </a:custGeom>
            <a:solidFill>
              <a:srgbClr val="81CDE4"/>
            </a:solidFill>
            <a:ln w="9215" cap="flat">
              <a:solidFill>
                <a:srgbClr val="231815"/>
              </a:solidFill>
              <a:prstDash val="solid"/>
              <a:miter/>
            </a:ln>
          </p:spPr>
          <p:txBody>
            <a:bodyPr rtlCol="0" anchor="ctr"/>
            <a:lstStyle/>
            <a:p>
              <a:endParaRPr lang="ja-JP" altLang="en-US"/>
            </a:p>
          </p:txBody>
        </p:sp>
        <p:cxnSp>
          <p:nvCxnSpPr>
            <p:cNvPr id="212" name="直線コネクタ 211">
              <a:extLst>
                <a:ext uri="{FF2B5EF4-FFF2-40B4-BE49-F238E27FC236}">
                  <a16:creationId xmlns:a16="http://schemas.microsoft.com/office/drawing/2014/main" id="{336D0AF3-3947-406E-E690-2DA24D08CCAA}"/>
                </a:ext>
              </a:extLst>
            </p:cNvPr>
            <p:cNvCxnSpPr>
              <a:cxnSpLocks/>
            </p:cNvCxnSpPr>
            <p:nvPr/>
          </p:nvCxnSpPr>
          <p:spPr>
            <a:xfrm>
              <a:off x="1226629" y="6276225"/>
              <a:ext cx="381965" cy="0"/>
            </a:xfrm>
            <a:prstGeom prst="line">
              <a:avLst/>
            </a:prstGeom>
            <a:ln w="6350">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213" name="直線コネクタ 212">
              <a:extLst>
                <a:ext uri="{FF2B5EF4-FFF2-40B4-BE49-F238E27FC236}">
                  <a16:creationId xmlns:a16="http://schemas.microsoft.com/office/drawing/2014/main" id="{7E17FBC6-0EEC-FF52-6313-2BDF3950363F}"/>
                </a:ext>
              </a:extLst>
            </p:cNvPr>
            <p:cNvCxnSpPr>
              <a:cxnSpLocks/>
            </p:cNvCxnSpPr>
            <p:nvPr/>
          </p:nvCxnSpPr>
          <p:spPr>
            <a:xfrm>
              <a:off x="1226629" y="5882730"/>
              <a:ext cx="946010" cy="0"/>
            </a:xfrm>
            <a:prstGeom prst="line">
              <a:avLst/>
            </a:prstGeom>
            <a:ln w="6350">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214" name="直線コネクタ 213">
              <a:extLst>
                <a:ext uri="{FF2B5EF4-FFF2-40B4-BE49-F238E27FC236}">
                  <a16:creationId xmlns:a16="http://schemas.microsoft.com/office/drawing/2014/main" id="{F936C232-2E77-05AA-F008-EF27DD020A43}"/>
                </a:ext>
              </a:extLst>
            </p:cNvPr>
            <p:cNvCxnSpPr>
              <a:cxnSpLocks/>
            </p:cNvCxnSpPr>
            <p:nvPr/>
          </p:nvCxnSpPr>
          <p:spPr>
            <a:xfrm>
              <a:off x="1226629" y="5762306"/>
              <a:ext cx="1646095" cy="0"/>
            </a:xfrm>
            <a:prstGeom prst="line">
              <a:avLst/>
            </a:prstGeom>
            <a:ln w="6350">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215" name="直線コネクタ 214">
              <a:extLst>
                <a:ext uri="{FF2B5EF4-FFF2-40B4-BE49-F238E27FC236}">
                  <a16:creationId xmlns:a16="http://schemas.microsoft.com/office/drawing/2014/main" id="{05D6DDC7-DC6F-5341-4656-FDDF7A3A766A}"/>
                </a:ext>
              </a:extLst>
            </p:cNvPr>
            <p:cNvCxnSpPr>
              <a:cxnSpLocks/>
            </p:cNvCxnSpPr>
            <p:nvPr/>
          </p:nvCxnSpPr>
          <p:spPr>
            <a:xfrm>
              <a:off x="1226629" y="5371450"/>
              <a:ext cx="1966773" cy="0"/>
            </a:xfrm>
            <a:prstGeom prst="line">
              <a:avLst/>
            </a:prstGeom>
            <a:ln w="6350">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216" name="直線コネクタ 215">
              <a:extLst>
                <a:ext uri="{FF2B5EF4-FFF2-40B4-BE49-F238E27FC236}">
                  <a16:creationId xmlns:a16="http://schemas.microsoft.com/office/drawing/2014/main" id="{B07247F7-D557-B6C4-701F-1B188BE3CCDD}"/>
                </a:ext>
              </a:extLst>
            </p:cNvPr>
            <p:cNvCxnSpPr>
              <a:cxnSpLocks/>
            </p:cNvCxnSpPr>
            <p:nvPr/>
          </p:nvCxnSpPr>
          <p:spPr>
            <a:xfrm>
              <a:off x="1226629" y="5099072"/>
              <a:ext cx="2351521" cy="0"/>
            </a:xfrm>
            <a:prstGeom prst="line">
              <a:avLst/>
            </a:prstGeom>
            <a:ln w="6350">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217" name="直線コネクタ 216">
              <a:extLst>
                <a:ext uri="{FF2B5EF4-FFF2-40B4-BE49-F238E27FC236}">
                  <a16:creationId xmlns:a16="http://schemas.microsoft.com/office/drawing/2014/main" id="{69FD8E18-28CD-0A2B-0E02-0412E66670BC}"/>
                </a:ext>
              </a:extLst>
            </p:cNvPr>
            <p:cNvCxnSpPr>
              <a:cxnSpLocks/>
            </p:cNvCxnSpPr>
            <p:nvPr/>
          </p:nvCxnSpPr>
          <p:spPr>
            <a:xfrm>
              <a:off x="1226629" y="4897671"/>
              <a:ext cx="2745828" cy="0"/>
            </a:xfrm>
            <a:prstGeom prst="line">
              <a:avLst/>
            </a:prstGeom>
            <a:ln w="6350">
              <a:solidFill>
                <a:schemeClr val="tx1"/>
              </a:solidFill>
              <a:prstDash val="dash"/>
            </a:ln>
          </p:spPr>
          <p:style>
            <a:lnRef idx="1">
              <a:schemeClr val="accent1"/>
            </a:lnRef>
            <a:fillRef idx="0">
              <a:schemeClr val="accent1"/>
            </a:fillRef>
            <a:effectRef idx="0">
              <a:schemeClr val="accent1"/>
            </a:effectRef>
            <a:fontRef idx="minor">
              <a:schemeClr val="tx1"/>
            </a:fontRef>
          </p:style>
        </p:cxnSp>
        <p:grpSp>
          <p:nvGrpSpPr>
            <p:cNvPr id="221" name="グループ化 220">
              <a:extLst>
                <a:ext uri="{FF2B5EF4-FFF2-40B4-BE49-F238E27FC236}">
                  <a16:creationId xmlns:a16="http://schemas.microsoft.com/office/drawing/2014/main" id="{DDA2F835-6974-C6EC-0C4C-3FC8A05076B9}"/>
                </a:ext>
              </a:extLst>
            </p:cNvPr>
            <p:cNvGrpSpPr/>
            <p:nvPr/>
          </p:nvGrpSpPr>
          <p:grpSpPr>
            <a:xfrm>
              <a:off x="1137663" y="4897671"/>
              <a:ext cx="35388" cy="1378554"/>
              <a:chOff x="5749090" y="3550923"/>
              <a:chExt cx="388574" cy="1832367"/>
            </a:xfrm>
          </p:grpSpPr>
          <p:cxnSp>
            <p:nvCxnSpPr>
              <p:cNvPr id="244" name="直線コネクタ 243">
                <a:extLst>
                  <a:ext uri="{FF2B5EF4-FFF2-40B4-BE49-F238E27FC236}">
                    <a16:creationId xmlns:a16="http://schemas.microsoft.com/office/drawing/2014/main" id="{0DE1C9B9-8C69-BC91-58C5-A2334CE9F433}"/>
                  </a:ext>
                </a:extLst>
              </p:cNvPr>
              <p:cNvCxnSpPr>
                <a:cxnSpLocks/>
              </p:cNvCxnSpPr>
              <p:nvPr/>
            </p:nvCxnSpPr>
            <p:spPr>
              <a:xfrm>
                <a:off x="5749090" y="5383290"/>
                <a:ext cx="388574" cy="0"/>
              </a:xfrm>
              <a:prstGeom prst="line">
                <a:avLst/>
              </a:prstGeom>
              <a:ln w="6350">
                <a:solidFill>
                  <a:schemeClr val="tx1"/>
                </a:solidFill>
                <a:prstDash val="solid"/>
              </a:ln>
            </p:spPr>
            <p:style>
              <a:lnRef idx="1">
                <a:schemeClr val="accent1"/>
              </a:lnRef>
              <a:fillRef idx="0">
                <a:schemeClr val="accent1"/>
              </a:fillRef>
              <a:effectRef idx="0">
                <a:schemeClr val="accent1"/>
              </a:effectRef>
              <a:fontRef idx="minor">
                <a:schemeClr val="tx1"/>
              </a:fontRef>
            </p:style>
          </p:cxnSp>
          <p:cxnSp>
            <p:nvCxnSpPr>
              <p:cNvPr id="245" name="直線コネクタ 244">
                <a:extLst>
                  <a:ext uri="{FF2B5EF4-FFF2-40B4-BE49-F238E27FC236}">
                    <a16:creationId xmlns:a16="http://schemas.microsoft.com/office/drawing/2014/main" id="{7D0F77FB-F0C9-6BED-D8F5-4E27E8CA5FD3}"/>
                  </a:ext>
                </a:extLst>
              </p:cNvPr>
              <p:cNvCxnSpPr>
                <a:cxnSpLocks/>
              </p:cNvCxnSpPr>
              <p:nvPr/>
            </p:nvCxnSpPr>
            <p:spPr>
              <a:xfrm>
                <a:off x="5749090" y="4860258"/>
                <a:ext cx="388574" cy="0"/>
              </a:xfrm>
              <a:prstGeom prst="line">
                <a:avLst/>
              </a:prstGeom>
              <a:ln w="6350">
                <a:solidFill>
                  <a:schemeClr val="tx1"/>
                </a:solidFill>
                <a:prstDash val="solid"/>
              </a:ln>
            </p:spPr>
            <p:style>
              <a:lnRef idx="1">
                <a:schemeClr val="accent1"/>
              </a:lnRef>
              <a:fillRef idx="0">
                <a:schemeClr val="accent1"/>
              </a:fillRef>
              <a:effectRef idx="0">
                <a:schemeClr val="accent1"/>
              </a:effectRef>
              <a:fontRef idx="minor">
                <a:schemeClr val="tx1"/>
              </a:fontRef>
            </p:style>
          </p:cxnSp>
          <p:cxnSp>
            <p:nvCxnSpPr>
              <p:cNvPr id="246" name="直線コネクタ 245">
                <a:extLst>
                  <a:ext uri="{FF2B5EF4-FFF2-40B4-BE49-F238E27FC236}">
                    <a16:creationId xmlns:a16="http://schemas.microsoft.com/office/drawing/2014/main" id="{12C3D035-E834-5BF9-5FD8-A433CF6B5C64}"/>
                  </a:ext>
                </a:extLst>
              </p:cNvPr>
              <p:cNvCxnSpPr>
                <a:cxnSpLocks/>
              </p:cNvCxnSpPr>
              <p:nvPr/>
            </p:nvCxnSpPr>
            <p:spPr>
              <a:xfrm>
                <a:off x="5749090" y="4700191"/>
                <a:ext cx="388574" cy="0"/>
              </a:xfrm>
              <a:prstGeom prst="line">
                <a:avLst/>
              </a:prstGeom>
              <a:ln w="6350">
                <a:solidFill>
                  <a:schemeClr val="tx1"/>
                </a:solidFill>
                <a:prstDash val="solid"/>
              </a:ln>
            </p:spPr>
            <p:style>
              <a:lnRef idx="1">
                <a:schemeClr val="accent1"/>
              </a:lnRef>
              <a:fillRef idx="0">
                <a:schemeClr val="accent1"/>
              </a:fillRef>
              <a:effectRef idx="0">
                <a:schemeClr val="accent1"/>
              </a:effectRef>
              <a:fontRef idx="minor">
                <a:schemeClr val="tx1"/>
              </a:fontRef>
            </p:style>
          </p:cxnSp>
          <p:cxnSp>
            <p:nvCxnSpPr>
              <p:cNvPr id="247" name="直線コネクタ 246">
                <a:extLst>
                  <a:ext uri="{FF2B5EF4-FFF2-40B4-BE49-F238E27FC236}">
                    <a16:creationId xmlns:a16="http://schemas.microsoft.com/office/drawing/2014/main" id="{E35D9299-B39D-0C76-0CE3-BA193E7D564B}"/>
                  </a:ext>
                </a:extLst>
              </p:cNvPr>
              <p:cNvCxnSpPr>
                <a:cxnSpLocks/>
              </p:cNvCxnSpPr>
              <p:nvPr/>
            </p:nvCxnSpPr>
            <p:spPr>
              <a:xfrm>
                <a:off x="5749090" y="4180667"/>
                <a:ext cx="388574" cy="0"/>
              </a:xfrm>
              <a:prstGeom prst="line">
                <a:avLst/>
              </a:prstGeom>
              <a:ln w="6350">
                <a:solidFill>
                  <a:schemeClr val="tx1"/>
                </a:solidFill>
                <a:prstDash val="solid"/>
              </a:ln>
            </p:spPr>
            <p:style>
              <a:lnRef idx="1">
                <a:schemeClr val="accent1"/>
              </a:lnRef>
              <a:fillRef idx="0">
                <a:schemeClr val="accent1"/>
              </a:fillRef>
              <a:effectRef idx="0">
                <a:schemeClr val="accent1"/>
              </a:effectRef>
              <a:fontRef idx="minor">
                <a:schemeClr val="tx1"/>
              </a:fontRef>
            </p:style>
          </p:cxnSp>
          <p:cxnSp>
            <p:nvCxnSpPr>
              <p:cNvPr id="248" name="直線コネクタ 247">
                <a:extLst>
                  <a:ext uri="{FF2B5EF4-FFF2-40B4-BE49-F238E27FC236}">
                    <a16:creationId xmlns:a16="http://schemas.microsoft.com/office/drawing/2014/main" id="{3311501D-99B2-60C0-AC7E-60AF67CB643E}"/>
                  </a:ext>
                </a:extLst>
              </p:cNvPr>
              <p:cNvCxnSpPr>
                <a:cxnSpLocks/>
              </p:cNvCxnSpPr>
              <p:nvPr/>
            </p:nvCxnSpPr>
            <p:spPr>
              <a:xfrm>
                <a:off x="5749090" y="3818624"/>
                <a:ext cx="388574" cy="0"/>
              </a:xfrm>
              <a:prstGeom prst="line">
                <a:avLst/>
              </a:prstGeom>
              <a:ln w="6350">
                <a:solidFill>
                  <a:schemeClr val="tx1"/>
                </a:solidFill>
                <a:prstDash val="solid"/>
              </a:ln>
            </p:spPr>
            <p:style>
              <a:lnRef idx="1">
                <a:schemeClr val="accent1"/>
              </a:lnRef>
              <a:fillRef idx="0">
                <a:schemeClr val="accent1"/>
              </a:fillRef>
              <a:effectRef idx="0">
                <a:schemeClr val="accent1"/>
              </a:effectRef>
              <a:fontRef idx="minor">
                <a:schemeClr val="tx1"/>
              </a:fontRef>
            </p:style>
          </p:cxnSp>
          <p:cxnSp>
            <p:nvCxnSpPr>
              <p:cNvPr id="249" name="直線コネクタ 248">
                <a:extLst>
                  <a:ext uri="{FF2B5EF4-FFF2-40B4-BE49-F238E27FC236}">
                    <a16:creationId xmlns:a16="http://schemas.microsoft.com/office/drawing/2014/main" id="{0BC17090-1C3B-9B71-7708-FD8EDD8FA88C}"/>
                  </a:ext>
                </a:extLst>
              </p:cNvPr>
              <p:cNvCxnSpPr>
                <a:cxnSpLocks/>
              </p:cNvCxnSpPr>
              <p:nvPr/>
            </p:nvCxnSpPr>
            <p:spPr>
              <a:xfrm>
                <a:off x="5749090" y="3550923"/>
                <a:ext cx="388574" cy="0"/>
              </a:xfrm>
              <a:prstGeom prst="line">
                <a:avLst/>
              </a:prstGeom>
              <a:ln w="6350">
                <a:solidFill>
                  <a:schemeClr val="tx1"/>
                </a:solidFill>
                <a:prstDash val="solid"/>
              </a:ln>
            </p:spPr>
            <p:style>
              <a:lnRef idx="1">
                <a:schemeClr val="accent1"/>
              </a:lnRef>
              <a:fillRef idx="0">
                <a:schemeClr val="accent1"/>
              </a:fillRef>
              <a:effectRef idx="0">
                <a:schemeClr val="accent1"/>
              </a:effectRef>
              <a:fontRef idx="minor">
                <a:schemeClr val="tx1"/>
              </a:fontRef>
            </p:style>
          </p:cxnSp>
        </p:grpSp>
        <p:cxnSp>
          <p:nvCxnSpPr>
            <p:cNvPr id="222" name="直線コネクタ 221">
              <a:extLst>
                <a:ext uri="{FF2B5EF4-FFF2-40B4-BE49-F238E27FC236}">
                  <a16:creationId xmlns:a16="http://schemas.microsoft.com/office/drawing/2014/main" id="{800BD651-822E-EFE5-6185-6D8F26983637}"/>
                </a:ext>
              </a:extLst>
            </p:cNvPr>
            <p:cNvCxnSpPr>
              <a:cxnSpLocks/>
            </p:cNvCxnSpPr>
            <p:nvPr/>
          </p:nvCxnSpPr>
          <p:spPr>
            <a:xfrm>
              <a:off x="2591427" y="5878409"/>
              <a:ext cx="0" cy="793397"/>
            </a:xfrm>
            <a:prstGeom prst="line">
              <a:avLst/>
            </a:prstGeom>
            <a:ln>
              <a:solidFill>
                <a:srgbClr val="E60012"/>
              </a:solidFill>
            </a:ln>
          </p:spPr>
          <p:style>
            <a:lnRef idx="1">
              <a:schemeClr val="accent1"/>
            </a:lnRef>
            <a:fillRef idx="0">
              <a:schemeClr val="accent1"/>
            </a:fillRef>
            <a:effectRef idx="0">
              <a:schemeClr val="accent1"/>
            </a:effectRef>
            <a:fontRef idx="minor">
              <a:schemeClr val="tx1"/>
            </a:fontRef>
          </p:style>
        </p:cxnSp>
        <p:sp>
          <p:nvSpPr>
            <p:cNvPr id="223" name="フリーフォーム: 図形 222">
              <a:extLst>
                <a:ext uri="{FF2B5EF4-FFF2-40B4-BE49-F238E27FC236}">
                  <a16:creationId xmlns:a16="http://schemas.microsoft.com/office/drawing/2014/main" id="{0B7C35FA-860F-6E65-D285-4A095F1867B0}"/>
                </a:ext>
              </a:extLst>
            </p:cNvPr>
            <p:cNvSpPr/>
            <p:nvPr/>
          </p:nvSpPr>
          <p:spPr>
            <a:xfrm>
              <a:off x="2894559" y="5762307"/>
              <a:ext cx="314723" cy="907554"/>
            </a:xfrm>
            <a:custGeom>
              <a:avLst/>
              <a:gdLst>
                <a:gd name="connsiteX0" fmla="*/ 0 w 409305"/>
                <a:gd name="connsiteY0" fmla="*/ 0 h 1046249"/>
                <a:gd name="connsiteX1" fmla="*/ 409306 w 409305"/>
                <a:gd name="connsiteY1" fmla="*/ 0 h 1046249"/>
                <a:gd name="connsiteX2" fmla="*/ 409306 w 409305"/>
                <a:gd name="connsiteY2" fmla="*/ 1046249 h 1046249"/>
                <a:gd name="connsiteX3" fmla="*/ 0 w 409305"/>
                <a:gd name="connsiteY3" fmla="*/ 1046249 h 1046249"/>
              </a:gdLst>
              <a:ahLst/>
              <a:cxnLst>
                <a:cxn ang="0">
                  <a:pos x="connsiteX0" y="connsiteY0"/>
                </a:cxn>
                <a:cxn ang="0">
                  <a:pos x="connsiteX1" y="connsiteY1"/>
                </a:cxn>
                <a:cxn ang="0">
                  <a:pos x="connsiteX2" y="connsiteY2"/>
                </a:cxn>
                <a:cxn ang="0">
                  <a:pos x="connsiteX3" y="connsiteY3"/>
                </a:cxn>
              </a:cxnLst>
              <a:rect l="l" t="t" r="r" b="b"/>
              <a:pathLst>
                <a:path w="409305" h="1046249">
                  <a:moveTo>
                    <a:pt x="0" y="0"/>
                  </a:moveTo>
                  <a:lnTo>
                    <a:pt x="409306" y="0"/>
                  </a:lnTo>
                  <a:lnTo>
                    <a:pt x="409306" y="1046249"/>
                  </a:lnTo>
                  <a:lnTo>
                    <a:pt x="0" y="1046249"/>
                  </a:lnTo>
                  <a:close/>
                </a:path>
              </a:pathLst>
            </a:custGeom>
            <a:solidFill>
              <a:schemeClr val="bg1"/>
            </a:solidFill>
            <a:ln w="9215" cap="flat">
              <a:solidFill>
                <a:srgbClr val="231815"/>
              </a:solidFill>
              <a:prstDash val="solid"/>
              <a:miter/>
            </a:ln>
          </p:spPr>
          <p:txBody>
            <a:bodyPr rtlCol="0" anchor="ctr"/>
            <a:lstStyle/>
            <a:p>
              <a:endParaRPr lang="ja-JP" altLang="en-US"/>
            </a:p>
          </p:txBody>
        </p:sp>
        <p:sp>
          <p:nvSpPr>
            <p:cNvPr id="224" name="フリーフォーム: 図形 223">
              <a:extLst>
                <a:ext uri="{FF2B5EF4-FFF2-40B4-BE49-F238E27FC236}">
                  <a16:creationId xmlns:a16="http://schemas.microsoft.com/office/drawing/2014/main" id="{1A5FD892-9B70-1987-6792-9CDC4AD98269}"/>
                </a:ext>
              </a:extLst>
            </p:cNvPr>
            <p:cNvSpPr/>
            <p:nvPr/>
          </p:nvSpPr>
          <p:spPr>
            <a:xfrm>
              <a:off x="3205996" y="5371450"/>
              <a:ext cx="362260" cy="1298411"/>
            </a:xfrm>
            <a:custGeom>
              <a:avLst/>
              <a:gdLst>
                <a:gd name="connsiteX0" fmla="*/ 0 w 409305"/>
                <a:gd name="connsiteY0" fmla="*/ 0 h 1046249"/>
                <a:gd name="connsiteX1" fmla="*/ 409306 w 409305"/>
                <a:gd name="connsiteY1" fmla="*/ 0 h 1046249"/>
                <a:gd name="connsiteX2" fmla="*/ 409306 w 409305"/>
                <a:gd name="connsiteY2" fmla="*/ 1046249 h 1046249"/>
                <a:gd name="connsiteX3" fmla="*/ 0 w 409305"/>
                <a:gd name="connsiteY3" fmla="*/ 1046249 h 1046249"/>
              </a:gdLst>
              <a:ahLst/>
              <a:cxnLst>
                <a:cxn ang="0">
                  <a:pos x="connsiteX0" y="connsiteY0"/>
                </a:cxn>
                <a:cxn ang="0">
                  <a:pos x="connsiteX1" y="connsiteY1"/>
                </a:cxn>
                <a:cxn ang="0">
                  <a:pos x="connsiteX2" y="connsiteY2"/>
                </a:cxn>
                <a:cxn ang="0">
                  <a:pos x="connsiteX3" y="connsiteY3"/>
                </a:cxn>
              </a:cxnLst>
              <a:rect l="l" t="t" r="r" b="b"/>
              <a:pathLst>
                <a:path w="409305" h="1046249">
                  <a:moveTo>
                    <a:pt x="0" y="0"/>
                  </a:moveTo>
                  <a:lnTo>
                    <a:pt x="409306" y="0"/>
                  </a:lnTo>
                  <a:lnTo>
                    <a:pt x="409306" y="1046249"/>
                  </a:lnTo>
                  <a:lnTo>
                    <a:pt x="0" y="1046249"/>
                  </a:lnTo>
                  <a:close/>
                </a:path>
              </a:pathLst>
            </a:custGeom>
            <a:solidFill>
              <a:schemeClr val="bg1"/>
            </a:solidFill>
            <a:ln w="9215" cap="flat">
              <a:solidFill>
                <a:srgbClr val="231815"/>
              </a:solidFill>
              <a:prstDash val="solid"/>
              <a:miter/>
            </a:ln>
          </p:spPr>
          <p:txBody>
            <a:bodyPr rtlCol="0" anchor="ctr"/>
            <a:lstStyle/>
            <a:p>
              <a:endParaRPr lang="ja-JP" altLang="en-US"/>
            </a:p>
          </p:txBody>
        </p:sp>
        <p:sp>
          <p:nvSpPr>
            <p:cNvPr id="225" name="フリーフォーム: 図形 224">
              <a:extLst>
                <a:ext uri="{FF2B5EF4-FFF2-40B4-BE49-F238E27FC236}">
                  <a16:creationId xmlns:a16="http://schemas.microsoft.com/office/drawing/2014/main" id="{1D661049-47D4-C75E-9599-DC2830166776}"/>
                </a:ext>
              </a:extLst>
            </p:cNvPr>
            <p:cNvSpPr/>
            <p:nvPr/>
          </p:nvSpPr>
          <p:spPr>
            <a:xfrm>
              <a:off x="3568257" y="5093239"/>
              <a:ext cx="402079" cy="1576622"/>
            </a:xfrm>
            <a:custGeom>
              <a:avLst/>
              <a:gdLst>
                <a:gd name="connsiteX0" fmla="*/ 0 w 409305"/>
                <a:gd name="connsiteY0" fmla="*/ 0 h 1046249"/>
                <a:gd name="connsiteX1" fmla="*/ 409306 w 409305"/>
                <a:gd name="connsiteY1" fmla="*/ 0 h 1046249"/>
                <a:gd name="connsiteX2" fmla="*/ 409306 w 409305"/>
                <a:gd name="connsiteY2" fmla="*/ 1046249 h 1046249"/>
                <a:gd name="connsiteX3" fmla="*/ 0 w 409305"/>
                <a:gd name="connsiteY3" fmla="*/ 1046249 h 1046249"/>
              </a:gdLst>
              <a:ahLst/>
              <a:cxnLst>
                <a:cxn ang="0">
                  <a:pos x="connsiteX0" y="connsiteY0"/>
                </a:cxn>
                <a:cxn ang="0">
                  <a:pos x="connsiteX1" y="connsiteY1"/>
                </a:cxn>
                <a:cxn ang="0">
                  <a:pos x="connsiteX2" y="connsiteY2"/>
                </a:cxn>
                <a:cxn ang="0">
                  <a:pos x="connsiteX3" y="connsiteY3"/>
                </a:cxn>
              </a:cxnLst>
              <a:rect l="l" t="t" r="r" b="b"/>
              <a:pathLst>
                <a:path w="409305" h="1046249">
                  <a:moveTo>
                    <a:pt x="0" y="0"/>
                  </a:moveTo>
                  <a:lnTo>
                    <a:pt x="409306" y="0"/>
                  </a:lnTo>
                  <a:lnTo>
                    <a:pt x="409306" y="1046249"/>
                  </a:lnTo>
                  <a:lnTo>
                    <a:pt x="0" y="1046249"/>
                  </a:lnTo>
                  <a:close/>
                </a:path>
              </a:pathLst>
            </a:custGeom>
            <a:solidFill>
              <a:schemeClr val="bg1"/>
            </a:solidFill>
            <a:ln w="9215" cap="flat">
              <a:solidFill>
                <a:srgbClr val="231815"/>
              </a:solidFill>
              <a:prstDash val="solid"/>
              <a:miter/>
            </a:ln>
          </p:spPr>
          <p:txBody>
            <a:bodyPr rtlCol="0" anchor="ctr"/>
            <a:lstStyle/>
            <a:p>
              <a:endParaRPr lang="ja-JP" altLang="en-US"/>
            </a:p>
          </p:txBody>
        </p:sp>
        <p:sp>
          <p:nvSpPr>
            <p:cNvPr id="226" name="フリーフォーム: 図形 225">
              <a:extLst>
                <a:ext uri="{FF2B5EF4-FFF2-40B4-BE49-F238E27FC236}">
                  <a16:creationId xmlns:a16="http://schemas.microsoft.com/office/drawing/2014/main" id="{12CA1BEC-BB36-7BC2-DD21-0A27575EB4BF}"/>
                </a:ext>
              </a:extLst>
            </p:cNvPr>
            <p:cNvSpPr/>
            <p:nvPr/>
          </p:nvSpPr>
          <p:spPr>
            <a:xfrm>
              <a:off x="3970337" y="4896560"/>
              <a:ext cx="786709" cy="431825"/>
            </a:xfrm>
            <a:custGeom>
              <a:avLst/>
              <a:gdLst>
                <a:gd name="connsiteX0" fmla="*/ 0 w 603849"/>
                <a:gd name="connsiteY0" fmla="*/ 465826 h 465826"/>
                <a:gd name="connsiteX1" fmla="*/ 0 w 603849"/>
                <a:gd name="connsiteY1" fmla="*/ 0 h 465826"/>
                <a:gd name="connsiteX2" fmla="*/ 603849 w 603849"/>
                <a:gd name="connsiteY2" fmla="*/ 0 h 465826"/>
              </a:gdLst>
              <a:ahLst/>
              <a:cxnLst>
                <a:cxn ang="0">
                  <a:pos x="connsiteX0" y="connsiteY0"/>
                </a:cxn>
                <a:cxn ang="0">
                  <a:pos x="connsiteX1" y="connsiteY1"/>
                </a:cxn>
                <a:cxn ang="0">
                  <a:pos x="connsiteX2" y="connsiteY2"/>
                </a:cxn>
              </a:cxnLst>
              <a:rect l="l" t="t" r="r" b="b"/>
              <a:pathLst>
                <a:path w="603849" h="465826">
                  <a:moveTo>
                    <a:pt x="0" y="465826"/>
                  </a:moveTo>
                  <a:lnTo>
                    <a:pt x="0" y="0"/>
                  </a:lnTo>
                  <a:lnTo>
                    <a:pt x="603849" y="0"/>
                  </a:lnTo>
                </a:path>
              </a:pathLst>
            </a:custGeom>
            <a:noFill/>
            <a:ln w="9271">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27" name="テキスト ボックス 226">
              <a:extLst>
                <a:ext uri="{FF2B5EF4-FFF2-40B4-BE49-F238E27FC236}">
                  <a16:creationId xmlns:a16="http://schemas.microsoft.com/office/drawing/2014/main" id="{30883EAD-0D86-98B7-780D-C5FE12E68E70}"/>
                </a:ext>
              </a:extLst>
            </p:cNvPr>
            <p:cNvSpPr txBox="1"/>
            <p:nvPr/>
          </p:nvSpPr>
          <p:spPr>
            <a:xfrm>
              <a:off x="1004495" y="6384256"/>
              <a:ext cx="65724" cy="168636"/>
            </a:xfrm>
            <a:prstGeom prst="rect">
              <a:avLst/>
            </a:prstGeom>
            <a:noFill/>
          </p:spPr>
          <p:txBody>
            <a:bodyPr wrap="none" lIns="0" tIns="0" rIns="0" bIns="0" rtlCol="0">
              <a:spAutoFit/>
            </a:bodyPr>
            <a:lstStyle/>
            <a:p>
              <a:pPr algn="r">
                <a:lnSpc>
                  <a:spcPct val="114000"/>
                </a:lnSpc>
                <a:tabLst>
                  <a:tab pos="506413" algn="l"/>
                  <a:tab pos="879475" algn="l"/>
                  <a:tab pos="3313113" algn="l"/>
                  <a:tab pos="8693150" algn="ctr"/>
                </a:tabLst>
              </a:pPr>
              <a:r>
                <a:rPr kumimoji="1" lang="en-US" altLang="ja-JP" sz="1050" spc="-50" dirty="0"/>
                <a:t>5</a:t>
              </a:r>
              <a:endParaRPr kumimoji="1" lang="ja-JP" altLang="en-US" sz="1050" u="sng" spc="-50" dirty="0"/>
            </a:p>
          </p:txBody>
        </p:sp>
        <p:sp>
          <p:nvSpPr>
            <p:cNvPr id="228" name="テキスト ボックス 227">
              <a:extLst>
                <a:ext uri="{FF2B5EF4-FFF2-40B4-BE49-F238E27FC236}">
                  <a16:creationId xmlns:a16="http://schemas.microsoft.com/office/drawing/2014/main" id="{96564258-DEED-C974-5B66-12CC5B88EF34}"/>
                </a:ext>
              </a:extLst>
            </p:cNvPr>
            <p:cNvSpPr txBox="1"/>
            <p:nvPr/>
          </p:nvSpPr>
          <p:spPr>
            <a:xfrm>
              <a:off x="938773" y="6187934"/>
              <a:ext cx="131446" cy="168636"/>
            </a:xfrm>
            <a:prstGeom prst="rect">
              <a:avLst/>
            </a:prstGeom>
            <a:noFill/>
          </p:spPr>
          <p:txBody>
            <a:bodyPr wrap="none" lIns="0" tIns="0" rIns="0" bIns="0" rtlCol="0">
              <a:spAutoFit/>
            </a:bodyPr>
            <a:lstStyle/>
            <a:p>
              <a:pPr algn="r">
                <a:lnSpc>
                  <a:spcPct val="114000"/>
                </a:lnSpc>
                <a:tabLst>
                  <a:tab pos="506413" algn="l"/>
                  <a:tab pos="879475" algn="l"/>
                  <a:tab pos="3313113" algn="l"/>
                  <a:tab pos="8693150" algn="ctr"/>
                </a:tabLst>
              </a:pPr>
              <a:r>
                <a:rPr kumimoji="1" lang="en-US" altLang="ja-JP" sz="1050" spc="-50" dirty="0"/>
                <a:t>10</a:t>
              </a:r>
              <a:endParaRPr kumimoji="1" lang="ja-JP" altLang="en-US" sz="1050" u="sng" spc="-50" dirty="0"/>
            </a:p>
          </p:txBody>
        </p:sp>
        <p:sp>
          <p:nvSpPr>
            <p:cNvPr id="229" name="テキスト ボックス 228">
              <a:extLst>
                <a:ext uri="{FF2B5EF4-FFF2-40B4-BE49-F238E27FC236}">
                  <a16:creationId xmlns:a16="http://schemas.microsoft.com/office/drawing/2014/main" id="{B5C6EE3D-AF58-C1D6-8ED1-827125331994}"/>
                </a:ext>
              </a:extLst>
            </p:cNvPr>
            <p:cNvSpPr txBox="1"/>
            <p:nvPr/>
          </p:nvSpPr>
          <p:spPr>
            <a:xfrm>
              <a:off x="938773" y="5801762"/>
              <a:ext cx="131446" cy="168636"/>
            </a:xfrm>
            <a:prstGeom prst="rect">
              <a:avLst/>
            </a:prstGeom>
            <a:noFill/>
          </p:spPr>
          <p:txBody>
            <a:bodyPr wrap="none" lIns="0" tIns="0" rIns="0" bIns="0" rtlCol="0">
              <a:spAutoFit/>
            </a:bodyPr>
            <a:lstStyle/>
            <a:p>
              <a:pPr algn="r">
                <a:lnSpc>
                  <a:spcPct val="114000"/>
                </a:lnSpc>
                <a:tabLst>
                  <a:tab pos="506413" algn="l"/>
                  <a:tab pos="879475" algn="l"/>
                  <a:tab pos="3313113" algn="l"/>
                  <a:tab pos="8693150" algn="ctr"/>
                </a:tabLst>
              </a:pPr>
              <a:r>
                <a:rPr kumimoji="1" lang="en-US" altLang="ja-JP" sz="1050" spc="-50" dirty="0"/>
                <a:t>20</a:t>
              </a:r>
              <a:endParaRPr kumimoji="1" lang="ja-JP" altLang="en-US" sz="1050" u="sng" spc="-50" dirty="0"/>
            </a:p>
          </p:txBody>
        </p:sp>
        <p:sp>
          <p:nvSpPr>
            <p:cNvPr id="230" name="テキスト ボックス 229">
              <a:extLst>
                <a:ext uri="{FF2B5EF4-FFF2-40B4-BE49-F238E27FC236}">
                  <a16:creationId xmlns:a16="http://schemas.microsoft.com/office/drawing/2014/main" id="{B21A81E0-B326-B0E9-349C-17A1E54CFBEE}"/>
                </a:ext>
              </a:extLst>
            </p:cNvPr>
            <p:cNvSpPr txBox="1"/>
            <p:nvPr/>
          </p:nvSpPr>
          <p:spPr>
            <a:xfrm>
              <a:off x="938773" y="5676830"/>
              <a:ext cx="131446" cy="168636"/>
            </a:xfrm>
            <a:prstGeom prst="rect">
              <a:avLst/>
            </a:prstGeom>
            <a:noFill/>
          </p:spPr>
          <p:txBody>
            <a:bodyPr wrap="none" lIns="0" tIns="0" rIns="0" bIns="0" rtlCol="0">
              <a:spAutoFit/>
            </a:bodyPr>
            <a:lstStyle/>
            <a:p>
              <a:pPr algn="r">
                <a:lnSpc>
                  <a:spcPct val="114000"/>
                </a:lnSpc>
                <a:tabLst>
                  <a:tab pos="506413" algn="l"/>
                  <a:tab pos="879475" algn="l"/>
                  <a:tab pos="3313113" algn="l"/>
                  <a:tab pos="8693150" algn="ctr"/>
                </a:tabLst>
              </a:pPr>
              <a:r>
                <a:rPr kumimoji="1" lang="en-US" altLang="ja-JP" sz="1050" spc="-50" dirty="0"/>
                <a:t>23</a:t>
              </a:r>
              <a:endParaRPr kumimoji="1" lang="ja-JP" altLang="en-US" sz="1050" u="sng" spc="-50" dirty="0"/>
            </a:p>
          </p:txBody>
        </p:sp>
        <p:sp>
          <p:nvSpPr>
            <p:cNvPr id="231" name="テキスト ボックス 230">
              <a:extLst>
                <a:ext uri="{FF2B5EF4-FFF2-40B4-BE49-F238E27FC236}">
                  <a16:creationId xmlns:a16="http://schemas.microsoft.com/office/drawing/2014/main" id="{48293DA5-77B1-3AC9-F879-99180C3C0534}"/>
                </a:ext>
              </a:extLst>
            </p:cNvPr>
            <p:cNvSpPr txBox="1"/>
            <p:nvPr/>
          </p:nvSpPr>
          <p:spPr>
            <a:xfrm>
              <a:off x="938773" y="5286365"/>
              <a:ext cx="131446" cy="168636"/>
            </a:xfrm>
            <a:prstGeom prst="rect">
              <a:avLst/>
            </a:prstGeom>
            <a:noFill/>
          </p:spPr>
          <p:txBody>
            <a:bodyPr wrap="none" lIns="0" tIns="0" rIns="0" bIns="0" rtlCol="0">
              <a:spAutoFit/>
            </a:bodyPr>
            <a:lstStyle/>
            <a:p>
              <a:pPr algn="r">
                <a:lnSpc>
                  <a:spcPct val="114000"/>
                </a:lnSpc>
                <a:tabLst>
                  <a:tab pos="506413" algn="l"/>
                  <a:tab pos="879475" algn="l"/>
                  <a:tab pos="3313113" algn="l"/>
                  <a:tab pos="8693150" algn="ctr"/>
                </a:tabLst>
              </a:pPr>
              <a:r>
                <a:rPr kumimoji="1" lang="en-US" altLang="ja-JP" sz="1050" spc="-50" dirty="0"/>
                <a:t>33</a:t>
              </a:r>
              <a:endParaRPr kumimoji="1" lang="ja-JP" altLang="en-US" sz="1050" u="sng" spc="-50" dirty="0"/>
            </a:p>
          </p:txBody>
        </p:sp>
        <p:sp>
          <p:nvSpPr>
            <p:cNvPr id="232" name="テキスト ボックス 231">
              <a:extLst>
                <a:ext uri="{FF2B5EF4-FFF2-40B4-BE49-F238E27FC236}">
                  <a16:creationId xmlns:a16="http://schemas.microsoft.com/office/drawing/2014/main" id="{4106C6C5-4194-EA44-E7A3-A0538C4F61F6}"/>
                </a:ext>
              </a:extLst>
            </p:cNvPr>
            <p:cNvSpPr txBox="1"/>
            <p:nvPr/>
          </p:nvSpPr>
          <p:spPr>
            <a:xfrm>
              <a:off x="938773" y="5009493"/>
              <a:ext cx="131446" cy="168636"/>
            </a:xfrm>
            <a:prstGeom prst="rect">
              <a:avLst/>
            </a:prstGeom>
            <a:noFill/>
          </p:spPr>
          <p:txBody>
            <a:bodyPr wrap="none" lIns="0" tIns="0" rIns="0" bIns="0" rtlCol="0">
              <a:spAutoFit/>
            </a:bodyPr>
            <a:lstStyle/>
            <a:p>
              <a:pPr algn="r">
                <a:lnSpc>
                  <a:spcPct val="114000"/>
                </a:lnSpc>
                <a:tabLst>
                  <a:tab pos="506413" algn="l"/>
                  <a:tab pos="879475" algn="l"/>
                  <a:tab pos="3313113" algn="l"/>
                  <a:tab pos="8693150" algn="ctr"/>
                </a:tabLst>
              </a:pPr>
              <a:r>
                <a:rPr kumimoji="1" lang="en-US" altLang="ja-JP" sz="1050" spc="-50" dirty="0"/>
                <a:t>40</a:t>
              </a:r>
              <a:endParaRPr kumimoji="1" lang="ja-JP" altLang="en-US" sz="1050" u="sng" spc="-50" dirty="0"/>
            </a:p>
          </p:txBody>
        </p:sp>
        <p:sp>
          <p:nvSpPr>
            <p:cNvPr id="233" name="テキスト ボックス 232">
              <a:extLst>
                <a:ext uri="{FF2B5EF4-FFF2-40B4-BE49-F238E27FC236}">
                  <a16:creationId xmlns:a16="http://schemas.microsoft.com/office/drawing/2014/main" id="{6DFC5160-6F7B-8250-0CF6-D95687272305}"/>
                </a:ext>
              </a:extLst>
            </p:cNvPr>
            <p:cNvSpPr txBox="1"/>
            <p:nvPr/>
          </p:nvSpPr>
          <p:spPr>
            <a:xfrm>
              <a:off x="938773" y="4812064"/>
              <a:ext cx="131446" cy="168636"/>
            </a:xfrm>
            <a:prstGeom prst="rect">
              <a:avLst/>
            </a:prstGeom>
            <a:noFill/>
          </p:spPr>
          <p:txBody>
            <a:bodyPr wrap="none" lIns="0" tIns="0" rIns="0" bIns="0" rtlCol="0">
              <a:spAutoFit/>
            </a:bodyPr>
            <a:lstStyle/>
            <a:p>
              <a:pPr algn="r">
                <a:lnSpc>
                  <a:spcPct val="114000"/>
                </a:lnSpc>
                <a:tabLst>
                  <a:tab pos="506413" algn="l"/>
                  <a:tab pos="879475" algn="l"/>
                  <a:tab pos="3313113" algn="l"/>
                  <a:tab pos="8693150" algn="ctr"/>
                </a:tabLst>
              </a:pPr>
              <a:r>
                <a:rPr kumimoji="1" lang="en-US" altLang="ja-JP" sz="1050" spc="-50" dirty="0"/>
                <a:t>45</a:t>
              </a:r>
              <a:endParaRPr kumimoji="1" lang="ja-JP" altLang="en-US" sz="1050" u="sng" spc="-50" dirty="0"/>
            </a:p>
          </p:txBody>
        </p:sp>
        <p:sp>
          <p:nvSpPr>
            <p:cNvPr id="235" name="テキスト ボックス 234">
              <a:extLst>
                <a:ext uri="{FF2B5EF4-FFF2-40B4-BE49-F238E27FC236}">
                  <a16:creationId xmlns:a16="http://schemas.microsoft.com/office/drawing/2014/main" id="{B200A703-9DCC-EE41-D3AC-3C10AF8774F4}"/>
                </a:ext>
              </a:extLst>
            </p:cNvPr>
            <p:cNvSpPr txBox="1"/>
            <p:nvPr/>
          </p:nvSpPr>
          <p:spPr>
            <a:xfrm>
              <a:off x="1532114" y="6669199"/>
              <a:ext cx="197169" cy="168636"/>
            </a:xfrm>
            <a:prstGeom prst="rect">
              <a:avLst/>
            </a:prstGeom>
            <a:noFill/>
          </p:spPr>
          <p:txBody>
            <a:bodyPr wrap="none" lIns="0" tIns="0" rIns="0" bIns="0" rtlCol="0">
              <a:spAutoFit/>
            </a:bodyPr>
            <a:lstStyle/>
            <a:p>
              <a:pPr algn="ctr">
                <a:lnSpc>
                  <a:spcPct val="114000"/>
                </a:lnSpc>
                <a:tabLst>
                  <a:tab pos="506413" algn="l"/>
                  <a:tab pos="879475" algn="l"/>
                  <a:tab pos="3313113" algn="l"/>
                  <a:tab pos="8693150" algn="ctr"/>
                </a:tabLst>
              </a:pPr>
              <a:r>
                <a:rPr kumimoji="1" lang="en-US" altLang="ja-JP" sz="1050" spc="-50" dirty="0"/>
                <a:t>195</a:t>
              </a:r>
              <a:endParaRPr kumimoji="1" lang="ja-JP" altLang="en-US" sz="1050" u="sng" spc="-50" dirty="0"/>
            </a:p>
          </p:txBody>
        </p:sp>
        <p:sp>
          <p:nvSpPr>
            <p:cNvPr id="236" name="テキスト ボックス 235">
              <a:extLst>
                <a:ext uri="{FF2B5EF4-FFF2-40B4-BE49-F238E27FC236}">
                  <a16:creationId xmlns:a16="http://schemas.microsoft.com/office/drawing/2014/main" id="{AC02F0C9-BCEC-BA4C-C45C-372240E2D6CB}"/>
                </a:ext>
              </a:extLst>
            </p:cNvPr>
            <p:cNvSpPr txBox="1"/>
            <p:nvPr/>
          </p:nvSpPr>
          <p:spPr>
            <a:xfrm>
              <a:off x="2087536" y="6669199"/>
              <a:ext cx="197169" cy="168636"/>
            </a:xfrm>
            <a:prstGeom prst="rect">
              <a:avLst/>
            </a:prstGeom>
            <a:noFill/>
          </p:spPr>
          <p:txBody>
            <a:bodyPr wrap="none" lIns="0" tIns="0" rIns="0" bIns="0" rtlCol="0">
              <a:spAutoFit/>
            </a:bodyPr>
            <a:lstStyle/>
            <a:p>
              <a:pPr algn="ctr">
                <a:lnSpc>
                  <a:spcPct val="114000"/>
                </a:lnSpc>
                <a:tabLst>
                  <a:tab pos="506413" algn="l"/>
                  <a:tab pos="879475" algn="l"/>
                  <a:tab pos="3313113" algn="l"/>
                  <a:tab pos="8693150" algn="ctr"/>
                </a:tabLst>
              </a:pPr>
              <a:r>
                <a:rPr kumimoji="1" lang="en-US" altLang="ja-JP" sz="1050" spc="-50" dirty="0"/>
                <a:t>330</a:t>
              </a:r>
              <a:endParaRPr kumimoji="1" lang="ja-JP" altLang="en-US" sz="1050" u="sng" spc="-50" dirty="0"/>
            </a:p>
          </p:txBody>
        </p:sp>
        <p:sp>
          <p:nvSpPr>
            <p:cNvPr id="237" name="テキスト ボックス 236">
              <a:extLst>
                <a:ext uri="{FF2B5EF4-FFF2-40B4-BE49-F238E27FC236}">
                  <a16:creationId xmlns:a16="http://schemas.microsoft.com/office/drawing/2014/main" id="{B6404CC7-3D02-673D-4AD2-5583B3BB4FCD}"/>
                </a:ext>
              </a:extLst>
            </p:cNvPr>
            <p:cNvSpPr txBox="1"/>
            <p:nvPr/>
          </p:nvSpPr>
          <p:spPr>
            <a:xfrm>
              <a:off x="2795593" y="6669199"/>
              <a:ext cx="197169" cy="168636"/>
            </a:xfrm>
            <a:prstGeom prst="rect">
              <a:avLst/>
            </a:prstGeom>
            <a:noFill/>
          </p:spPr>
          <p:txBody>
            <a:bodyPr wrap="none" lIns="0" tIns="0" rIns="0" bIns="0" rtlCol="0">
              <a:spAutoFit/>
            </a:bodyPr>
            <a:lstStyle/>
            <a:p>
              <a:pPr algn="ctr">
                <a:lnSpc>
                  <a:spcPct val="114000"/>
                </a:lnSpc>
                <a:tabLst>
                  <a:tab pos="506413" algn="l"/>
                  <a:tab pos="879475" algn="l"/>
                  <a:tab pos="3313113" algn="l"/>
                  <a:tab pos="8693150" algn="ctr"/>
                </a:tabLst>
              </a:pPr>
              <a:r>
                <a:rPr kumimoji="1" lang="en-US" altLang="ja-JP" sz="1050" spc="-50" dirty="0"/>
                <a:t>695</a:t>
              </a:r>
              <a:endParaRPr kumimoji="1" lang="ja-JP" altLang="en-US" sz="1050" u="sng" spc="-50" dirty="0"/>
            </a:p>
          </p:txBody>
        </p:sp>
        <p:sp>
          <p:nvSpPr>
            <p:cNvPr id="238" name="テキスト ボックス 237">
              <a:extLst>
                <a:ext uri="{FF2B5EF4-FFF2-40B4-BE49-F238E27FC236}">
                  <a16:creationId xmlns:a16="http://schemas.microsoft.com/office/drawing/2014/main" id="{196AC080-C35F-CD0C-288A-69E18BD7F0B2}"/>
                </a:ext>
              </a:extLst>
            </p:cNvPr>
            <p:cNvSpPr txBox="1"/>
            <p:nvPr/>
          </p:nvSpPr>
          <p:spPr>
            <a:xfrm>
              <a:off x="3100863" y="6669199"/>
              <a:ext cx="197169" cy="168636"/>
            </a:xfrm>
            <a:prstGeom prst="rect">
              <a:avLst/>
            </a:prstGeom>
            <a:noFill/>
          </p:spPr>
          <p:txBody>
            <a:bodyPr wrap="none" lIns="0" tIns="0" rIns="0" bIns="0" rtlCol="0">
              <a:spAutoFit/>
            </a:bodyPr>
            <a:lstStyle/>
            <a:p>
              <a:pPr algn="ctr">
                <a:lnSpc>
                  <a:spcPct val="114000"/>
                </a:lnSpc>
                <a:tabLst>
                  <a:tab pos="506413" algn="l"/>
                  <a:tab pos="879475" algn="l"/>
                  <a:tab pos="3313113" algn="l"/>
                  <a:tab pos="8693150" algn="ctr"/>
                </a:tabLst>
              </a:pPr>
              <a:r>
                <a:rPr kumimoji="1" lang="en-US" altLang="ja-JP" sz="1050" spc="-50" dirty="0"/>
                <a:t>900</a:t>
              </a:r>
              <a:endParaRPr kumimoji="1" lang="ja-JP" altLang="en-US" sz="1050" u="sng" spc="-50" dirty="0"/>
            </a:p>
          </p:txBody>
        </p:sp>
        <p:sp>
          <p:nvSpPr>
            <p:cNvPr id="239" name="テキスト ボックス 238">
              <a:extLst>
                <a:ext uri="{FF2B5EF4-FFF2-40B4-BE49-F238E27FC236}">
                  <a16:creationId xmlns:a16="http://schemas.microsoft.com/office/drawing/2014/main" id="{3FBF255A-C627-9527-0B59-AD22FD12D6E9}"/>
                </a:ext>
              </a:extLst>
            </p:cNvPr>
            <p:cNvSpPr txBox="1"/>
            <p:nvPr/>
          </p:nvSpPr>
          <p:spPr>
            <a:xfrm>
              <a:off x="3416639" y="6669199"/>
              <a:ext cx="293349" cy="168764"/>
            </a:xfrm>
            <a:prstGeom prst="rect">
              <a:avLst/>
            </a:prstGeom>
            <a:noFill/>
          </p:spPr>
          <p:txBody>
            <a:bodyPr wrap="none" lIns="0" tIns="0" rIns="0" bIns="0" rtlCol="0">
              <a:spAutoFit/>
            </a:bodyPr>
            <a:lstStyle/>
            <a:p>
              <a:pPr algn="ctr">
                <a:lnSpc>
                  <a:spcPct val="114000"/>
                </a:lnSpc>
                <a:tabLst>
                  <a:tab pos="506413" algn="l"/>
                  <a:tab pos="879475" algn="l"/>
                  <a:tab pos="3313113" algn="l"/>
                  <a:tab pos="8693150" algn="ctr"/>
                </a:tabLst>
              </a:pPr>
              <a:r>
                <a:rPr kumimoji="1" lang="en-US" altLang="ja-JP" sz="1050" spc="-50" dirty="0"/>
                <a:t>1</a:t>
              </a:r>
              <a:r>
                <a:rPr kumimoji="1" lang="en-US" altLang="ja-JP" sz="1050" spc="-50" dirty="0">
                  <a:latin typeface="Arial" panose="020B0604020202020204" pitchFamily="34" charset="0"/>
                  <a:cs typeface="Arial" panose="020B0604020202020204" pitchFamily="34" charset="0"/>
                </a:rPr>
                <a:t>,</a:t>
              </a:r>
              <a:r>
                <a:rPr kumimoji="1" lang="en-US" altLang="ja-JP" sz="1050" spc="-50" dirty="0"/>
                <a:t>800</a:t>
              </a:r>
              <a:endParaRPr kumimoji="1" lang="ja-JP" altLang="en-US" sz="1050" u="sng" spc="-50" dirty="0"/>
            </a:p>
          </p:txBody>
        </p:sp>
        <p:sp>
          <p:nvSpPr>
            <p:cNvPr id="240" name="テキスト ボックス 239">
              <a:extLst>
                <a:ext uri="{FF2B5EF4-FFF2-40B4-BE49-F238E27FC236}">
                  <a16:creationId xmlns:a16="http://schemas.microsoft.com/office/drawing/2014/main" id="{04AB6412-BAD5-7F3E-0B63-4C4C57463679}"/>
                </a:ext>
              </a:extLst>
            </p:cNvPr>
            <p:cNvSpPr txBox="1"/>
            <p:nvPr/>
          </p:nvSpPr>
          <p:spPr>
            <a:xfrm>
              <a:off x="3825784" y="6669199"/>
              <a:ext cx="293349" cy="168764"/>
            </a:xfrm>
            <a:prstGeom prst="rect">
              <a:avLst/>
            </a:prstGeom>
            <a:noFill/>
          </p:spPr>
          <p:txBody>
            <a:bodyPr wrap="none" lIns="0" tIns="0" rIns="0" bIns="0" rtlCol="0">
              <a:spAutoFit/>
            </a:bodyPr>
            <a:lstStyle/>
            <a:p>
              <a:pPr algn="ctr">
                <a:lnSpc>
                  <a:spcPct val="114000"/>
                </a:lnSpc>
                <a:tabLst>
                  <a:tab pos="506413" algn="l"/>
                  <a:tab pos="879475" algn="l"/>
                  <a:tab pos="3313113" algn="l"/>
                  <a:tab pos="8693150" algn="ctr"/>
                </a:tabLst>
              </a:pPr>
              <a:r>
                <a:rPr kumimoji="1" lang="en-US" altLang="ja-JP" sz="1050" spc="-50" dirty="0"/>
                <a:t>4</a:t>
              </a:r>
              <a:r>
                <a:rPr kumimoji="1" lang="en-US" altLang="ja-JP" sz="1050" spc="-50" dirty="0">
                  <a:latin typeface="Arial" panose="020B0604020202020204" pitchFamily="34" charset="0"/>
                  <a:cs typeface="Arial" panose="020B0604020202020204" pitchFamily="34" charset="0"/>
                </a:rPr>
                <a:t>,</a:t>
              </a:r>
              <a:r>
                <a:rPr kumimoji="1" lang="en-US" altLang="ja-JP" sz="1050" spc="-50" dirty="0"/>
                <a:t>000</a:t>
              </a:r>
              <a:endParaRPr kumimoji="1" lang="ja-JP" altLang="en-US" sz="1050" u="sng" spc="-50" dirty="0"/>
            </a:p>
          </p:txBody>
        </p:sp>
        <p:sp>
          <p:nvSpPr>
            <p:cNvPr id="241" name="テキスト ボックス 240">
              <a:extLst>
                <a:ext uri="{FF2B5EF4-FFF2-40B4-BE49-F238E27FC236}">
                  <a16:creationId xmlns:a16="http://schemas.microsoft.com/office/drawing/2014/main" id="{07270870-419F-8634-4F04-5948437EB4A2}"/>
                </a:ext>
              </a:extLst>
            </p:cNvPr>
            <p:cNvSpPr txBox="1"/>
            <p:nvPr/>
          </p:nvSpPr>
          <p:spPr>
            <a:xfrm>
              <a:off x="4025459" y="6701650"/>
              <a:ext cx="783236" cy="276999"/>
            </a:xfrm>
            <a:prstGeom prst="rect">
              <a:avLst/>
            </a:prstGeom>
            <a:noFill/>
          </p:spPr>
          <p:txBody>
            <a:bodyPr wrap="square" lIns="0" tIns="0" rIns="0" bIns="0" rtlCol="0">
              <a:spAutoFit/>
            </a:bodyPr>
            <a:lstStyle/>
            <a:p>
              <a:pPr algn="r">
                <a:tabLst>
                  <a:tab pos="506413" algn="l"/>
                  <a:tab pos="879475" algn="l"/>
                  <a:tab pos="3313113" algn="l"/>
                  <a:tab pos="8693150" algn="ctr"/>
                </a:tabLst>
              </a:pPr>
              <a:r>
                <a:rPr kumimoji="1" lang="en-US" altLang="ja-JP" sz="900" spc="-50" dirty="0">
                  <a:latin typeface="+mn-ea"/>
                </a:rPr>
                <a:t>《</a:t>
              </a:r>
              <a:r>
                <a:rPr kumimoji="1" lang="ja-JP" altLang="en-US" sz="900" spc="-50" dirty="0">
                  <a:latin typeface="+mn-ea"/>
                </a:rPr>
                <a:t>所得</a:t>
              </a:r>
              <a:r>
                <a:rPr kumimoji="1" lang="en-US" altLang="ja-JP" sz="900" spc="-50" dirty="0">
                  <a:latin typeface="+mn-ea"/>
                </a:rPr>
                <a:t>》</a:t>
              </a:r>
            </a:p>
            <a:p>
              <a:pPr algn="r">
                <a:tabLst>
                  <a:tab pos="506413" algn="l"/>
                  <a:tab pos="879475" algn="l"/>
                  <a:tab pos="3313113" algn="l"/>
                  <a:tab pos="8693150" algn="ctr"/>
                </a:tabLst>
              </a:pPr>
              <a:r>
                <a:rPr kumimoji="1" lang="ja-JP" altLang="en-US" sz="900" spc="-50" dirty="0">
                  <a:latin typeface="+mn-ea"/>
                </a:rPr>
                <a:t>（万円）</a:t>
              </a:r>
            </a:p>
          </p:txBody>
        </p:sp>
        <p:sp>
          <p:nvSpPr>
            <p:cNvPr id="242" name="テキスト ボックス 241">
              <a:extLst>
                <a:ext uri="{FF2B5EF4-FFF2-40B4-BE49-F238E27FC236}">
                  <a16:creationId xmlns:a16="http://schemas.microsoft.com/office/drawing/2014/main" id="{585EFDC4-249F-98A0-20F2-9609B406FCB5}"/>
                </a:ext>
              </a:extLst>
            </p:cNvPr>
            <p:cNvSpPr txBox="1"/>
            <p:nvPr/>
          </p:nvSpPr>
          <p:spPr>
            <a:xfrm>
              <a:off x="2473071" y="6784394"/>
              <a:ext cx="231670" cy="126871"/>
            </a:xfrm>
            <a:prstGeom prst="rect">
              <a:avLst/>
            </a:prstGeom>
            <a:noFill/>
          </p:spPr>
          <p:txBody>
            <a:bodyPr wrap="square" lIns="0" tIns="0" rIns="0" bIns="0" rtlCol="0">
              <a:spAutoFit/>
            </a:bodyPr>
            <a:lstStyle/>
            <a:p>
              <a:pPr algn="ctr">
                <a:lnSpc>
                  <a:spcPct val="114000"/>
                </a:lnSpc>
                <a:tabLst>
                  <a:tab pos="506413" algn="l"/>
                  <a:tab pos="879475" algn="l"/>
                  <a:tab pos="3313113" algn="l"/>
                  <a:tab pos="8693150" algn="ctr"/>
                </a:tabLst>
              </a:pPr>
              <a:r>
                <a:rPr kumimoji="1" lang="en-US" altLang="ja-JP" sz="1050" spc="-50" dirty="0">
                  <a:solidFill>
                    <a:srgbClr val="E60012"/>
                  </a:solidFill>
                </a:rPr>
                <a:t>500</a:t>
              </a:r>
              <a:endParaRPr kumimoji="1" lang="ja-JP" altLang="en-US" sz="1050" u="sng" spc="-50" dirty="0">
                <a:solidFill>
                  <a:srgbClr val="E60012"/>
                </a:solidFill>
              </a:endParaRPr>
            </a:p>
          </p:txBody>
        </p:sp>
        <p:cxnSp>
          <p:nvCxnSpPr>
            <p:cNvPr id="243" name="直線コネクタ 242">
              <a:extLst>
                <a:ext uri="{FF2B5EF4-FFF2-40B4-BE49-F238E27FC236}">
                  <a16:creationId xmlns:a16="http://schemas.microsoft.com/office/drawing/2014/main" id="{CC57D69F-3266-E8F1-A26E-7DBA579873AE}"/>
                </a:ext>
              </a:extLst>
            </p:cNvPr>
            <p:cNvCxnSpPr>
              <a:cxnSpLocks/>
            </p:cNvCxnSpPr>
            <p:nvPr/>
          </p:nvCxnSpPr>
          <p:spPr>
            <a:xfrm>
              <a:off x="2591427" y="6675052"/>
              <a:ext cx="0" cy="111951"/>
            </a:xfrm>
            <a:prstGeom prst="line">
              <a:avLst/>
            </a:prstGeom>
            <a:ln>
              <a:solidFill>
                <a:srgbClr val="E60012"/>
              </a:solidFill>
              <a:headEnd type="triangle"/>
            </a:ln>
          </p:spPr>
          <p:style>
            <a:lnRef idx="1">
              <a:schemeClr val="accent1"/>
            </a:lnRef>
            <a:fillRef idx="0">
              <a:schemeClr val="accent1"/>
            </a:fillRef>
            <a:effectRef idx="0">
              <a:schemeClr val="accent1"/>
            </a:effectRef>
            <a:fontRef idx="minor">
              <a:schemeClr val="tx1"/>
            </a:fontRef>
          </p:style>
        </p:cxnSp>
        <p:sp>
          <p:nvSpPr>
            <p:cNvPr id="199" name="テキスト ボックス 198">
              <a:extLst>
                <a:ext uri="{FF2B5EF4-FFF2-40B4-BE49-F238E27FC236}">
                  <a16:creationId xmlns:a16="http://schemas.microsoft.com/office/drawing/2014/main" id="{94B8B0F9-6142-991C-FC02-E7C637D8523B}"/>
                </a:ext>
              </a:extLst>
            </p:cNvPr>
            <p:cNvSpPr txBox="1"/>
            <p:nvPr/>
          </p:nvSpPr>
          <p:spPr>
            <a:xfrm>
              <a:off x="1318249" y="6470975"/>
              <a:ext cx="153888" cy="210507"/>
            </a:xfrm>
            <a:prstGeom prst="rect">
              <a:avLst/>
            </a:prstGeom>
            <a:noFill/>
          </p:spPr>
          <p:txBody>
            <a:bodyPr wrap="none" lIns="0" tIns="0" rIns="0" bIns="0" rtlCol="0">
              <a:spAutoFit/>
            </a:bodyPr>
            <a:lstStyle/>
            <a:p>
              <a:pPr algn="ctr">
                <a:lnSpc>
                  <a:spcPct val="114000"/>
                </a:lnSpc>
                <a:tabLst>
                  <a:tab pos="506413" algn="l"/>
                  <a:tab pos="879475" algn="l"/>
                  <a:tab pos="3313113" algn="l"/>
                  <a:tab pos="8693150" algn="ctr"/>
                </a:tabLst>
              </a:pPr>
              <a:r>
                <a:rPr kumimoji="1" lang="en-US" altLang="ja-JP" sz="1200" b="1" dirty="0">
                  <a:latin typeface="+mn-ea"/>
                </a:rPr>
                <a:t>①</a:t>
              </a:r>
              <a:endParaRPr kumimoji="1" lang="ja-JP" altLang="en-US" sz="1200" b="1" dirty="0">
                <a:latin typeface="+mn-ea"/>
              </a:endParaRPr>
            </a:p>
          </p:txBody>
        </p:sp>
        <p:sp>
          <p:nvSpPr>
            <p:cNvPr id="201" name="テキスト ボックス 200">
              <a:extLst>
                <a:ext uri="{FF2B5EF4-FFF2-40B4-BE49-F238E27FC236}">
                  <a16:creationId xmlns:a16="http://schemas.microsoft.com/office/drawing/2014/main" id="{6D434097-5298-C578-7DE8-868EB2CDE1B3}"/>
                </a:ext>
              </a:extLst>
            </p:cNvPr>
            <p:cNvSpPr txBox="1"/>
            <p:nvPr/>
          </p:nvSpPr>
          <p:spPr>
            <a:xfrm>
              <a:off x="1846110" y="6381202"/>
              <a:ext cx="153888" cy="210507"/>
            </a:xfrm>
            <a:prstGeom prst="rect">
              <a:avLst/>
            </a:prstGeom>
            <a:noFill/>
          </p:spPr>
          <p:txBody>
            <a:bodyPr wrap="none" lIns="0" tIns="0" rIns="0" bIns="0" rtlCol="0">
              <a:spAutoFit/>
            </a:bodyPr>
            <a:lstStyle/>
            <a:p>
              <a:pPr algn="ctr">
                <a:lnSpc>
                  <a:spcPct val="114000"/>
                </a:lnSpc>
                <a:tabLst>
                  <a:tab pos="506413" algn="l"/>
                  <a:tab pos="879475" algn="l"/>
                  <a:tab pos="3313113" algn="l"/>
                  <a:tab pos="8693150" algn="ctr"/>
                </a:tabLst>
              </a:pPr>
              <a:r>
                <a:rPr kumimoji="1" lang="ja-JP" altLang="en-US" sz="1200" b="1" dirty="0">
                  <a:latin typeface="+mn-ea"/>
                </a:rPr>
                <a:t>②</a:t>
              </a:r>
            </a:p>
          </p:txBody>
        </p:sp>
        <p:sp>
          <p:nvSpPr>
            <p:cNvPr id="250" name="テキスト ボックス 249">
              <a:extLst>
                <a:ext uri="{FF2B5EF4-FFF2-40B4-BE49-F238E27FC236}">
                  <a16:creationId xmlns:a16="http://schemas.microsoft.com/office/drawing/2014/main" id="{7FE8A76A-C83A-25F8-D127-F7CC0982D43F}"/>
                </a:ext>
              </a:extLst>
            </p:cNvPr>
            <p:cNvSpPr txBox="1"/>
            <p:nvPr/>
          </p:nvSpPr>
          <p:spPr>
            <a:xfrm>
              <a:off x="2256024" y="6157453"/>
              <a:ext cx="232571" cy="210507"/>
            </a:xfrm>
            <a:prstGeom prst="rect">
              <a:avLst/>
            </a:prstGeom>
            <a:noFill/>
          </p:spPr>
          <p:txBody>
            <a:bodyPr wrap="square" lIns="0" tIns="0" rIns="0" bIns="0" rtlCol="0">
              <a:spAutoFit/>
            </a:bodyPr>
            <a:lstStyle/>
            <a:p>
              <a:pPr algn="ctr">
                <a:lnSpc>
                  <a:spcPct val="114000"/>
                </a:lnSpc>
                <a:tabLst>
                  <a:tab pos="506413" algn="l"/>
                  <a:tab pos="879475" algn="l"/>
                  <a:tab pos="3313113" algn="l"/>
                  <a:tab pos="8693150" algn="ctr"/>
                </a:tabLst>
              </a:pPr>
              <a:r>
                <a:rPr kumimoji="1" lang="ja-JP" altLang="en-US" sz="1200" b="1" dirty="0">
                  <a:latin typeface="+mn-ea"/>
                </a:rPr>
                <a:t>③</a:t>
              </a:r>
            </a:p>
          </p:txBody>
        </p:sp>
      </p:grpSp>
      <p:sp>
        <p:nvSpPr>
          <p:cNvPr id="251" name="テキスト ボックス 250">
            <a:extLst>
              <a:ext uri="{FF2B5EF4-FFF2-40B4-BE49-F238E27FC236}">
                <a16:creationId xmlns:a16="http://schemas.microsoft.com/office/drawing/2014/main" id="{A9225305-288B-4C52-065C-730DE60990F4}"/>
              </a:ext>
            </a:extLst>
          </p:cNvPr>
          <p:cNvSpPr txBox="1"/>
          <p:nvPr/>
        </p:nvSpPr>
        <p:spPr>
          <a:xfrm>
            <a:off x="1281023" y="4002576"/>
            <a:ext cx="2845331" cy="217068"/>
          </a:xfrm>
          <a:prstGeom prst="rect">
            <a:avLst/>
          </a:prstGeom>
          <a:noFill/>
        </p:spPr>
        <p:txBody>
          <a:bodyPr wrap="none" lIns="0" tIns="0" rIns="0" bIns="0" rtlCol="0">
            <a:noAutofit/>
          </a:bodyPr>
          <a:lstStyle/>
          <a:p>
            <a:r>
              <a:rPr kumimoji="1" lang="en-US" altLang="zh-TW" sz="1600" dirty="0">
                <a:latin typeface="+mn-ea"/>
              </a:rPr>
              <a:t>500</a:t>
            </a:r>
            <a:r>
              <a:rPr kumimoji="1" lang="zh-TW" altLang="en-US" sz="1600" dirty="0">
                <a:latin typeface="+mn-ea"/>
              </a:rPr>
              <a:t>万円</a:t>
            </a:r>
            <a:r>
              <a:rPr kumimoji="1" lang="en-US" altLang="zh-TW" sz="1600" dirty="0">
                <a:latin typeface="+mn-ea"/>
              </a:rPr>
              <a:t>×20</a:t>
            </a:r>
            <a:r>
              <a:rPr kumimoji="1" lang="zh-TW" altLang="en-US" sz="1600" dirty="0">
                <a:latin typeface="+mn-ea"/>
              </a:rPr>
              <a:t>％＝</a:t>
            </a:r>
            <a:r>
              <a:rPr kumimoji="1" lang="en-US" altLang="zh-TW" sz="1600" dirty="0">
                <a:latin typeface="+mn-ea"/>
              </a:rPr>
              <a:t>100</a:t>
            </a:r>
            <a:r>
              <a:rPr kumimoji="1" lang="zh-TW" altLang="en-US" sz="1600" dirty="0">
                <a:latin typeface="+mn-ea"/>
              </a:rPr>
              <a:t>万円</a:t>
            </a:r>
            <a:endParaRPr kumimoji="1" lang="ja-JP" altLang="en-US" dirty="0"/>
          </a:p>
        </p:txBody>
      </p:sp>
      <p:graphicFrame>
        <p:nvGraphicFramePr>
          <p:cNvPr id="252" name="表 251">
            <a:extLst>
              <a:ext uri="{FF2B5EF4-FFF2-40B4-BE49-F238E27FC236}">
                <a16:creationId xmlns:a16="http://schemas.microsoft.com/office/drawing/2014/main" id="{331C8D6D-DF29-371E-5E4D-46A7FDC83ED7}"/>
              </a:ext>
            </a:extLst>
          </p:cNvPr>
          <p:cNvGraphicFramePr>
            <a:graphicFrameLocks noGrp="1"/>
          </p:cNvGraphicFramePr>
          <p:nvPr>
            <p:extLst>
              <p:ext uri="{D42A27DB-BD31-4B8C-83A1-F6EECF244321}">
                <p14:modId xmlns:p14="http://schemas.microsoft.com/office/powerpoint/2010/main" val="1795099731"/>
              </p:ext>
            </p:extLst>
          </p:nvPr>
        </p:nvGraphicFramePr>
        <p:xfrm>
          <a:off x="741426" y="2305536"/>
          <a:ext cx="4104000" cy="1584000"/>
        </p:xfrm>
        <a:graphic>
          <a:graphicData uri="http://schemas.openxmlformats.org/drawingml/2006/table">
            <a:tbl>
              <a:tblPr firstRow="1" bandRow="1">
                <a:tableStyleId>{5C22544A-7EE6-4342-B048-85BDC9FD1C3A}</a:tableStyleId>
              </a:tblPr>
              <a:tblGrid>
                <a:gridCol w="3276000">
                  <a:extLst>
                    <a:ext uri="{9D8B030D-6E8A-4147-A177-3AD203B41FA5}">
                      <a16:colId xmlns:a16="http://schemas.microsoft.com/office/drawing/2014/main" val="1089301657"/>
                    </a:ext>
                  </a:extLst>
                </a:gridCol>
                <a:gridCol w="828000">
                  <a:extLst>
                    <a:ext uri="{9D8B030D-6E8A-4147-A177-3AD203B41FA5}">
                      <a16:colId xmlns:a16="http://schemas.microsoft.com/office/drawing/2014/main" val="4175859771"/>
                    </a:ext>
                  </a:extLst>
                </a:gridCol>
              </a:tblGrid>
              <a:tr h="198000">
                <a:tc>
                  <a:txBody>
                    <a:bodyPr/>
                    <a:lstStyle/>
                    <a:p>
                      <a:r>
                        <a:rPr kumimoji="1" lang="ja-JP" altLang="en-US" sz="1050" b="0" dirty="0">
                          <a:solidFill>
                            <a:schemeClr val="tx1"/>
                          </a:solidFill>
                          <a:latin typeface="+mn-ea"/>
                          <a:ea typeface="+mn-ea"/>
                        </a:rPr>
                        <a:t>課税される所得金額のうち</a:t>
                      </a:r>
                    </a:p>
                  </a:txBody>
                  <a:tcPr marT="25200" marB="0" anchor="ctr">
                    <a:lnL w="952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FEEBBE"/>
                    </a:solidFill>
                  </a:tcPr>
                </a:tc>
                <a:tc>
                  <a:txBody>
                    <a:bodyPr/>
                    <a:lstStyle/>
                    <a:p>
                      <a:pPr algn="ctr"/>
                      <a:r>
                        <a:rPr kumimoji="1" lang="ja-JP" altLang="en-US" sz="1050" b="0" dirty="0">
                          <a:solidFill>
                            <a:schemeClr val="tx1"/>
                          </a:solidFill>
                          <a:latin typeface="+mn-ea"/>
                          <a:ea typeface="+mn-ea"/>
                        </a:rPr>
                        <a:t>税率</a:t>
                      </a:r>
                    </a:p>
                  </a:txBody>
                  <a:tcPr marT="25200" marB="0" anchor="ctr">
                    <a:lnL w="317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FEEBBE"/>
                    </a:solidFill>
                  </a:tcPr>
                </a:tc>
                <a:extLst>
                  <a:ext uri="{0D108BD9-81ED-4DB2-BD59-A6C34878D82A}">
                    <a16:rowId xmlns:a16="http://schemas.microsoft.com/office/drawing/2014/main" val="4113199644"/>
                  </a:ext>
                </a:extLst>
              </a:tr>
              <a:tr h="198000">
                <a:tc>
                  <a:txBody>
                    <a:bodyPr/>
                    <a:lstStyle/>
                    <a:p>
                      <a:r>
                        <a:rPr kumimoji="1" lang="en-US" altLang="ja-JP" sz="1050" b="0" dirty="0">
                          <a:solidFill>
                            <a:schemeClr val="tx1"/>
                          </a:solidFill>
                          <a:latin typeface="+mn-ea"/>
                          <a:ea typeface="+mn-ea"/>
                        </a:rPr>
                        <a:t>195</a:t>
                      </a:r>
                      <a:r>
                        <a:rPr kumimoji="1" lang="ja-JP" altLang="en-US" sz="1050" b="0" dirty="0">
                          <a:solidFill>
                            <a:schemeClr val="tx1"/>
                          </a:solidFill>
                          <a:latin typeface="+mn-ea"/>
                          <a:ea typeface="+mn-ea"/>
                        </a:rPr>
                        <a:t>万円以下の部分</a:t>
                      </a:r>
                    </a:p>
                  </a:txBody>
                  <a:tcPr marT="25200" marB="0" anchor="ctr">
                    <a:lnL w="952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pPr algn="ctr"/>
                      <a:r>
                        <a:rPr kumimoji="1" lang="en-US" altLang="ja-JP" sz="1050" b="0" dirty="0">
                          <a:solidFill>
                            <a:schemeClr val="tx1"/>
                          </a:solidFill>
                          <a:latin typeface="+mn-ea"/>
                          <a:ea typeface="+mn-ea"/>
                        </a:rPr>
                        <a:t>5</a:t>
                      </a:r>
                      <a:r>
                        <a:rPr kumimoji="1" lang="ja-JP" altLang="en-US" sz="1050" b="0" dirty="0">
                          <a:solidFill>
                            <a:schemeClr val="tx1"/>
                          </a:solidFill>
                          <a:latin typeface="+mn-ea"/>
                          <a:ea typeface="+mn-ea"/>
                        </a:rPr>
                        <a:t>％</a:t>
                      </a:r>
                    </a:p>
                  </a:txBody>
                  <a:tcPr marT="25200" marB="0" anchor="ctr">
                    <a:lnL w="317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701837787"/>
                  </a:ext>
                </a:extLst>
              </a:tr>
              <a:tr h="198000">
                <a:tc>
                  <a:txBody>
                    <a:bodyPr/>
                    <a:lstStyle/>
                    <a:p>
                      <a:r>
                        <a:rPr kumimoji="1" lang="en-US" altLang="ja-JP" sz="1050" b="0" dirty="0">
                          <a:solidFill>
                            <a:schemeClr val="tx1"/>
                          </a:solidFill>
                          <a:latin typeface="+mn-ea"/>
                          <a:ea typeface="+mn-ea"/>
                        </a:rPr>
                        <a:t>195</a:t>
                      </a:r>
                      <a:r>
                        <a:rPr kumimoji="1" lang="ja-JP" altLang="en-US" sz="1050" b="0" dirty="0">
                          <a:solidFill>
                            <a:schemeClr val="tx1"/>
                          </a:solidFill>
                          <a:latin typeface="+mn-ea"/>
                          <a:ea typeface="+mn-ea"/>
                        </a:rPr>
                        <a:t>万円を超え</a:t>
                      </a:r>
                      <a:r>
                        <a:rPr kumimoji="1" lang="en-US" altLang="ja-JP" sz="1050" b="0" dirty="0">
                          <a:solidFill>
                            <a:schemeClr val="tx1"/>
                          </a:solidFill>
                          <a:latin typeface="+mn-ea"/>
                          <a:ea typeface="+mn-ea"/>
                        </a:rPr>
                        <a:t>330</a:t>
                      </a:r>
                      <a:r>
                        <a:rPr kumimoji="1" lang="ja-JP" altLang="en-US" sz="1050" b="0" dirty="0">
                          <a:solidFill>
                            <a:schemeClr val="tx1"/>
                          </a:solidFill>
                          <a:latin typeface="+mn-ea"/>
                          <a:ea typeface="+mn-ea"/>
                        </a:rPr>
                        <a:t>万円以下の部分</a:t>
                      </a:r>
                    </a:p>
                  </a:txBody>
                  <a:tcPr marT="25200" marB="0" anchor="ctr">
                    <a:lnL w="952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pPr algn="ctr"/>
                      <a:r>
                        <a:rPr kumimoji="1" lang="en-US" altLang="ja-JP" sz="1050" b="0" dirty="0">
                          <a:solidFill>
                            <a:schemeClr val="tx1"/>
                          </a:solidFill>
                          <a:latin typeface="+mn-ea"/>
                          <a:ea typeface="+mn-ea"/>
                        </a:rPr>
                        <a:t>10</a:t>
                      </a:r>
                      <a:r>
                        <a:rPr kumimoji="1" lang="ja-JP" altLang="en-US" sz="1050" b="0" dirty="0">
                          <a:solidFill>
                            <a:schemeClr val="tx1"/>
                          </a:solidFill>
                          <a:latin typeface="+mn-ea"/>
                          <a:ea typeface="+mn-ea"/>
                        </a:rPr>
                        <a:t>％</a:t>
                      </a:r>
                    </a:p>
                  </a:txBody>
                  <a:tcPr marT="25200" marB="0" anchor="ctr">
                    <a:lnL w="317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379942768"/>
                  </a:ext>
                </a:extLst>
              </a:tr>
              <a:tr h="198000">
                <a:tc>
                  <a:txBody>
                    <a:bodyPr/>
                    <a:lstStyle/>
                    <a:p>
                      <a:r>
                        <a:rPr kumimoji="1" lang="en-US" altLang="ja-JP" sz="1050" b="0" dirty="0">
                          <a:solidFill>
                            <a:schemeClr val="tx1"/>
                          </a:solidFill>
                          <a:latin typeface="+mn-ea"/>
                          <a:ea typeface="+mn-ea"/>
                        </a:rPr>
                        <a:t>330</a:t>
                      </a:r>
                      <a:r>
                        <a:rPr kumimoji="1" lang="ja-JP" altLang="en-US" sz="1050" b="0" dirty="0">
                          <a:solidFill>
                            <a:schemeClr val="tx1"/>
                          </a:solidFill>
                          <a:latin typeface="+mn-ea"/>
                          <a:ea typeface="+mn-ea"/>
                        </a:rPr>
                        <a:t>万円を超え</a:t>
                      </a:r>
                      <a:r>
                        <a:rPr kumimoji="1" lang="en-US" altLang="ja-JP" sz="1050" b="0" dirty="0">
                          <a:solidFill>
                            <a:schemeClr val="tx1"/>
                          </a:solidFill>
                          <a:latin typeface="+mn-ea"/>
                          <a:ea typeface="+mn-ea"/>
                        </a:rPr>
                        <a:t>695</a:t>
                      </a:r>
                      <a:r>
                        <a:rPr kumimoji="1" lang="ja-JP" altLang="en-US" sz="1050" b="0" dirty="0">
                          <a:solidFill>
                            <a:schemeClr val="tx1"/>
                          </a:solidFill>
                          <a:latin typeface="+mn-ea"/>
                          <a:ea typeface="+mn-ea"/>
                        </a:rPr>
                        <a:t>万円以下の部分</a:t>
                      </a:r>
                    </a:p>
                  </a:txBody>
                  <a:tcPr marT="25200" marB="0" anchor="ctr">
                    <a:lnL w="952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FFC000"/>
                    </a:solidFill>
                  </a:tcPr>
                </a:tc>
                <a:tc>
                  <a:txBody>
                    <a:bodyPr/>
                    <a:lstStyle/>
                    <a:p>
                      <a:pPr algn="ctr"/>
                      <a:r>
                        <a:rPr kumimoji="1" lang="en-US" altLang="ja-JP" sz="1050" b="0" dirty="0">
                          <a:solidFill>
                            <a:schemeClr val="tx1"/>
                          </a:solidFill>
                          <a:latin typeface="+mn-ea"/>
                          <a:ea typeface="+mn-ea"/>
                        </a:rPr>
                        <a:t>20</a:t>
                      </a:r>
                      <a:r>
                        <a:rPr kumimoji="1" lang="ja-JP" altLang="en-US" sz="1050" b="0" dirty="0">
                          <a:solidFill>
                            <a:schemeClr val="tx1"/>
                          </a:solidFill>
                          <a:latin typeface="+mn-ea"/>
                          <a:ea typeface="+mn-ea"/>
                        </a:rPr>
                        <a:t>％</a:t>
                      </a:r>
                    </a:p>
                  </a:txBody>
                  <a:tcPr marT="25200" marB="0" anchor="ctr">
                    <a:lnL w="317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FFC000"/>
                    </a:solidFill>
                  </a:tcPr>
                </a:tc>
                <a:extLst>
                  <a:ext uri="{0D108BD9-81ED-4DB2-BD59-A6C34878D82A}">
                    <a16:rowId xmlns:a16="http://schemas.microsoft.com/office/drawing/2014/main" val="3048843961"/>
                  </a:ext>
                </a:extLst>
              </a:tr>
              <a:tr h="198000">
                <a:tc>
                  <a:txBody>
                    <a:bodyPr/>
                    <a:lstStyle/>
                    <a:p>
                      <a:r>
                        <a:rPr kumimoji="1" lang="en-US" altLang="ja-JP" sz="1050" b="0" dirty="0">
                          <a:solidFill>
                            <a:schemeClr val="tx1"/>
                          </a:solidFill>
                          <a:latin typeface="+mn-ea"/>
                          <a:ea typeface="+mn-ea"/>
                        </a:rPr>
                        <a:t>695</a:t>
                      </a:r>
                      <a:r>
                        <a:rPr kumimoji="1" lang="ja-JP" altLang="en-US" sz="1050" b="0" dirty="0">
                          <a:solidFill>
                            <a:schemeClr val="tx1"/>
                          </a:solidFill>
                          <a:latin typeface="+mn-ea"/>
                          <a:ea typeface="+mn-ea"/>
                        </a:rPr>
                        <a:t>万円を超え</a:t>
                      </a:r>
                      <a:r>
                        <a:rPr kumimoji="1" lang="en-US" altLang="ja-JP" sz="1050" b="0" dirty="0">
                          <a:solidFill>
                            <a:schemeClr val="tx1"/>
                          </a:solidFill>
                          <a:latin typeface="+mn-ea"/>
                          <a:ea typeface="+mn-ea"/>
                        </a:rPr>
                        <a:t>900</a:t>
                      </a:r>
                      <a:r>
                        <a:rPr kumimoji="1" lang="ja-JP" altLang="en-US" sz="1050" b="0" dirty="0">
                          <a:solidFill>
                            <a:schemeClr val="tx1"/>
                          </a:solidFill>
                          <a:latin typeface="+mn-ea"/>
                          <a:ea typeface="+mn-ea"/>
                        </a:rPr>
                        <a:t>万円以下の部分</a:t>
                      </a:r>
                    </a:p>
                  </a:txBody>
                  <a:tcPr marT="25200" marB="0" anchor="ctr">
                    <a:lnL w="952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ctr"/>
                      <a:r>
                        <a:rPr kumimoji="1" lang="en-US" altLang="ja-JP" sz="1050" b="0" dirty="0">
                          <a:solidFill>
                            <a:schemeClr val="tx1"/>
                          </a:solidFill>
                          <a:latin typeface="+mn-ea"/>
                          <a:ea typeface="+mn-ea"/>
                        </a:rPr>
                        <a:t>23</a:t>
                      </a:r>
                      <a:r>
                        <a:rPr kumimoji="1" lang="ja-JP" altLang="en-US" sz="1050" b="0" dirty="0">
                          <a:solidFill>
                            <a:schemeClr val="tx1"/>
                          </a:solidFill>
                          <a:latin typeface="+mn-ea"/>
                          <a:ea typeface="+mn-ea"/>
                        </a:rPr>
                        <a:t>％</a:t>
                      </a:r>
                    </a:p>
                  </a:txBody>
                  <a:tcPr marT="25200" marB="0" anchor="ctr">
                    <a:lnL w="317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579191139"/>
                  </a:ext>
                </a:extLst>
              </a:tr>
              <a:tr h="198000">
                <a:tc>
                  <a:txBody>
                    <a:bodyPr/>
                    <a:lstStyle/>
                    <a:p>
                      <a:r>
                        <a:rPr kumimoji="1" lang="en-US" altLang="ja-JP" sz="1050" b="0" dirty="0">
                          <a:solidFill>
                            <a:schemeClr val="tx1"/>
                          </a:solidFill>
                          <a:latin typeface="+mn-ea"/>
                          <a:ea typeface="+mn-ea"/>
                        </a:rPr>
                        <a:t>900</a:t>
                      </a:r>
                      <a:r>
                        <a:rPr kumimoji="1" lang="ja-JP" altLang="en-US" sz="1050" b="0" dirty="0">
                          <a:solidFill>
                            <a:schemeClr val="tx1"/>
                          </a:solidFill>
                          <a:latin typeface="+mn-ea"/>
                          <a:ea typeface="+mn-ea"/>
                        </a:rPr>
                        <a:t>万円を超え</a:t>
                      </a:r>
                      <a:r>
                        <a:rPr kumimoji="1" lang="en-US" altLang="ja-JP" sz="1050" b="0" dirty="0">
                          <a:solidFill>
                            <a:schemeClr val="tx1"/>
                          </a:solidFill>
                          <a:latin typeface="+mn-ea"/>
                          <a:ea typeface="+mn-ea"/>
                        </a:rPr>
                        <a:t>1,800</a:t>
                      </a:r>
                      <a:r>
                        <a:rPr kumimoji="1" lang="ja-JP" altLang="en-US" sz="1050" b="0" dirty="0">
                          <a:solidFill>
                            <a:schemeClr val="tx1"/>
                          </a:solidFill>
                          <a:latin typeface="+mn-ea"/>
                          <a:ea typeface="+mn-ea"/>
                        </a:rPr>
                        <a:t>万円以下の部分</a:t>
                      </a:r>
                    </a:p>
                  </a:txBody>
                  <a:tcPr marT="25200" marB="0" anchor="ctr">
                    <a:lnL w="952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ctr"/>
                      <a:r>
                        <a:rPr kumimoji="1" lang="en-US" altLang="ja-JP" sz="1050" b="0" dirty="0">
                          <a:solidFill>
                            <a:schemeClr val="tx1"/>
                          </a:solidFill>
                          <a:latin typeface="+mn-ea"/>
                          <a:ea typeface="+mn-ea"/>
                        </a:rPr>
                        <a:t>33</a:t>
                      </a:r>
                      <a:r>
                        <a:rPr kumimoji="1" lang="ja-JP" altLang="en-US" sz="1050" b="0" dirty="0">
                          <a:solidFill>
                            <a:schemeClr val="tx1"/>
                          </a:solidFill>
                          <a:latin typeface="+mn-ea"/>
                          <a:ea typeface="+mn-ea"/>
                        </a:rPr>
                        <a:t>％</a:t>
                      </a:r>
                    </a:p>
                  </a:txBody>
                  <a:tcPr marT="25200" marB="0" anchor="ctr">
                    <a:lnL w="317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847442179"/>
                  </a:ext>
                </a:extLst>
              </a:tr>
              <a:tr h="198000">
                <a:tc>
                  <a:txBody>
                    <a:bodyPr/>
                    <a:lstStyle/>
                    <a:p>
                      <a:r>
                        <a:rPr kumimoji="1" lang="en-US" altLang="ja-JP" sz="1050" b="0" dirty="0">
                          <a:solidFill>
                            <a:schemeClr val="tx1"/>
                          </a:solidFill>
                          <a:latin typeface="+mn-ea"/>
                          <a:ea typeface="+mn-ea"/>
                        </a:rPr>
                        <a:t>1,800</a:t>
                      </a:r>
                      <a:r>
                        <a:rPr kumimoji="1" lang="ja-JP" altLang="en-US" sz="1050" b="0" dirty="0">
                          <a:solidFill>
                            <a:schemeClr val="tx1"/>
                          </a:solidFill>
                          <a:latin typeface="+mn-ea"/>
                          <a:ea typeface="+mn-ea"/>
                        </a:rPr>
                        <a:t>万円を超え</a:t>
                      </a:r>
                      <a:r>
                        <a:rPr kumimoji="1" lang="en-US" altLang="ja-JP" sz="1050" b="0" dirty="0">
                          <a:solidFill>
                            <a:schemeClr val="tx1"/>
                          </a:solidFill>
                          <a:latin typeface="+mn-ea"/>
                          <a:ea typeface="+mn-ea"/>
                        </a:rPr>
                        <a:t>4,000</a:t>
                      </a:r>
                      <a:r>
                        <a:rPr kumimoji="1" lang="ja-JP" altLang="en-US" sz="1050" b="0" dirty="0">
                          <a:solidFill>
                            <a:schemeClr val="tx1"/>
                          </a:solidFill>
                          <a:latin typeface="+mn-ea"/>
                          <a:ea typeface="+mn-ea"/>
                        </a:rPr>
                        <a:t>万円以下の部分</a:t>
                      </a:r>
                    </a:p>
                  </a:txBody>
                  <a:tcPr marT="25200" marB="0" anchor="ctr">
                    <a:lnL w="952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ctr"/>
                      <a:r>
                        <a:rPr kumimoji="1" lang="en-US" altLang="ja-JP" sz="1050" b="0" dirty="0">
                          <a:solidFill>
                            <a:schemeClr val="tx1"/>
                          </a:solidFill>
                          <a:latin typeface="+mn-ea"/>
                          <a:ea typeface="+mn-ea"/>
                        </a:rPr>
                        <a:t>40</a:t>
                      </a:r>
                      <a:r>
                        <a:rPr kumimoji="1" lang="ja-JP" altLang="en-US" sz="1050" b="0" dirty="0">
                          <a:solidFill>
                            <a:schemeClr val="tx1"/>
                          </a:solidFill>
                          <a:latin typeface="+mn-ea"/>
                          <a:ea typeface="+mn-ea"/>
                        </a:rPr>
                        <a:t>％</a:t>
                      </a:r>
                    </a:p>
                  </a:txBody>
                  <a:tcPr marT="25200" marB="0" anchor="ctr">
                    <a:lnL w="317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852908848"/>
                  </a:ext>
                </a:extLst>
              </a:tr>
              <a:tr h="198000">
                <a:tc>
                  <a:txBody>
                    <a:bodyPr/>
                    <a:lstStyle/>
                    <a:p>
                      <a:r>
                        <a:rPr kumimoji="1" lang="en-US" altLang="ja-JP" sz="1050" b="0" dirty="0">
                          <a:solidFill>
                            <a:schemeClr val="tx1"/>
                          </a:solidFill>
                          <a:latin typeface="+mn-ea"/>
                          <a:ea typeface="+mn-ea"/>
                        </a:rPr>
                        <a:t>4,000</a:t>
                      </a:r>
                      <a:r>
                        <a:rPr kumimoji="1" lang="ja-JP" altLang="en-US" sz="1050" b="0" dirty="0">
                          <a:solidFill>
                            <a:schemeClr val="tx1"/>
                          </a:solidFill>
                          <a:latin typeface="+mn-ea"/>
                          <a:ea typeface="+mn-ea"/>
                        </a:rPr>
                        <a:t>万円超の部分</a:t>
                      </a:r>
                    </a:p>
                  </a:txBody>
                  <a:tcPr marT="25200" marB="0" anchor="ctr">
                    <a:lnL w="952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050" b="0" dirty="0">
                          <a:solidFill>
                            <a:schemeClr val="tx1"/>
                          </a:solidFill>
                          <a:latin typeface="+mn-ea"/>
                          <a:ea typeface="+mn-ea"/>
                        </a:rPr>
                        <a:t>45</a:t>
                      </a:r>
                      <a:r>
                        <a:rPr kumimoji="1" lang="ja-JP" altLang="en-US" sz="1050" b="0" dirty="0">
                          <a:solidFill>
                            <a:schemeClr val="tx1"/>
                          </a:solidFill>
                          <a:latin typeface="+mn-ea"/>
                          <a:ea typeface="+mn-ea"/>
                        </a:rPr>
                        <a:t>％</a:t>
                      </a:r>
                    </a:p>
                  </a:txBody>
                  <a:tcPr marT="25200" marB="0" anchor="ctr">
                    <a:lnL w="317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6350844"/>
                  </a:ext>
                </a:extLst>
              </a:tr>
            </a:tbl>
          </a:graphicData>
        </a:graphic>
      </p:graphicFrame>
      <p:grpSp>
        <p:nvGrpSpPr>
          <p:cNvPr id="275" name="グループ化 274">
            <a:extLst>
              <a:ext uri="{FF2B5EF4-FFF2-40B4-BE49-F238E27FC236}">
                <a16:creationId xmlns:a16="http://schemas.microsoft.com/office/drawing/2014/main" id="{A109994C-7844-0480-FF81-1F7F16C55DF3}"/>
              </a:ext>
            </a:extLst>
          </p:cNvPr>
          <p:cNvGrpSpPr/>
          <p:nvPr/>
        </p:nvGrpSpPr>
        <p:grpSpPr>
          <a:xfrm>
            <a:off x="5112569" y="2032598"/>
            <a:ext cx="4436787" cy="245580"/>
            <a:chOff x="5112569" y="1962259"/>
            <a:chExt cx="4436787" cy="245580"/>
          </a:xfrm>
        </p:grpSpPr>
        <p:sp>
          <p:nvSpPr>
            <p:cNvPr id="254" name="テキスト ボックス 253">
              <a:extLst>
                <a:ext uri="{FF2B5EF4-FFF2-40B4-BE49-F238E27FC236}">
                  <a16:creationId xmlns:a16="http://schemas.microsoft.com/office/drawing/2014/main" id="{275B81EF-9E22-4F14-1906-4379994D174C}"/>
                </a:ext>
              </a:extLst>
            </p:cNvPr>
            <p:cNvSpPr txBox="1"/>
            <p:nvPr/>
          </p:nvSpPr>
          <p:spPr>
            <a:xfrm>
              <a:off x="5112569" y="1962259"/>
              <a:ext cx="1731243" cy="245580"/>
            </a:xfrm>
            <a:prstGeom prst="rect">
              <a:avLst/>
            </a:prstGeom>
            <a:noFill/>
          </p:spPr>
          <p:txBody>
            <a:bodyPr wrap="square" lIns="0" tIns="0" rIns="0" bIns="0" rtlCol="0">
              <a:spAutoFit/>
            </a:bodyPr>
            <a:lstStyle/>
            <a:p>
              <a:pPr marL="1080000" indent="-1080000">
                <a:lnSpc>
                  <a:spcPct val="114000"/>
                </a:lnSpc>
                <a:tabLst>
                  <a:tab pos="8693150" algn="ctr"/>
                </a:tabLst>
              </a:pPr>
              <a:r>
                <a:rPr kumimoji="1" lang="en-US" altLang="ja-JP" sz="1400" dirty="0">
                  <a:latin typeface="+mn-ea"/>
                </a:rPr>
                <a:t>【</a:t>
              </a:r>
              <a:r>
                <a:rPr kumimoji="1" lang="ja-JP" altLang="en-US" sz="1400" dirty="0">
                  <a:latin typeface="+mn-ea"/>
                </a:rPr>
                <a:t>所得税の税率表</a:t>
              </a:r>
              <a:r>
                <a:rPr kumimoji="1" lang="en-US" altLang="ja-JP" sz="1400" dirty="0">
                  <a:latin typeface="+mn-ea"/>
                </a:rPr>
                <a:t>】</a:t>
              </a:r>
              <a:endParaRPr kumimoji="1" lang="ja-JP" altLang="en-US" sz="1400" dirty="0">
                <a:latin typeface="+mn-ea"/>
              </a:endParaRPr>
            </a:p>
          </p:txBody>
        </p:sp>
        <p:sp>
          <p:nvSpPr>
            <p:cNvPr id="255" name="テキスト ボックス 254">
              <a:extLst>
                <a:ext uri="{FF2B5EF4-FFF2-40B4-BE49-F238E27FC236}">
                  <a16:creationId xmlns:a16="http://schemas.microsoft.com/office/drawing/2014/main" id="{EC980274-505C-28DE-477A-73D3B6C97828}"/>
                </a:ext>
              </a:extLst>
            </p:cNvPr>
            <p:cNvSpPr txBox="1"/>
            <p:nvPr/>
          </p:nvSpPr>
          <p:spPr>
            <a:xfrm>
              <a:off x="7818113" y="2009434"/>
              <a:ext cx="1731243" cy="175433"/>
            </a:xfrm>
            <a:prstGeom prst="rect">
              <a:avLst/>
            </a:prstGeom>
            <a:noFill/>
          </p:spPr>
          <p:txBody>
            <a:bodyPr wrap="square" lIns="0" tIns="0" rIns="0" bIns="0" rtlCol="0">
              <a:spAutoFit/>
            </a:bodyPr>
            <a:lstStyle/>
            <a:p>
              <a:pPr marL="1080000" indent="-1080000" algn="r">
                <a:lnSpc>
                  <a:spcPct val="114000"/>
                </a:lnSpc>
                <a:tabLst>
                  <a:tab pos="8693150" algn="ctr"/>
                </a:tabLst>
              </a:pPr>
              <a:r>
                <a:rPr kumimoji="1" lang="ja-JP" altLang="en-US" sz="1000" dirty="0">
                  <a:latin typeface="+mn-ea"/>
                </a:rPr>
                <a:t>（平成</a:t>
              </a:r>
              <a:r>
                <a:rPr kumimoji="1" lang="en-US" altLang="ja-JP" sz="1000" dirty="0">
                  <a:latin typeface="+mn-ea"/>
                </a:rPr>
                <a:t>27</a:t>
              </a:r>
              <a:r>
                <a:rPr kumimoji="1" lang="ja-JP" altLang="en-US" sz="1000" dirty="0">
                  <a:latin typeface="+mn-ea"/>
                </a:rPr>
                <a:t>年分以降）</a:t>
              </a:r>
            </a:p>
          </p:txBody>
        </p:sp>
      </p:grpSp>
      <p:sp>
        <p:nvSpPr>
          <p:cNvPr id="257" name="正方形/長方形 256">
            <a:extLst>
              <a:ext uri="{FF2B5EF4-FFF2-40B4-BE49-F238E27FC236}">
                <a16:creationId xmlns:a16="http://schemas.microsoft.com/office/drawing/2014/main" id="{241F2D21-7644-127A-8BE5-EA7042E3F5A7}"/>
              </a:ext>
            </a:extLst>
          </p:cNvPr>
          <p:cNvSpPr/>
          <p:nvPr/>
        </p:nvSpPr>
        <p:spPr>
          <a:xfrm>
            <a:off x="5237168" y="5729268"/>
            <a:ext cx="4791070" cy="1184695"/>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bIns="0" rtlCol="0" anchor="ctr"/>
          <a:lstStyle/>
          <a:p>
            <a:pPr algn="ctr"/>
            <a:r>
              <a:rPr kumimoji="1" lang="ja-JP" altLang="en-US" b="1" dirty="0">
                <a:solidFill>
                  <a:schemeClr val="tx1"/>
                </a:solidFill>
                <a:latin typeface="+mn-ea"/>
              </a:rPr>
              <a:t>税率の適用区分が変わっても</a:t>
            </a:r>
            <a:endParaRPr kumimoji="1" lang="en-US" altLang="ja-JP" b="1" dirty="0">
              <a:solidFill>
                <a:schemeClr val="tx1"/>
              </a:solidFill>
              <a:latin typeface="+mn-ea"/>
            </a:endParaRPr>
          </a:p>
          <a:p>
            <a:pPr algn="ctr"/>
            <a:r>
              <a:rPr kumimoji="1" lang="ja-JP" altLang="en-US" b="1" dirty="0">
                <a:solidFill>
                  <a:schemeClr val="tx1"/>
                </a:solidFill>
                <a:latin typeface="+mn-ea"/>
              </a:rPr>
              <a:t>急激に税金が高くならないように</a:t>
            </a:r>
            <a:endParaRPr kumimoji="1" lang="en-US" altLang="ja-JP" b="1" dirty="0">
              <a:solidFill>
                <a:schemeClr val="tx1"/>
              </a:solidFill>
              <a:latin typeface="+mn-ea"/>
            </a:endParaRPr>
          </a:p>
          <a:p>
            <a:pPr algn="ctr"/>
            <a:r>
              <a:rPr kumimoji="1" lang="ja-JP" altLang="en-US" b="1" dirty="0">
                <a:solidFill>
                  <a:schemeClr val="tx1"/>
                </a:solidFill>
                <a:latin typeface="+mn-ea"/>
              </a:rPr>
              <a:t>制度設計されています。</a:t>
            </a:r>
          </a:p>
        </p:txBody>
      </p:sp>
      <p:sp>
        <p:nvSpPr>
          <p:cNvPr id="259" name="テキスト ボックス 258">
            <a:extLst>
              <a:ext uri="{FF2B5EF4-FFF2-40B4-BE49-F238E27FC236}">
                <a16:creationId xmlns:a16="http://schemas.microsoft.com/office/drawing/2014/main" id="{C1B85E7C-7A1B-19AE-B067-00BB7C52E59A}"/>
              </a:ext>
            </a:extLst>
          </p:cNvPr>
          <p:cNvSpPr txBox="1"/>
          <p:nvPr/>
        </p:nvSpPr>
        <p:spPr>
          <a:xfrm>
            <a:off x="5781856" y="4017671"/>
            <a:ext cx="4288019" cy="1089439"/>
          </a:xfrm>
          <a:prstGeom prst="rect">
            <a:avLst/>
          </a:prstGeom>
          <a:noFill/>
        </p:spPr>
        <p:txBody>
          <a:bodyPr wrap="none" lIns="0" tIns="0" rIns="0" bIns="0" rtlCol="0">
            <a:noAutofit/>
          </a:bodyPr>
          <a:lstStyle/>
          <a:p>
            <a:pPr>
              <a:spcAft>
                <a:spcPts val="300"/>
              </a:spcAft>
              <a:tabLst>
                <a:tab pos="2941638" algn="l"/>
                <a:tab pos="4246563" algn="r"/>
              </a:tabLst>
            </a:pPr>
            <a:r>
              <a:rPr kumimoji="1" lang="en-US" altLang="ja-JP" sz="1600" b="1" dirty="0">
                <a:latin typeface="+mn-ea"/>
              </a:rPr>
              <a:t>①</a:t>
            </a:r>
            <a:r>
              <a:rPr kumimoji="1" lang="ja-JP" altLang="en-US" sz="1600" b="1" dirty="0">
                <a:latin typeface="+mn-ea"/>
              </a:rPr>
              <a:t> </a:t>
            </a:r>
            <a:r>
              <a:rPr kumimoji="1" lang="en-US" altLang="ja-JP" sz="1600" b="1" dirty="0">
                <a:latin typeface="+mn-ea"/>
              </a:rPr>
              <a:t>195</a:t>
            </a:r>
            <a:r>
              <a:rPr kumimoji="1" lang="ja-JP" altLang="en-US" sz="1600" b="1" dirty="0">
                <a:latin typeface="+mn-ea"/>
              </a:rPr>
              <a:t>万円</a:t>
            </a:r>
            <a:r>
              <a:rPr kumimoji="1" lang="en-US" altLang="ja-JP" sz="1600" b="1" dirty="0">
                <a:latin typeface="+mn-ea"/>
              </a:rPr>
              <a:t>×5</a:t>
            </a:r>
            <a:r>
              <a:rPr kumimoji="1" lang="ja-JP" altLang="en-US" sz="1600" b="1" dirty="0">
                <a:latin typeface="+mn-ea"/>
              </a:rPr>
              <a:t>％</a:t>
            </a:r>
            <a:r>
              <a:rPr kumimoji="1" lang="en-US" altLang="ja-JP" sz="1600" b="1" dirty="0">
                <a:latin typeface="+mn-ea"/>
              </a:rPr>
              <a:t>	</a:t>
            </a:r>
            <a:r>
              <a:rPr kumimoji="1" lang="ja-JP" altLang="en-US" sz="1600" b="1" dirty="0">
                <a:latin typeface="+mn-ea"/>
              </a:rPr>
              <a:t>＝</a:t>
            </a:r>
            <a:r>
              <a:rPr kumimoji="1" lang="en-US" altLang="ja-JP" sz="1600" b="1" dirty="0">
                <a:latin typeface="+mn-ea"/>
              </a:rPr>
              <a:t>	97,500</a:t>
            </a:r>
            <a:r>
              <a:rPr kumimoji="1" lang="ja-JP" altLang="en-US" sz="1600" b="1" dirty="0">
                <a:latin typeface="+mn-ea"/>
              </a:rPr>
              <a:t>円</a:t>
            </a:r>
          </a:p>
          <a:p>
            <a:pPr>
              <a:spcAft>
                <a:spcPts val="300"/>
              </a:spcAft>
            </a:pPr>
            <a:r>
              <a:rPr kumimoji="1" lang="en-US" altLang="ja-JP" sz="1600" b="1" spc="-300" dirty="0">
                <a:latin typeface="+mn-ea"/>
              </a:rPr>
              <a:t>②</a:t>
            </a:r>
            <a:r>
              <a:rPr kumimoji="1" lang="ja-JP" altLang="en-US" sz="1600" b="1" dirty="0">
                <a:latin typeface="+mn-ea"/>
              </a:rPr>
              <a:t>（</a:t>
            </a:r>
            <a:r>
              <a:rPr kumimoji="1" lang="en-US" altLang="ja-JP" sz="1600" b="1" dirty="0">
                <a:latin typeface="+mn-ea"/>
              </a:rPr>
              <a:t>330</a:t>
            </a:r>
            <a:r>
              <a:rPr kumimoji="1" lang="ja-JP" altLang="en-US" sz="1600" b="1" dirty="0">
                <a:latin typeface="+mn-ea"/>
              </a:rPr>
              <a:t>万円−</a:t>
            </a:r>
            <a:r>
              <a:rPr kumimoji="1" lang="en-US" altLang="ja-JP" sz="1600" b="1" dirty="0">
                <a:latin typeface="+mn-ea"/>
              </a:rPr>
              <a:t>195</a:t>
            </a:r>
            <a:r>
              <a:rPr kumimoji="1" lang="ja-JP" altLang="en-US" sz="1600" b="1" dirty="0">
                <a:latin typeface="+mn-ea"/>
              </a:rPr>
              <a:t>万円</a:t>
            </a:r>
            <a:r>
              <a:rPr kumimoji="1" lang="ja-JP" altLang="en-US" sz="1600" b="1" spc="-700" dirty="0">
                <a:latin typeface="+mn-ea"/>
              </a:rPr>
              <a:t>） </a:t>
            </a:r>
            <a:r>
              <a:rPr kumimoji="1" lang="en-US" altLang="ja-JP" sz="1600" b="1" dirty="0">
                <a:latin typeface="+mn-ea"/>
              </a:rPr>
              <a:t>×10</a:t>
            </a:r>
            <a:r>
              <a:rPr kumimoji="1" lang="ja-JP" altLang="en-US" sz="1600" b="1" dirty="0">
                <a:latin typeface="+mn-ea"/>
              </a:rPr>
              <a:t>％＝</a:t>
            </a:r>
            <a:r>
              <a:rPr kumimoji="1" lang="en-US" altLang="ja-JP" sz="1600" b="1" dirty="0">
                <a:latin typeface="+mn-ea"/>
              </a:rPr>
              <a:t>135,000</a:t>
            </a:r>
            <a:r>
              <a:rPr kumimoji="1" lang="ja-JP" altLang="en-US" sz="1600" b="1" dirty="0">
                <a:latin typeface="+mn-ea"/>
              </a:rPr>
              <a:t>円</a:t>
            </a:r>
          </a:p>
          <a:p>
            <a:pPr>
              <a:spcAft>
                <a:spcPts val="300"/>
              </a:spcAft>
            </a:pPr>
            <a:r>
              <a:rPr kumimoji="1" lang="en-US" altLang="ja-JP" sz="1600" b="1" spc="-300" dirty="0">
                <a:latin typeface="+mn-ea"/>
              </a:rPr>
              <a:t>③</a:t>
            </a:r>
            <a:r>
              <a:rPr kumimoji="1" lang="ja-JP" altLang="en-US" sz="1600" b="1" dirty="0">
                <a:latin typeface="+mn-ea"/>
              </a:rPr>
              <a:t>（</a:t>
            </a:r>
            <a:r>
              <a:rPr kumimoji="1" lang="en-US" altLang="ja-JP" sz="1600" b="1" dirty="0">
                <a:latin typeface="+mn-ea"/>
              </a:rPr>
              <a:t>500</a:t>
            </a:r>
            <a:r>
              <a:rPr kumimoji="1" lang="ja-JP" altLang="en-US" sz="1600" b="1" dirty="0">
                <a:latin typeface="+mn-ea"/>
              </a:rPr>
              <a:t>万円−</a:t>
            </a:r>
            <a:r>
              <a:rPr kumimoji="1" lang="en-US" altLang="ja-JP" sz="1600" b="1" dirty="0">
                <a:latin typeface="+mn-ea"/>
              </a:rPr>
              <a:t>330</a:t>
            </a:r>
            <a:r>
              <a:rPr kumimoji="1" lang="ja-JP" altLang="en-US" sz="1600" b="1" dirty="0">
                <a:latin typeface="+mn-ea"/>
              </a:rPr>
              <a:t>万円</a:t>
            </a:r>
            <a:r>
              <a:rPr kumimoji="1" lang="ja-JP" altLang="en-US" sz="1600" b="1" spc="-700" dirty="0">
                <a:latin typeface="+mn-ea"/>
              </a:rPr>
              <a:t>）</a:t>
            </a:r>
            <a:r>
              <a:rPr kumimoji="1" lang="en-US" altLang="ja-JP" sz="1600" b="1" dirty="0">
                <a:latin typeface="+mn-ea"/>
              </a:rPr>
              <a:t>×20</a:t>
            </a:r>
            <a:r>
              <a:rPr kumimoji="1" lang="ja-JP" altLang="en-US" sz="1600" b="1" dirty="0">
                <a:latin typeface="+mn-ea"/>
              </a:rPr>
              <a:t>％＝</a:t>
            </a:r>
            <a:r>
              <a:rPr kumimoji="1" lang="en-US" altLang="ja-JP" sz="1600" b="1" dirty="0">
                <a:latin typeface="+mn-ea"/>
              </a:rPr>
              <a:t>340,000</a:t>
            </a:r>
            <a:r>
              <a:rPr kumimoji="1" lang="ja-JP" altLang="en-US" sz="1600" b="1" dirty="0">
                <a:latin typeface="+mn-ea"/>
              </a:rPr>
              <a:t>円	</a:t>
            </a:r>
          </a:p>
          <a:p>
            <a:pPr marL="452438" lvl="3" indent="1536700">
              <a:spcAft>
                <a:spcPts val="300"/>
              </a:spcAft>
            </a:pPr>
            <a:r>
              <a:rPr kumimoji="1" lang="en-US" altLang="ja-JP" sz="1600" b="1" dirty="0">
                <a:latin typeface="+mn-ea"/>
              </a:rPr>
              <a:t>①+②+③</a:t>
            </a:r>
            <a:r>
              <a:rPr kumimoji="1" lang="ja-JP" altLang="en-US" sz="1600" b="1" dirty="0">
                <a:latin typeface="+mn-ea"/>
              </a:rPr>
              <a:t>＝</a:t>
            </a:r>
            <a:r>
              <a:rPr kumimoji="1" lang="en-US" altLang="ja-JP" sz="1600" b="1" u="sng" dirty="0">
                <a:latin typeface="+mn-ea"/>
              </a:rPr>
              <a:t>572,500</a:t>
            </a:r>
            <a:r>
              <a:rPr kumimoji="1" lang="ja-JP" altLang="en-US" sz="1600" b="1" u="sng" dirty="0">
                <a:latin typeface="+mn-ea"/>
              </a:rPr>
              <a:t>円</a:t>
            </a:r>
          </a:p>
        </p:txBody>
      </p:sp>
      <p:grpSp>
        <p:nvGrpSpPr>
          <p:cNvPr id="268" name="グループ化 267">
            <a:extLst>
              <a:ext uri="{FF2B5EF4-FFF2-40B4-BE49-F238E27FC236}">
                <a16:creationId xmlns:a16="http://schemas.microsoft.com/office/drawing/2014/main" id="{88EE571A-B4AC-788A-175E-7070CF1AE36D}"/>
              </a:ext>
            </a:extLst>
          </p:cNvPr>
          <p:cNvGrpSpPr/>
          <p:nvPr/>
        </p:nvGrpSpPr>
        <p:grpSpPr>
          <a:xfrm>
            <a:off x="5231922" y="3986730"/>
            <a:ext cx="470520" cy="264361"/>
            <a:chOff x="4477111" y="3916391"/>
            <a:chExt cx="470520" cy="264361"/>
          </a:xfrm>
        </p:grpSpPr>
        <p:sp>
          <p:nvSpPr>
            <p:cNvPr id="266" name="四角形: 角を丸くする 265">
              <a:extLst>
                <a:ext uri="{FF2B5EF4-FFF2-40B4-BE49-F238E27FC236}">
                  <a16:creationId xmlns:a16="http://schemas.microsoft.com/office/drawing/2014/main" id="{4F9B442B-CB89-C31A-4D4E-99A325F52A86}"/>
                </a:ext>
              </a:extLst>
            </p:cNvPr>
            <p:cNvSpPr/>
            <p:nvPr/>
          </p:nvSpPr>
          <p:spPr>
            <a:xfrm>
              <a:off x="4477111" y="3916391"/>
              <a:ext cx="470520" cy="264361"/>
            </a:xfrm>
            <a:prstGeom prst="roundRect">
              <a:avLst>
                <a:gd name="adj" fmla="val 12867"/>
              </a:avLst>
            </a:prstGeom>
            <a:solidFill>
              <a:srgbClr val="0068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67" name="正方形/長方形 266">
              <a:extLst>
                <a:ext uri="{FF2B5EF4-FFF2-40B4-BE49-F238E27FC236}">
                  <a16:creationId xmlns:a16="http://schemas.microsoft.com/office/drawing/2014/main" id="{7DCCD105-7AB8-43B4-D9E4-D31794245394}"/>
                </a:ext>
              </a:extLst>
            </p:cNvPr>
            <p:cNvSpPr/>
            <p:nvPr/>
          </p:nvSpPr>
          <p:spPr>
            <a:xfrm>
              <a:off x="4584481" y="3951697"/>
              <a:ext cx="255778" cy="19374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t" anchorCtr="0">
              <a:noAutofit/>
            </a:bodyPr>
            <a:lstStyle/>
            <a:p>
              <a:pPr algn="ctr"/>
              <a:r>
                <a:rPr kumimoji="1" lang="zh-TW" altLang="en-US" sz="1500" b="1" dirty="0">
                  <a:solidFill>
                    <a:schemeClr val="bg1"/>
                  </a:solidFill>
                  <a:latin typeface="+mn-ea"/>
                </a:rPr>
                <a:t>正</a:t>
              </a:r>
              <a:endParaRPr kumimoji="1" lang="ja-JP" altLang="en-US" sz="1500" b="1" dirty="0">
                <a:solidFill>
                  <a:schemeClr val="bg1"/>
                </a:solidFill>
              </a:endParaRPr>
            </a:p>
          </p:txBody>
        </p:sp>
      </p:grpSp>
      <p:grpSp>
        <p:nvGrpSpPr>
          <p:cNvPr id="269" name="グループ化 268">
            <a:extLst>
              <a:ext uri="{FF2B5EF4-FFF2-40B4-BE49-F238E27FC236}">
                <a16:creationId xmlns:a16="http://schemas.microsoft.com/office/drawing/2014/main" id="{994C6835-E159-E2DD-E93D-847AE8265854}"/>
              </a:ext>
            </a:extLst>
          </p:cNvPr>
          <p:cNvGrpSpPr/>
          <p:nvPr/>
        </p:nvGrpSpPr>
        <p:grpSpPr>
          <a:xfrm>
            <a:off x="732656" y="3986730"/>
            <a:ext cx="470520" cy="264361"/>
            <a:chOff x="4477111" y="3916391"/>
            <a:chExt cx="470520" cy="264361"/>
          </a:xfrm>
        </p:grpSpPr>
        <p:sp>
          <p:nvSpPr>
            <p:cNvPr id="270" name="四角形: 角を丸くする 269">
              <a:extLst>
                <a:ext uri="{FF2B5EF4-FFF2-40B4-BE49-F238E27FC236}">
                  <a16:creationId xmlns:a16="http://schemas.microsoft.com/office/drawing/2014/main" id="{26F78D0B-2A5A-A1F3-82BA-337A1BEFEA03}"/>
                </a:ext>
              </a:extLst>
            </p:cNvPr>
            <p:cNvSpPr/>
            <p:nvPr/>
          </p:nvSpPr>
          <p:spPr>
            <a:xfrm>
              <a:off x="4477111" y="3916391"/>
              <a:ext cx="470520" cy="264361"/>
            </a:xfrm>
            <a:prstGeom prst="roundRect">
              <a:avLst>
                <a:gd name="adj" fmla="val 12867"/>
              </a:avLst>
            </a:prstGeom>
            <a:solidFill>
              <a:srgbClr val="E6001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71" name="正方形/長方形 270">
              <a:extLst>
                <a:ext uri="{FF2B5EF4-FFF2-40B4-BE49-F238E27FC236}">
                  <a16:creationId xmlns:a16="http://schemas.microsoft.com/office/drawing/2014/main" id="{8012DFD0-76EF-D4AF-A87A-03E4FB7A8F05}"/>
                </a:ext>
              </a:extLst>
            </p:cNvPr>
            <p:cNvSpPr/>
            <p:nvPr/>
          </p:nvSpPr>
          <p:spPr>
            <a:xfrm>
              <a:off x="4584481" y="3951697"/>
              <a:ext cx="255778" cy="19374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t" anchorCtr="0">
              <a:noAutofit/>
            </a:bodyPr>
            <a:lstStyle/>
            <a:p>
              <a:pPr algn="ctr"/>
              <a:r>
                <a:rPr kumimoji="1" lang="zh-TW" altLang="en-US" sz="1500" b="1" dirty="0">
                  <a:solidFill>
                    <a:schemeClr val="bg1"/>
                  </a:solidFill>
                  <a:latin typeface="+mn-ea"/>
                </a:rPr>
                <a:t>誤</a:t>
              </a:r>
            </a:p>
          </p:txBody>
        </p:sp>
      </p:grpSp>
      <p:sp>
        <p:nvSpPr>
          <p:cNvPr id="272" name="二等辺三角形 271">
            <a:extLst>
              <a:ext uri="{FF2B5EF4-FFF2-40B4-BE49-F238E27FC236}">
                <a16:creationId xmlns:a16="http://schemas.microsoft.com/office/drawing/2014/main" id="{09286926-E3E5-167F-FAAE-1A16AF69AA47}"/>
              </a:ext>
            </a:extLst>
          </p:cNvPr>
          <p:cNvSpPr/>
          <p:nvPr/>
        </p:nvSpPr>
        <p:spPr>
          <a:xfrm rot="10800000">
            <a:off x="7171466" y="5221567"/>
            <a:ext cx="849118" cy="345686"/>
          </a:xfrm>
          <a:prstGeom prst="triangle">
            <a:avLst/>
          </a:prstGeom>
          <a:solidFill>
            <a:srgbClr val="0068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41398559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fade">
                                      <p:cBhvr>
                                        <p:cTn id="7" dur="500"/>
                                        <p:tgtEl>
                                          <p:spTgt spid="22"/>
                                        </p:tgtEl>
                                      </p:cBhvr>
                                    </p:animEffect>
                                  </p:childTnLst>
                                </p:cTn>
                              </p:par>
                              <p:par>
                                <p:cTn id="8" presetID="22" presetClass="entr" presetSubtype="8" fill="hold" nodeType="withEffect">
                                  <p:stCondLst>
                                    <p:cond delay="0"/>
                                  </p:stCondLst>
                                  <p:childTnLst>
                                    <p:set>
                                      <p:cBhvr>
                                        <p:cTn id="9" dur="1" fill="hold">
                                          <p:stCondLst>
                                            <p:cond delay="0"/>
                                          </p:stCondLst>
                                        </p:cTn>
                                        <p:tgtEl>
                                          <p:spTgt spid="22">
                                            <p:txEl>
                                              <p:pRg st="0" end="0"/>
                                            </p:txEl>
                                          </p:spTgt>
                                        </p:tgtEl>
                                        <p:attrNameLst>
                                          <p:attrName>style.visibility</p:attrName>
                                        </p:attrNameLst>
                                      </p:cBhvr>
                                      <p:to>
                                        <p:strVal val="visible"/>
                                      </p:to>
                                    </p:set>
                                    <p:animEffect transition="in" filter="wipe(left)">
                                      <p:cBhvr>
                                        <p:cTn id="10" dur="750"/>
                                        <p:tgtEl>
                                          <p:spTgt spid="22">
                                            <p:txEl>
                                              <p:pRg st="0" end="0"/>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3"/>
                                        </p:tgtEl>
                                        <p:attrNameLst>
                                          <p:attrName>style.visibility</p:attrName>
                                        </p:attrNameLst>
                                      </p:cBhvr>
                                      <p:to>
                                        <p:strVal val="visible"/>
                                      </p:to>
                                    </p:set>
                                    <p:animEffect transition="in" filter="fade">
                                      <p:cBhvr>
                                        <p:cTn id="13" dur="500"/>
                                        <p:tgtEl>
                                          <p:spTgt spid="13"/>
                                        </p:tgtEl>
                                      </p:cBhvr>
                                    </p:animEffect>
                                  </p:childTnLst>
                                </p:cTn>
                              </p:par>
                            </p:childTnLst>
                          </p:cTn>
                        </p:par>
                        <p:par>
                          <p:cTn id="14" fill="hold">
                            <p:stCondLst>
                              <p:cond delay="750"/>
                            </p:stCondLst>
                            <p:childTnLst>
                              <p:par>
                                <p:cTn id="15" presetID="10" presetClass="entr" presetSubtype="0" fill="hold" nodeType="afterEffect">
                                  <p:stCondLst>
                                    <p:cond delay="0"/>
                                  </p:stCondLst>
                                  <p:childTnLst>
                                    <p:set>
                                      <p:cBhvr>
                                        <p:cTn id="16" dur="1" fill="hold">
                                          <p:stCondLst>
                                            <p:cond delay="0"/>
                                          </p:stCondLst>
                                        </p:cTn>
                                        <p:tgtEl>
                                          <p:spTgt spid="274"/>
                                        </p:tgtEl>
                                        <p:attrNameLst>
                                          <p:attrName>style.visibility</p:attrName>
                                        </p:attrNameLst>
                                      </p:cBhvr>
                                      <p:to>
                                        <p:strVal val="visible"/>
                                      </p:to>
                                    </p:set>
                                    <p:animEffect transition="in" filter="fade">
                                      <p:cBhvr>
                                        <p:cTn id="17" dur="500"/>
                                        <p:tgtEl>
                                          <p:spTgt spid="274"/>
                                        </p:tgtEl>
                                      </p:cBhvr>
                                    </p:animEffect>
                                  </p:childTnLst>
                                </p:cTn>
                              </p:par>
                              <p:par>
                                <p:cTn id="18" presetID="10" presetClass="entr" presetSubtype="0" fill="hold" nodeType="withEffect">
                                  <p:stCondLst>
                                    <p:cond delay="0"/>
                                  </p:stCondLst>
                                  <p:childTnLst>
                                    <p:set>
                                      <p:cBhvr>
                                        <p:cTn id="19" dur="1" fill="hold">
                                          <p:stCondLst>
                                            <p:cond delay="0"/>
                                          </p:stCondLst>
                                        </p:cTn>
                                        <p:tgtEl>
                                          <p:spTgt spid="252"/>
                                        </p:tgtEl>
                                        <p:attrNameLst>
                                          <p:attrName>style.visibility</p:attrName>
                                        </p:attrNameLst>
                                      </p:cBhvr>
                                      <p:to>
                                        <p:strVal val="visible"/>
                                      </p:to>
                                    </p:set>
                                    <p:animEffect transition="in" filter="fade">
                                      <p:cBhvr>
                                        <p:cTn id="20" dur="500"/>
                                        <p:tgtEl>
                                          <p:spTgt spid="252"/>
                                        </p:tgtEl>
                                      </p:cBhvr>
                                    </p:animEffect>
                                  </p:childTnLst>
                                </p:cTn>
                              </p:par>
                            </p:childTnLst>
                          </p:cTn>
                        </p:par>
                        <p:par>
                          <p:cTn id="21" fill="hold">
                            <p:stCondLst>
                              <p:cond delay="1250"/>
                            </p:stCondLst>
                            <p:childTnLst>
                              <p:par>
                                <p:cTn id="22" presetID="10" presetClass="entr" presetSubtype="0" fill="hold" nodeType="afterEffect">
                                  <p:stCondLst>
                                    <p:cond delay="0"/>
                                  </p:stCondLst>
                                  <p:childTnLst>
                                    <p:set>
                                      <p:cBhvr>
                                        <p:cTn id="23" dur="1" fill="hold">
                                          <p:stCondLst>
                                            <p:cond delay="0"/>
                                          </p:stCondLst>
                                        </p:cTn>
                                        <p:tgtEl>
                                          <p:spTgt spid="269"/>
                                        </p:tgtEl>
                                        <p:attrNameLst>
                                          <p:attrName>style.visibility</p:attrName>
                                        </p:attrNameLst>
                                      </p:cBhvr>
                                      <p:to>
                                        <p:strVal val="visible"/>
                                      </p:to>
                                    </p:set>
                                    <p:animEffect transition="in" filter="fade">
                                      <p:cBhvr>
                                        <p:cTn id="24" dur="500"/>
                                        <p:tgtEl>
                                          <p:spTgt spid="269"/>
                                        </p:tgtEl>
                                      </p:cBhvr>
                                    </p:animEffect>
                                  </p:childTnLst>
                                </p:cTn>
                              </p:par>
                            </p:childTnLst>
                          </p:cTn>
                        </p:par>
                        <p:par>
                          <p:cTn id="25" fill="hold">
                            <p:stCondLst>
                              <p:cond delay="1750"/>
                            </p:stCondLst>
                            <p:childTnLst>
                              <p:par>
                                <p:cTn id="26" presetID="22" presetClass="entr" presetSubtype="8" fill="hold" grpId="0" nodeType="afterEffect">
                                  <p:stCondLst>
                                    <p:cond delay="0"/>
                                  </p:stCondLst>
                                  <p:childTnLst>
                                    <p:set>
                                      <p:cBhvr>
                                        <p:cTn id="27" dur="1" fill="hold">
                                          <p:stCondLst>
                                            <p:cond delay="0"/>
                                          </p:stCondLst>
                                        </p:cTn>
                                        <p:tgtEl>
                                          <p:spTgt spid="251"/>
                                        </p:tgtEl>
                                        <p:attrNameLst>
                                          <p:attrName>style.visibility</p:attrName>
                                        </p:attrNameLst>
                                      </p:cBhvr>
                                      <p:to>
                                        <p:strVal val="visible"/>
                                      </p:to>
                                    </p:set>
                                    <p:animEffect transition="in" filter="wipe(left)">
                                      <p:cBhvr>
                                        <p:cTn id="28" dur="1000"/>
                                        <p:tgtEl>
                                          <p:spTgt spid="251"/>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nodeType="clickEffect">
                                  <p:stCondLst>
                                    <p:cond delay="0"/>
                                  </p:stCondLst>
                                  <p:childTnLst>
                                    <p:set>
                                      <p:cBhvr>
                                        <p:cTn id="32" dur="1" fill="hold">
                                          <p:stCondLst>
                                            <p:cond delay="0"/>
                                          </p:stCondLst>
                                        </p:cTn>
                                        <p:tgtEl>
                                          <p:spTgt spid="275"/>
                                        </p:tgtEl>
                                        <p:attrNameLst>
                                          <p:attrName>style.visibility</p:attrName>
                                        </p:attrNameLst>
                                      </p:cBhvr>
                                      <p:to>
                                        <p:strVal val="visible"/>
                                      </p:to>
                                    </p:set>
                                    <p:animEffect transition="in" filter="fade">
                                      <p:cBhvr>
                                        <p:cTn id="33" dur="500"/>
                                        <p:tgtEl>
                                          <p:spTgt spid="275"/>
                                        </p:tgtEl>
                                      </p:cBhvr>
                                    </p:animEffect>
                                  </p:childTnLst>
                                </p:cTn>
                              </p:par>
                              <p:par>
                                <p:cTn id="34" presetID="10" presetClass="entr" presetSubtype="0" fill="hold" nodeType="with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500"/>
                                        <p:tgtEl>
                                          <p:spTgt spid="14"/>
                                        </p:tgtEl>
                                      </p:cBhvr>
                                    </p:animEffect>
                                  </p:childTnLst>
                                </p:cTn>
                              </p:par>
                            </p:childTnLst>
                          </p:cTn>
                        </p:par>
                        <p:par>
                          <p:cTn id="37" fill="hold">
                            <p:stCondLst>
                              <p:cond delay="500"/>
                            </p:stCondLst>
                            <p:childTnLst>
                              <p:par>
                                <p:cTn id="38" presetID="10" presetClass="entr" presetSubtype="0" fill="hold" nodeType="afterEffect">
                                  <p:stCondLst>
                                    <p:cond delay="0"/>
                                  </p:stCondLst>
                                  <p:childTnLst>
                                    <p:set>
                                      <p:cBhvr>
                                        <p:cTn id="39" dur="1" fill="hold">
                                          <p:stCondLst>
                                            <p:cond delay="0"/>
                                          </p:stCondLst>
                                        </p:cTn>
                                        <p:tgtEl>
                                          <p:spTgt spid="268"/>
                                        </p:tgtEl>
                                        <p:attrNameLst>
                                          <p:attrName>style.visibility</p:attrName>
                                        </p:attrNameLst>
                                      </p:cBhvr>
                                      <p:to>
                                        <p:strVal val="visible"/>
                                      </p:to>
                                    </p:set>
                                    <p:animEffect transition="in" filter="fade">
                                      <p:cBhvr>
                                        <p:cTn id="40" dur="500"/>
                                        <p:tgtEl>
                                          <p:spTgt spid="268"/>
                                        </p:tgtEl>
                                      </p:cBhvr>
                                    </p:animEffect>
                                  </p:childTnLst>
                                </p:cTn>
                              </p:par>
                            </p:childTnLst>
                          </p:cTn>
                        </p:par>
                        <p:par>
                          <p:cTn id="41" fill="hold">
                            <p:stCondLst>
                              <p:cond delay="1000"/>
                            </p:stCondLst>
                            <p:childTnLst>
                              <p:par>
                                <p:cTn id="42" presetID="22" presetClass="entr" presetSubtype="8" fill="hold" nodeType="afterEffect">
                                  <p:stCondLst>
                                    <p:cond delay="0"/>
                                  </p:stCondLst>
                                  <p:childTnLst>
                                    <p:set>
                                      <p:cBhvr>
                                        <p:cTn id="43" dur="1" fill="hold">
                                          <p:stCondLst>
                                            <p:cond delay="0"/>
                                          </p:stCondLst>
                                        </p:cTn>
                                        <p:tgtEl>
                                          <p:spTgt spid="259">
                                            <p:txEl>
                                              <p:pRg st="0" end="0"/>
                                            </p:txEl>
                                          </p:spTgt>
                                        </p:tgtEl>
                                        <p:attrNameLst>
                                          <p:attrName>style.visibility</p:attrName>
                                        </p:attrNameLst>
                                      </p:cBhvr>
                                      <p:to>
                                        <p:strVal val="visible"/>
                                      </p:to>
                                    </p:set>
                                    <p:animEffect transition="in" filter="wipe(left)">
                                      <p:cBhvr>
                                        <p:cTn id="44" dur="1000"/>
                                        <p:tgtEl>
                                          <p:spTgt spid="259">
                                            <p:txEl>
                                              <p:pRg st="0" end="0"/>
                                            </p:txEl>
                                          </p:spTgt>
                                        </p:tgtEl>
                                      </p:cBhvr>
                                    </p:animEffect>
                                  </p:childTnLst>
                                </p:cTn>
                              </p:par>
                            </p:childTnLst>
                          </p:cTn>
                        </p:par>
                        <p:par>
                          <p:cTn id="45" fill="hold">
                            <p:stCondLst>
                              <p:cond delay="2000"/>
                            </p:stCondLst>
                            <p:childTnLst>
                              <p:par>
                                <p:cTn id="46" presetID="22" presetClass="entr" presetSubtype="8" fill="hold" nodeType="afterEffect">
                                  <p:stCondLst>
                                    <p:cond delay="0"/>
                                  </p:stCondLst>
                                  <p:childTnLst>
                                    <p:set>
                                      <p:cBhvr>
                                        <p:cTn id="47" dur="1" fill="hold">
                                          <p:stCondLst>
                                            <p:cond delay="0"/>
                                          </p:stCondLst>
                                        </p:cTn>
                                        <p:tgtEl>
                                          <p:spTgt spid="259">
                                            <p:txEl>
                                              <p:pRg st="1" end="1"/>
                                            </p:txEl>
                                          </p:spTgt>
                                        </p:tgtEl>
                                        <p:attrNameLst>
                                          <p:attrName>style.visibility</p:attrName>
                                        </p:attrNameLst>
                                      </p:cBhvr>
                                      <p:to>
                                        <p:strVal val="visible"/>
                                      </p:to>
                                    </p:set>
                                    <p:animEffect transition="in" filter="wipe(left)">
                                      <p:cBhvr>
                                        <p:cTn id="48" dur="1000"/>
                                        <p:tgtEl>
                                          <p:spTgt spid="259">
                                            <p:txEl>
                                              <p:pRg st="1" end="1"/>
                                            </p:txEl>
                                          </p:spTgt>
                                        </p:tgtEl>
                                      </p:cBhvr>
                                    </p:animEffect>
                                  </p:childTnLst>
                                </p:cTn>
                              </p:par>
                            </p:childTnLst>
                          </p:cTn>
                        </p:par>
                        <p:par>
                          <p:cTn id="49" fill="hold">
                            <p:stCondLst>
                              <p:cond delay="3000"/>
                            </p:stCondLst>
                            <p:childTnLst>
                              <p:par>
                                <p:cTn id="50" presetID="22" presetClass="entr" presetSubtype="8" fill="hold" nodeType="afterEffect">
                                  <p:stCondLst>
                                    <p:cond delay="0"/>
                                  </p:stCondLst>
                                  <p:childTnLst>
                                    <p:set>
                                      <p:cBhvr>
                                        <p:cTn id="51" dur="1" fill="hold">
                                          <p:stCondLst>
                                            <p:cond delay="0"/>
                                          </p:stCondLst>
                                        </p:cTn>
                                        <p:tgtEl>
                                          <p:spTgt spid="259">
                                            <p:txEl>
                                              <p:pRg st="2" end="2"/>
                                            </p:txEl>
                                          </p:spTgt>
                                        </p:tgtEl>
                                        <p:attrNameLst>
                                          <p:attrName>style.visibility</p:attrName>
                                        </p:attrNameLst>
                                      </p:cBhvr>
                                      <p:to>
                                        <p:strVal val="visible"/>
                                      </p:to>
                                    </p:set>
                                    <p:animEffect transition="in" filter="wipe(left)">
                                      <p:cBhvr>
                                        <p:cTn id="52" dur="1000"/>
                                        <p:tgtEl>
                                          <p:spTgt spid="259">
                                            <p:txEl>
                                              <p:pRg st="2" end="2"/>
                                            </p:txEl>
                                          </p:spTgt>
                                        </p:tgtEl>
                                      </p:cBhvr>
                                    </p:animEffect>
                                  </p:childTnLst>
                                </p:cTn>
                              </p:par>
                            </p:childTnLst>
                          </p:cTn>
                        </p:par>
                        <p:par>
                          <p:cTn id="53" fill="hold">
                            <p:stCondLst>
                              <p:cond delay="4000"/>
                            </p:stCondLst>
                            <p:childTnLst>
                              <p:par>
                                <p:cTn id="54" presetID="22" presetClass="entr" presetSubtype="8" fill="hold" nodeType="afterEffect">
                                  <p:stCondLst>
                                    <p:cond delay="0"/>
                                  </p:stCondLst>
                                  <p:childTnLst>
                                    <p:set>
                                      <p:cBhvr>
                                        <p:cTn id="55" dur="1" fill="hold">
                                          <p:stCondLst>
                                            <p:cond delay="0"/>
                                          </p:stCondLst>
                                        </p:cTn>
                                        <p:tgtEl>
                                          <p:spTgt spid="259">
                                            <p:txEl>
                                              <p:pRg st="3" end="3"/>
                                            </p:txEl>
                                          </p:spTgt>
                                        </p:tgtEl>
                                        <p:attrNameLst>
                                          <p:attrName>style.visibility</p:attrName>
                                        </p:attrNameLst>
                                      </p:cBhvr>
                                      <p:to>
                                        <p:strVal val="visible"/>
                                      </p:to>
                                    </p:set>
                                    <p:animEffect transition="in" filter="wipe(left)">
                                      <p:cBhvr>
                                        <p:cTn id="56" dur="750"/>
                                        <p:tgtEl>
                                          <p:spTgt spid="259">
                                            <p:txEl>
                                              <p:pRg st="3" end="3"/>
                                            </p:txEl>
                                          </p:spTgt>
                                        </p:tgtEl>
                                      </p:cBhvr>
                                    </p:animEffect>
                                  </p:childTnLst>
                                </p:cTn>
                              </p:par>
                            </p:childTnLst>
                          </p:cTn>
                        </p:par>
                      </p:childTnLst>
                    </p:cTn>
                  </p:par>
                  <p:par>
                    <p:cTn id="57" fill="hold">
                      <p:stCondLst>
                        <p:cond delay="indefinite"/>
                      </p:stCondLst>
                      <p:childTnLst>
                        <p:par>
                          <p:cTn id="58" fill="hold">
                            <p:stCondLst>
                              <p:cond delay="0"/>
                            </p:stCondLst>
                            <p:childTnLst>
                              <p:par>
                                <p:cTn id="59" presetID="22" presetClass="entr" presetSubtype="1" fill="hold" grpId="0" nodeType="clickEffect">
                                  <p:stCondLst>
                                    <p:cond delay="0"/>
                                  </p:stCondLst>
                                  <p:childTnLst>
                                    <p:set>
                                      <p:cBhvr>
                                        <p:cTn id="60" dur="1" fill="hold">
                                          <p:stCondLst>
                                            <p:cond delay="0"/>
                                          </p:stCondLst>
                                        </p:cTn>
                                        <p:tgtEl>
                                          <p:spTgt spid="272"/>
                                        </p:tgtEl>
                                        <p:attrNameLst>
                                          <p:attrName>style.visibility</p:attrName>
                                        </p:attrNameLst>
                                      </p:cBhvr>
                                      <p:to>
                                        <p:strVal val="visible"/>
                                      </p:to>
                                    </p:set>
                                    <p:animEffect transition="in" filter="wipe(up)">
                                      <p:cBhvr>
                                        <p:cTn id="61" dur="500"/>
                                        <p:tgtEl>
                                          <p:spTgt spid="272"/>
                                        </p:tgtEl>
                                      </p:cBhvr>
                                    </p:animEffect>
                                  </p:childTnLst>
                                </p:cTn>
                              </p:par>
                            </p:childTnLst>
                          </p:cTn>
                        </p:par>
                        <p:par>
                          <p:cTn id="62" fill="hold">
                            <p:stCondLst>
                              <p:cond delay="500"/>
                            </p:stCondLst>
                            <p:childTnLst>
                              <p:par>
                                <p:cTn id="63" presetID="10" presetClass="entr" presetSubtype="0" fill="hold" grpId="0" nodeType="afterEffect">
                                  <p:stCondLst>
                                    <p:cond delay="0"/>
                                  </p:stCondLst>
                                  <p:childTnLst>
                                    <p:set>
                                      <p:cBhvr>
                                        <p:cTn id="64" dur="1" fill="hold">
                                          <p:stCondLst>
                                            <p:cond delay="0"/>
                                          </p:stCondLst>
                                        </p:cTn>
                                        <p:tgtEl>
                                          <p:spTgt spid="257"/>
                                        </p:tgtEl>
                                        <p:attrNameLst>
                                          <p:attrName>style.visibility</p:attrName>
                                        </p:attrNameLst>
                                      </p:cBhvr>
                                      <p:to>
                                        <p:strVal val="visible"/>
                                      </p:to>
                                    </p:set>
                                    <p:animEffect transition="in" filter="fade">
                                      <p:cBhvr>
                                        <p:cTn id="65" dur="500"/>
                                        <p:tgtEl>
                                          <p:spTgt spid="257"/>
                                        </p:tgtEl>
                                      </p:cBhvr>
                                    </p:animEffect>
                                  </p:childTnLst>
                                </p:cTn>
                              </p:par>
                              <p:par>
                                <p:cTn id="66" presetID="10" presetClass="entr" presetSubtype="0" fill="hold" nodeType="withEffect">
                                  <p:stCondLst>
                                    <p:cond delay="0"/>
                                  </p:stCondLst>
                                  <p:childTnLst>
                                    <p:set>
                                      <p:cBhvr>
                                        <p:cTn id="67" dur="1" fill="hold">
                                          <p:stCondLst>
                                            <p:cond delay="0"/>
                                          </p:stCondLst>
                                        </p:cTn>
                                        <p:tgtEl>
                                          <p:spTgt spid="276"/>
                                        </p:tgtEl>
                                        <p:attrNameLst>
                                          <p:attrName>style.visibility</p:attrName>
                                        </p:attrNameLst>
                                      </p:cBhvr>
                                      <p:to>
                                        <p:strVal val="visible"/>
                                      </p:to>
                                    </p:set>
                                    <p:animEffect transition="in" filter="fade">
                                      <p:cBhvr>
                                        <p:cTn id="68" dur="500"/>
                                        <p:tgtEl>
                                          <p:spTgt spid="27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22" grpId="0"/>
      <p:bldP spid="251" grpId="0"/>
      <p:bldP spid="257" grpId="0" animBg="1"/>
      <p:bldP spid="272"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二等辺三角形 24">
            <a:extLst>
              <a:ext uri="{FF2B5EF4-FFF2-40B4-BE49-F238E27FC236}">
                <a16:creationId xmlns:a16="http://schemas.microsoft.com/office/drawing/2014/main" id="{E6DDA1B3-E881-7C6B-9D31-9F3B8DB067A6}"/>
              </a:ext>
            </a:extLst>
          </p:cNvPr>
          <p:cNvSpPr/>
          <p:nvPr/>
        </p:nvSpPr>
        <p:spPr>
          <a:xfrm rot="16200000">
            <a:off x="535060" y="870920"/>
            <a:ext cx="290582" cy="108744"/>
          </a:xfrm>
          <a:prstGeom prst="triangle">
            <a:avLst/>
          </a:prstGeom>
          <a:solidFill>
            <a:srgbClr val="00769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8" name="四角形: 角を丸くする 27">
            <a:extLst>
              <a:ext uri="{FF2B5EF4-FFF2-40B4-BE49-F238E27FC236}">
                <a16:creationId xmlns:a16="http://schemas.microsoft.com/office/drawing/2014/main" id="{B7C9E7C0-B0A2-4415-97B7-1903279A3CF9}"/>
              </a:ext>
            </a:extLst>
          </p:cNvPr>
          <p:cNvSpPr/>
          <p:nvPr/>
        </p:nvSpPr>
        <p:spPr>
          <a:xfrm>
            <a:off x="377318" y="905774"/>
            <a:ext cx="9967912" cy="6178313"/>
          </a:xfrm>
          <a:prstGeom prst="roundRect">
            <a:avLst>
              <a:gd name="adj" fmla="val 3359"/>
            </a:avLst>
          </a:prstGeom>
          <a:solidFill>
            <a:schemeClr val="bg1"/>
          </a:solidFill>
          <a:ln w="25400">
            <a:solidFill>
              <a:srgbClr val="00B9E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grpSp>
        <p:nvGrpSpPr>
          <p:cNvPr id="29" name="グループ化 28">
            <a:extLst>
              <a:ext uri="{FF2B5EF4-FFF2-40B4-BE49-F238E27FC236}">
                <a16:creationId xmlns:a16="http://schemas.microsoft.com/office/drawing/2014/main" id="{61CF9DD4-1637-4852-33B7-87F26CDF4CAB}"/>
              </a:ext>
            </a:extLst>
          </p:cNvPr>
          <p:cNvGrpSpPr/>
          <p:nvPr/>
        </p:nvGrpSpPr>
        <p:grpSpPr>
          <a:xfrm>
            <a:off x="734723" y="780003"/>
            <a:ext cx="4704232" cy="436323"/>
            <a:chOff x="686713" y="780003"/>
            <a:chExt cx="5032599" cy="436323"/>
          </a:xfrm>
        </p:grpSpPr>
        <p:sp>
          <p:nvSpPr>
            <p:cNvPr id="30" name="正方形/長方形 29">
              <a:extLst>
                <a:ext uri="{FF2B5EF4-FFF2-40B4-BE49-F238E27FC236}">
                  <a16:creationId xmlns:a16="http://schemas.microsoft.com/office/drawing/2014/main" id="{1AB4B2BD-9B5F-1316-48A6-7EAA67A6C5D4}"/>
                </a:ext>
              </a:extLst>
            </p:cNvPr>
            <p:cNvSpPr/>
            <p:nvPr/>
          </p:nvSpPr>
          <p:spPr>
            <a:xfrm>
              <a:off x="686713" y="780003"/>
              <a:ext cx="5032599" cy="328307"/>
            </a:xfrm>
            <a:prstGeom prst="rect">
              <a:avLst/>
            </a:prstGeom>
            <a:solidFill>
              <a:srgbClr val="00B9E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1" name="四角形: 角を丸くする 30">
              <a:extLst>
                <a:ext uri="{FF2B5EF4-FFF2-40B4-BE49-F238E27FC236}">
                  <a16:creationId xmlns:a16="http://schemas.microsoft.com/office/drawing/2014/main" id="{2886563B-ACD5-46F7-B3C2-11A7B3FA5CAD}"/>
                </a:ext>
              </a:extLst>
            </p:cNvPr>
            <p:cNvSpPr/>
            <p:nvPr/>
          </p:nvSpPr>
          <p:spPr>
            <a:xfrm>
              <a:off x="686713" y="980568"/>
              <a:ext cx="5032599" cy="235758"/>
            </a:xfrm>
            <a:prstGeom prst="roundRect">
              <a:avLst>
                <a:gd name="adj" fmla="val 23985"/>
              </a:avLst>
            </a:prstGeom>
            <a:solidFill>
              <a:srgbClr val="00B9E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grpSp>
      <p:sp>
        <p:nvSpPr>
          <p:cNvPr id="32" name="テキスト ボックス 31">
            <a:extLst>
              <a:ext uri="{FF2B5EF4-FFF2-40B4-BE49-F238E27FC236}">
                <a16:creationId xmlns:a16="http://schemas.microsoft.com/office/drawing/2014/main" id="{249152EE-8892-2208-D240-9C1C3045B622}"/>
              </a:ext>
            </a:extLst>
          </p:cNvPr>
          <p:cNvSpPr txBox="1"/>
          <p:nvPr/>
        </p:nvSpPr>
        <p:spPr>
          <a:xfrm>
            <a:off x="865429" y="867234"/>
            <a:ext cx="1133742" cy="261860"/>
          </a:xfrm>
          <a:prstGeom prst="rect">
            <a:avLst/>
          </a:prstGeom>
          <a:noFill/>
        </p:spPr>
        <p:txBody>
          <a:bodyPr wrap="none" lIns="0" tIns="0" rIns="0" bIns="0" rtlCol="0">
            <a:noAutofit/>
          </a:bodyPr>
          <a:lstStyle/>
          <a:p>
            <a:r>
              <a:rPr kumimoji="1" lang="ja-JP" altLang="en-US" sz="2200" b="1" spc="100" dirty="0">
                <a:solidFill>
                  <a:schemeClr val="bg1"/>
                </a:solidFill>
                <a:latin typeface="+mj-ea"/>
                <a:ea typeface="+mj-ea"/>
              </a:rPr>
              <a:t>ワーク４</a:t>
            </a:r>
          </a:p>
        </p:txBody>
      </p:sp>
      <p:grpSp>
        <p:nvGrpSpPr>
          <p:cNvPr id="33" name="グループ化 32">
            <a:extLst>
              <a:ext uri="{FF2B5EF4-FFF2-40B4-BE49-F238E27FC236}">
                <a16:creationId xmlns:a16="http://schemas.microsoft.com/office/drawing/2014/main" id="{71547779-9B3B-5EF8-A8CF-F720D7DF3C0B}"/>
              </a:ext>
            </a:extLst>
          </p:cNvPr>
          <p:cNvGrpSpPr/>
          <p:nvPr/>
        </p:nvGrpSpPr>
        <p:grpSpPr>
          <a:xfrm>
            <a:off x="2075720" y="903075"/>
            <a:ext cx="289987" cy="190178"/>
            <a:chOff x="2088098" y="914003"/>
            <a:chExt cx="289987" cy="190178"/>
          </a:xfrm>
          <a:solidFill>
            <a:schemeClr val="bg1"/>
          </a:solidFill>
        </p:grpSpPr>
        <p:sp>
          <p:nvSpPr>
            <p:cNvPr id="34" name="矢印: 山形 33">
              <a:extLst>
                <a:ext uri="{FF2B5EF4-FFF2-40B4-BE49-F238E27FC236}">
                  <a16:creationId xmlns:a16="http://schemas.microsoft.com/office/drawing/2014/main" id="{D1F8558C-215C-72CC-741C-B125A8A20B2C}"/>
                </a:ext>
              </a:extLst>
            </p:cNvPr>
            <p:cNvSpPr/>
            <p:nvPr/>
          </p:nvSpPr>
          <p:spPr>
            <a:xfrm>
              <a:off x="2088098" y="914003"/>
              <a:ext cx="91578" cy="190178"/>
            </a:xfrm>
            <a:prstGeom prst="chevr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sp>
          <p:nvSpPr>
            <p:cNvPr id="35" name="矢印: 山形 34">
              <a:extLst>
                <a:ext uri="{FF2B5EF4-FFF2-40B4-BE49-F238E27FC236}">
                  <a16:creationId xmlns:a16="http://schemas.microsoft.com/office/drawing/2014/main" id="{584C7ED6-E615-2384-A5D3-82D9DA251D2C}"/>
                </a:ext>
              </a:extLst>
            </p:cNvPr>
            <p:cNvSpPr/>
            <p:nvPr/>
          </p:nvSpPr>
          <p:spPr>
            <a:xfrm>
              <a:off x="2187303" y="914003"/>
              <a:ext cx="91578" cy="190178"/>
            </a:xfrm>
            <a:prstGeom prst="chevr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sp>
          <p:nvSpPr>
            <p:cNvPr id="36" name="矢印: 山形 35">
              <a:extLst>
                <a:ext uri="{FF2B5EF4-FFF2-40B4-BE49-F238E27FC236}">
                  <a16:creationId xmlns:a16="http://schemas.microsoft.com/office/drawing/2014/main" id="{0370EE7F-8805-8FF4-D015-5C62101497F7}"/>
                </a:ext>
              </a:extLst>
            </p:cNvPr>
            <p:cNvSpPr/>
            <p:nvPr/>
          </p:nvSpPr>
          <p:spPr>
            <a:xfrm>
              <a:off x="2286507" y="914003"/>
              <a:ext cx="91578" cy="190178"/>
            </a:xfrm>
            <a:prstGeom prst="chevr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grpSp>
      <p:sp>
        <p:nvSpPr>
          <p:cNvPr id="37" name="テキスト ボックス 36">
            <a:extLst>
              <a:ext uri="{FF2B5EF4-FFF2-40B4-BE49-F238E27FC236}">
                <a16:creationId xmlns:a16="http://schemas.microsoft.com/office/drawing/2014/main" id="{631FD8FE-2C2E-DBF4-3D03-5AEDC059081D}"/>
              </a:ext>
            </a:extLst>
          </p:cNvPr>
          <p:cNvSpPr txBox="1"/>
          <p:nvPr/>
        </p:nvSpPr>
        <p:spPr>
          <a:xfrm>
            <a:off x="2506090" y="867234"/>
            <a:ext cx="2042906" cy="261860"/>
          </a:xfrm>
          <a:prstGeom prst="rect">
            <a:avLst/>
          </a:prstGeom>
          <a:noFill/>
        </p:spPr>
        <p:txBody>
          <a:bodyPr wrap="none" lIns="0" tIns="0" rIns="0" bIns="0" rtlCol="0">
            <a:noAutofit/>
          </a:bodyPr>
          <a:lstStyle/>
          <a:p>
            <a:r>
              <a:rPr kumimoji="1" lang="ja-JP" altLang="en-US" sz="2200" b="1" dirty="0">
                <a:solidFill>
                  <a:schemeClr val="bg1"/>
                </a:solidFill>
                <a:latin typeface="+mj-ea"/>
                <a:ea typeface="+mj-ea"/>
              </a:rPr>
              <a:t>累進課税制度について</a:t>
            </a:r>
          </a:p>
        </p:txBody>
      </p:sp>
      <p:sp>
        <p:nvSpPr>
          <p:cNvPr id="208" name="タイトル 207">
            <a:extLst>
              <a:ext uri="{FF2B5EF4-FFF2-40B4-BE49-F238E27FC236}">
                <a16:creationId xmlns:a16="http://schemas.microsoft.com/office/drawing/2014/main" id="{567F83EE-2DA8-967A-02F4-7CE79DCB0BDB}"/>
              </a:ext>
            </a:extLst>
          </p:cNvPr>
          <p:cNvSpPr>
            <a:spLocks noGrp="1"/>
          </p:cNvSpPr>
          <p:nvPr>
            <p:ph type="ctrTitle"/>
          </p:nvPr>
        </p:nvSpPr>
        <p:spPr/>
        <p:txBody>
          <a:bodyPr/>
          <a:lstStyle/>
          <a:p>
            <a:r>
              <a:rPr lang="ja-JP" altLang="en-US" dirty="0"/>
              <a:t>私たちの暮らしと税</a:t>
            </a:r>
          </a:p>
        </p:txBody>
      </p:sp>
      <p:sp>
        <p:nvSpPr>
          <p:cNvPr id="38" name="テキスト プレースホルダー 37">
            <a:extLst>
              <a:ext uri="{FF2B5EF4-FFF2-40B4-BE49-F238E27FC236}">
                <a16:creationId xmlns:a16="http://schemas.microsoft.com/office/drawing/2014/main" id="{9A100BA7-E0B5-4B44-BC6A-A8537E96E88B}"/>
              </a:ext>
            </a:extLst>
          </p:cNvPr>
          <p:cNvSpPr>
            <a:spLocks noGrp="1"/>
          </p:cNvSpPr>
          <p:nvPr>
            <p:ph type="body" idx="1"/>
          </p:nvPr>
        </p:nvSpPr>
        <p:spPr/>
        <p:txBody>
          <a:bodyPr/>
          <a:lstStyle/>
          <a:p>
            <a:endParaRPr lang="ja-JP" altLang="en-US"/>
          </a:p>
        </p:txBody>
      </p:sp>
      <p:sp>
        <p:nvSpPr>
          <p:cNvPr id="39" name="テキスト プレースホルダー 38">
            <a:extLst>
              <a:ext uri="{FF2B5EF4-FFF2-40B4-BE49-F238E27FC236}">
                <a16:creationId xmlns:a16="http://schemas.microsoft.com/office/drawing/2014/main" id="{54E416C7-1054-500A-E88F-D6CAEDB719A6}"/>
              </a:ext>
            </a:extLst>
          </p:cNvPr>
          <p:cNvSpPr>
            <a:spLocks noGrp="1"/>
          </p:cNvSpPr>
          <p:nvPr>
            <p:ph type="body" idx="10"/>
          </p:nvPr>
        </p:nvSpPr>
        <p:spPr/>
        <p:txBody>
          <a:bodyPr/>
          <a:lstStyle/>
          <a:p>
            <a:endParaRPr lang="ja-JP" altLang="en-US"/>
          </a:p>
        </p:txBody>
      </p:sp>
      <p:sp>
        <p:nvSpPr>
          <p:cNvPr id="40" name="テキスト プレースホルダー 39">
            <a:extLst>
              <a:ext uri="{FF2B5EF4-FFF2-40B4-BE49-F238E27FC236}">
                <a16:creationId xmlns:a16="http://schemas.microsoft.com/office/drawing/2014/main" id="{7972A926-E144-4D7A-DFCD-C83CA86C323B}"/>
              </a:ext>
            </a:extLst>
          </p:cNvPr>
          <p:cNvSpPr>
            <a:spLocks noGrp="1"/>
          </p:cNvSpPr>
          <p:nvPr>
            <p:ph type="body" idx="11"/>
          </p:nvPr>
        </p:nvSpPr>
        <p:spPr/>
        <p:txBody>
          <a:bodyPr/>
          <a:lstStyle/>
          <a:p>
            <a:endParaRPr lang="ja-JP" altLang="en-US"/>
          </a:p>
        </p:txBody>
      </p:sp>
      <p:sp>
        <p:nvSpPr>
          <p:cNvPr id="41" name="テキスト プレースホルダー 40">
            <a:extLst>
              <a:ext uri="{FF2B5EF4-FFF2-40B4-BE49-F238E27FC236}">
                <a16:creationId xmlns:a16="http://schemas.microsoft.com/office/drawing/2014/main" id="{A818B4BD-CB42-78C0-917D-9F7864267016}"/>
              </a:ext>
            </a:extLst>
          </p:cNvPr>
          <p:cNvSpPr>
            <a:spLocks noGrp="1"/>
          </p:cNvSpPr>
          <p:nvPr>
            <p:ph type="body" idx="12"/>
          </p:nvPr>
        </p:nvSpPr>
        <p:spPr/>
        <p:txBody>
          <a:bodyPr/>
          <a:lstStyle/>
          <a:p>
            <a:endParaRPr lang="ja-JP" altLang="en-US"/>
          </a:p>
        </p:txBody>
      </p:sp>
      <p:sp>
        <p:nvSpPr>
          <p:cNvPr id="209" name="テキスト ボックス 208">
            <a:extLst>
              <a:ext uri="{FF2B5EF4-FFF2-40B4-BE49-F238E27FC236}">
                <a16:creationId xmlns:a16="http://schemas.microsoft.com/office/drawing/2014/main" id="{C5745B6A-328B-5732-CB87-867577711B5A}"/>
              </a:ext>
            </a:extLst>
          </p:cNvPr>
          <p:cNvSpPr txBox="1"/>
          <p:nvPr/>
        </p:nvSpPr>
        <p:spPr>
          <a:xfrm>
            <a:off x="387856" y="115182"/>
            <a:ext cx="222470" cy="307777"/>
          </a:xfrm>
          <a:prstGeom prst="rect">
            <a:avLst/>
          </a:prstGeom>
          <a:noFill/>
        </p:spPr>
        <p:txBody>
          <a:bodyPr wrap="none" lIns="0" tIns="0" rIns="0" bIns="0" rtlCol="0">
            <a:noAutofit/>
          </a:bodyPr>
          <a:lstStyle/>
          <a:p>
            <a:pPr algn="ctr"/>
            <a:r>
              <a:rPr kumimoji="1" lang="en-US" altLang="ja-JP" sz="2000" dirty="0">
                <a:latin typeface="+mj-lt"/>
                <a:ea typeface="+mj-ea"/>
              </a:rPr>
              <a:t>2</a:t>
            </a:r>
            <a:endParaRPr kumimoji="1" lang="ja-JP" altLang="en-US" sz="2000" dirty="0">
              <a:latin typeface="+mj-lt"/>
              <a:ea typeface="+mj-ea"/>
            </a:endParaRPr>
          </a:p>
        </p:txBody>
      </p:sp>
      <p:sp>
        <p:nvSpPr>
          <p:cNvPr id="3" name="テキスト ボックス 2">
            <a:extLst>
              <a:ext uri="{FF2B5EF4-FFF2-40B4-BE49-F238E27FC236}">
                <a16:creationId xmlns:a16="http://schemas.microsoft.com/office/drawing/2014/main" id="{D32AF31A-5877-6540-51B3-9DB711A02D33}"/>
              </a:ext>
            </a:extLst>
          </p:cNvPr>
          <p:cNvSpPr txBox="1"/>
          <p:nvPr/>
        </p:nvSpPr>
        <p:spPr>
          <a:xfrm>
            <a:off x="10185641" y="7205663"/>
            <a:ext cx="134798" cy="153888"/>
          </a:xfrm>
          <a:prstGeom prst="rect">
            <a:avLst/>
          </a:prstGeom>
          <a:noFill/>
        </p:spPr>
        <p:txBody>
          <a:bodyPr vert="horz" wrap="none" lIns="0" tIns="0" rIns="0" bIns="0" rtlCol="0">
            <a:noAutofit/>
          </a:bodyPr>
          <a:lstStyle/>
          <a:p>
            <a:pPr algn="r"/>
            <a:r>
              <a:rPr kumimoji="1" lang="en-US" altLang="ja-JP" sz="1000" dirty="0"/>
              <a:t>9</a:t>
            </a:r>
            <a:endParaRPr kumimoji="1" lang="ja-JP" altLang="en-US" sz="1000" dirty="0"/>
          </a:p>
        </p:txBody>
      </p:sp>
      <p:sp>
        <p:nvSpPr>
          <p:cNvPr id="2" name="テキスト ボックス 1">
            <a:extLst>
              <a:ext uri="{FF2B5EF4-FFF2-40B4-BE49-F238E27FC236}">
                <a16:creationId xmlns:a16="http://schemas.microsoft.com/office/drawing/2014/main" id="{3AF431CC-17DD-7D85-07BF-D8055EF56D22}"/>
              </a:ext>
            </a:extLst>
          </p:cNvPr>
          <p:cNvSpPr txBox="1"/>
          <p:nvPr/>
        </p:nvSpPr>
        <p:spPr>
          <a:xfrm>
            <a:off x="9715913" y="2373718"/>
            <a:ext cx="192360" cy="263149"/>
          </a:xfrm>
          <a:prstGeom prst="rect">
            <a:avLst/>
          </a:prstGeom>
          <a:noFill/>
        </p:spPr>
        <p:txBody>
          <a:bodyPr wrap="square" lIns="0" tIns="0" rIns="0" bIns="0" rtlCol="0">
            <a:spAutoFit/>
          </a:bodyPr>
          <a:lstStyle/>
          <a:p>
            <a:pPr marL="954000" indent="-954000" algn="r">
              <a:lnSpc>
                <a:spcPct val="114000"/>
              </a:lnSpc>
              <a:tabLst>
                <a:tab pos="8693150" algn="ctr"/>
              </a:tabLst>
            </a:pPr>
            <a:r>
              <a:rPr kumimoji="1" lang="ja-JP" altLang="en-US" sz="1500" dirty="0">
                <a:latin typeface="+mn-ea"/>
              </a:rPr>
              <a:t>円</a:t>
            </a:r>
          </a:p>
        </p:txBody>
      </p:sp>
      <p:cxnSp>
        <p:nvCxnSpPr>
          <p:cNvPr id="5" name="直線コネクタ 4">
            <a:extLst>
              <a:ext uri="{FF2B5EF4-FFF2-40B4-BE49-F238E27FC236}">
                <a16:creationId xmlns:a16="http://schemas.microsoft.com/office/drawing/2014/main" id="{04090B05-DB5E-F5D2-58AD-5E0F077B26D9}"/>
              </a:ext>
            </a:extLst>
          </p:cNvPr>
          <p:cNvCxnSpPr/>
          <p:nvPr/>
        </p:nvCxnSpPr>
        <p:spPr>
          <a:xfrm>
            <a:off x="7686675" y="2636804"/>
            <a:ext cx="2257425"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43" name="テキスト ボックス 42">
            <a:extLst>
              <a:ext uri="{FF2B5EF4-FFF2-40B4-BE49-F238E27FC236}">
                <a16:creationId xmlns:a16="http://schemas.microsoft.com/office/drawing/2014/main" id="{A0C4C63F-73BF-599D-307F-F5E518EEE5FF}"/>
              </a:ext>
            </a:extLst>
          </p:cNvPr>
          <p:cNvSpPr txBox="1"/>
          <p:nvPr/>
        </p:nvSpPr>
        <p:spPr>
          <a:xfrm>
            <a:off x="669854" y="1620256"/>
            <a:ext cx="5595763" cy="230832"/>
          </a:xfrm>
          <a:prstGeom prst="rect">
            <a:avLst/>
          </a:prstGeom>
          <a:noFill/>
        </p:spPr>
        <p:txBody>
          <a:bodyPr wrap="none" lIns="0" tIns="0" rIns="0" bIns="0" rtlCol="0">
            <a:spAutoFit/>
          </a:bodyPr>
          <a:lstStyle/>
          <a:p>
            <a:pPr marL="198000" indent="-198000">
              <a:spcAft>
                <a:spcPts val="200"/>
              </a:spcAft>
              <a:buFont typeface="Wingdings" panose="05000000000000000000" pitchFamily="2" charset="2"/>
              <a:buChar char="n"/>
              <a:tabLst>
                <a:tab pos="8693150" algn="ctr"/>
              </a:tabLst>
            </a:pPr>
            <a:r>
              <a:rPr kumimoji="1" lang="ja-JP" altLang="en-US" sz="1500" b="1" dirty="0">
                <a:latin typeface="+mn-ea"/>
              </a:rPr>
              <a:t>所得が</a:t>
            </a:r>
            <a:r>
              <a:rPr kumimoji="1" lang="en-US" altLang="ja-JP" sz="1500" b="1" dirty="0">
                <a:latin typeface="+mn-ea"/>
              </a:rPr>
              <a:t>1,000</a:t>
            </a:r>
            <a:r>
              <a:rPr kumimoji="1" lang="ja-JP" altLang="en-US" sz="1500" b="1" dirty="0">
                <a:latin typeface="+mn-ea"/>
              </a:rPr>
              <a:t>万円の人の場合、税額はいくらになるでしょう。</a:t>
            </a:r>
          </a:p>
        </p:txBody>
      </p:sp>
      <p:sp>
        <p:nvSpPr>
          <p:cNvPr id="44" name="テキスト ボックス 43">
            <a:extLst>
              <a:ext uri="{FF2B5EF4-FFF2-40B4-BE49-F238E27FC236}">
                <a16:creationId xmlns:a16="http://schemas.microsoft.com/office/drawing/2014/main" id="{E58B1062-6545-E5AE-8C91-747AABB4D67F}"/>
              </a:ext>
            </a:extLst>
          </p:cNvPr>
          <p:cNvSpPr txBox="1"/>
          <p:nvPr/>
        </p:nvSpPr>
        <p:spPr>
          <a:xfrm>
            <a:off x="669854" y="2836583"/>
            <a:ext cx="6168035" cy="230832"/>
          </a:xfrm>
          <a:prstGeom prst="rect">
            <a:avLst/>
          </a:prstGeom>
          <a:noFill/>
        </p:spPr>
        <p:txBody>
          <a:bodyPr wrap="none" lIns="0" tIns="0" rIns="0" bIns="0" rtlCol="0">
            <a:spAutoFit/>
          </a:bodyPr>
          <a:lstStyle/>
          <a:p>
            <a:pPr marL="198000" indent="-198000">
              <a:spcAft>
                <a:spcPts val="200"/>
              </a:spcAft>
              <a:buFont typeface="Wingdings" panose="05000000000000000000" pitchFamily="2" charset="2"/>
              <a:buChar char="n"/>
              <a:tabLst>
                <a:tab pos="8693150" algn="ctr"/>
              </a:tabLst>
            </a:pPr>
            <a:r>
              <a:rPr kumimoji="1" lang="en-US" altLang="ja-JP" sz="1500" b="1" dirty="0">
                <a:latin typeface="+mn-ea"/>
              </a:rPr>
              <a:t>500</a:t>
            </a:r>
            <a:r>
              <a:rPr kumimoji="1" lang="ja-JP" altLang="en-US" sz="1500" b="1" dirty="0">
                <a:latin typeface="+mn-ea"/>
              </a:rPr>
              <a:t>万円の所得の人の場合と比べてどうなったか考えてみましょう。</a:t>
            </a:r>
          </a:p>
        </p:txBody>
      </p:sp>
      <p:sp>
        <p:nvSpPr>
          <p:cNvPr id="45" name="テキスト ボックス 44">
            <a:extLst>
              <a:ext uri="{FF2B5EF4-FFF2-40B4-BE49-F238E27FC236}">
                <a16:creationId xmlns:a16="http://schemas.microsoft.com/office/drawing/2014/main" id="{6BFA74D9-CC54-D0F0-53E2-62CA2115D503}"/>
              </a:ext>
            </a:extLst>
          </p:cNvPr>
          <p:cNvSpPr txBox="1"/>
          <p:nvPr/>
        </p:nvSpPr>
        <p:spPr>
          <a:xfrm>
            <a:off x="669854" y="4061535"/>
            <a:ext cx="5393784" cy="230832"/>
          </a:xfrm>
          <a:prstGeom prst="rect">
            <a:avLst/>
          </a:prstGeom>
          <a:noFill/>
        </p:spPr>
        <p:txBody>
          <a:bodyPr wrap="none" lIns="0" tIns="0" rIns="0" bIns="0" rtlCol="0">
            <a:spAutoFit/>
          </a:bodyPr>
          <a:lstStyle/>
          <a:p>
            <a:pPr marL="198000" indent="-198000">
              <a:spcAft>
                <a:spcPts val="200"/>
              </a:spcAft>
              <a:buFont typeface="Wingdings" panose="05000000000000000000" pitchFamily="2" charset="2"/>
              <a:buChar char="n"/>
              <a:tabLst>
                <a:tab pos="8693150" algn="ctr"/>
              </a:tabLst>
            </a:pPr>
            <a:r>
              <a:rPr kumimoji="1" lang="ja-JP" altLang="en-US" sz="1500" b="1" dirty="0">
                <a:latin typeface="+mn-ea"/>
              </a:rPr>
              <a:t>なぜ累進課税制度が採用されているのか考えてみましょう。</a:t>
            </a:r>
          </a:p>
        </p:txBody>
      </p:sp>
      <p:sp>
        <p:nvSpPr>
          <p:cNvPr id="46" name="テキスト ボックス 45">
            <a:extLst>
              <a:ext uri="{FF2B5EF4-FFF2-40B4-BE49-F238E27FC236}">
                <a16:creationId xmlns:a16="http://schemas.microsoft.com/office/drawing/2014/main" id="{48AE350D-0D5A-BBAE-D3B1-3E4F5A0853F8}"/>
              </a:ext>
            </a:extLst>
          </p:cNvPr>
          <p:cNvSpPr txBox="1"/>
          <p:nvPr/>
        </p:nvSpPr>
        <p:spPr>
          <a:xfrm>
            <a:off x="669854" y="5246098"/>
            <a:ext cx="8663910" cy="743793"/>
          </a:xfrm>
          <a:prstGeom prst="rect">
            <a:avLst/>
          </a:prstGeom>
          <a:noFill/>
        </p:spPr>
        <p:txBody>
          <a:bodyPr wrap="none" lIns="0" tIns="0" rIns="0" bIns="0" rtlCol="0">
            <a:spAutoFit/>
          </a:bodyPr>
          <a:lstStyle/>
          <a:p>
            <a:pPr marL="198000" indent="-198000">
              <a:spcAft>
                <a:spcPts val="200"/>
              </a:spcAft>
              <a:buFont typeface="Wingdings" panose="05000000000000000000" pitchFamily="2" charset="2"/>
              <a:buChar char="n"/>
              <a:tabLst>
                <a:tab pos="8693150" algn="ctr"/>
              </a:tabLst>
            </a:pPr>
            <a:r>
              <a:rPr kumimoji="1" lang="ja-JP" altLang="en-US" sz="1500" b="1" dirty="0">
                <a:latin typeface="+mn-ea"/>
              </a:rPr>
              <a:t>なぜ約</a:t>
            </a:r>
            <a:r>
              <a:rPr kumimoji="1" lang="en-US" altLang="ja-JP" sz="1500" b="1" dirty="0">
                <a:latin typeface="+mn-ea"/>
              </a:rPr>
              <a:t>50</a:t>
            </a:r>
            <a:r>
              <a:rPr kumimoji="1" lang="ja-JP" altLang="en-US" sz="1500" b="1" dirty="0">
                <a:latin typeface="+mn-ea"/>
              </a:rPr>
              <a:t>種類もの種類の税金があるのか、</a:t>
            </a:r>
          </a:p>
          <a:p>
            <a:pPr marL="198000">
              <a:spcAft>
                <a:spcPts val="200"/>
              </a:spcAft>
              <a:tabLst>
                <a:tab pos="8693150" algn="ctr"/>
              </a:tabLst>
            </a:pPr>
            <a:r>
              <a:rPr kumimoji="1" lang="ja-JP" altLang="en-US" sz="1500" b="1" dirty="0">
                <a:latin typeface="+mn-ea"/>
              </a:rPr>
              <a:t>なぜ、６ページの</a:t>
            </a:r>
            <a:r>
              <a:rPr kumimoji="1" lang="en-US" altLang="ja-JP" sz="1500" b="1" dirty="0">
                <a:latin typeface="+mn-ea"/>
              </a:rPr>
              <a:t>〈</a:t>
            </a:r>
            <a:r>
              <a:rPr kumimoji="1" lang="ja-JP" altLang="en-US" sz="1500" b="1" dirty="0">
                <a:latin typeface="+mn-ea"/>
              </a:rPr>
              <a:t>税金の種類（主なもの）</a:t>
            </a:r>
            <a:r>
              <a:rPr kumimoji="1" lang="en-US" altLang="ja-JP" sz="1500" b="1" dirty="0">
                <a:latin typeface="+mn-ea"/>
              </a:rPr>
              <a:t>〉</a:t>
            </a:r>
            <a:r>
              <a:rPr kumimoji="1" lang="ja-JP" altLang="en-US" sz="1500" b="1" dirty="0">
                <a:latin typeface="+mn-ea"/>
              </a:rPr>
              <a:t>の表にあるように異なる方法（直接税・間接税）で</a:t>
            </a:r>
          </a:p>
          <a:p>
            <a:pPr marL="198000">
              <a:spcAft>
                <a:spcPts val="200"/>
              </a:spcAft>
              <a:tabLst>
                <a:tab pos="8693150" algn="ctr"/>
              </a:tabLst>
            </a:pPr>
            <a:r>
              <a:rPr kumimoji="1" lang="ja-JP" altLang="en-US" sz="1500" b="1" dirty="0">
                <a:latin typeface="+mn-ea"/>
              </a:rPr>
              <a:t>税を集めているのか考えてみましょう。</a:t>
            </a:r>
          </a:p>
        </p:txBody>
      </p:sp>
    </p:spTree>
    <p:extLst>
      <p:ext uri="{BB962C8B-B14F-4D97-AF65-F5344CB8AC3E}">
        <p14:creationId xmlns:p14="http://schemas.microsoft.com/office/powerpoint/2010/main" val="22298499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3">
            <a:extLst>
              <a:ext uri="{FF2B5EF4-FFF2-40B4-BE49-F238E27FC236}">
                <a16:creationId xmlns:a16="http://schemas.microsoft.com/office/drawing/2014/main" id="{5FE51E58-5FF4-8FB7-E65A-FD874A8ACBFE}"/>
              </a:ext>
            </a:extLst>
          </p:cNvPr>
          <p:cNvSpPr>
            <a:spLocks noGrp="1"/>
          </p:cNvSpPr>
          <p:nvPr>
            <p:ph type="ctrTitle"/>
          </p:nvPr>
        </p:nvSpPr>
        <p:spPr>
          <a:xfrm>
            <a:off x="737233" y="121711"/>
            <a:ext cx="9722805" cy="313201"/>
          </a:xfrm>
          <a:prstGeom prst="rect">
            <a:avLst/>
          </a:prstGeom>
        </p:spPr>
        <p:txBody>
          <a:bodyPr/>
          <a:lstStyle/>
          <a:p>
            <a:r>
              <a:rPr lang="ja-JP" altLang="en-US" dirty="0"/>
              <a:t>税をどのように集めるか考えよう</a:t>
            </a:r>
          </a:p>
        </p:txBody>
      </p:sp>
      <p:sp>
        <p:nvSpPr>
          <p:cNvPr id="5" name="テキスト ボックス 4">
            <a:extLst>
              <a:ext uri="{FF2B5EF4-FFF2-40B4-BE49-F238E27FC236}">
                <a16:creationId xmlns:a16="http://schemas.microsoft.com/office/drawing/2014/main" id="{7D536DA1-F99A-67DA-3CDF-E9954C934942}"/>
              </a:ext>
            </a:extLst>
          </p:cNvPr>
          <p:cNvSpPr txBox="1"/>
          <p:nvPr/>
        </p:nvSpPr>
        <p:spPr>
          <a:xfrm>
            <a:off x="387856" y="115182"/>
            <a:ext cx="222470" cy="307777"/>
          </a:xfrm>
          <a:prstGeom prst="rect">
            <a:avLst/>
          </a:prstGeom>
          <a:noFill/>
        </p:spPr>
        <p:txBody>
          <a:bodyPr wrap="none" lIns="0" tIns="0" rIns="0" bIns="0" rtlCol="0">
            <a:noAutofit/>
          </a:bodyPr>
          <a:lstStyle/>
          <a:p>
            <a:pPr algn="ctr"/>
            <a:r>
              <a:rPr kumimoji="1" lang="en-US" altLang="ja-JP" sz="2000" dirty="0">
                <a:latin typeface="+mj-lt"/>
                <a:ea typeface="+mj-ea"/>
              </a:rPr>
              <a:t>3</a:t>
            </a:r>
            <a:endParaRPr kumimoji="1" lang="ja-JP" altLang="en-US" sz="2000" dirty="0">
              <a:latin typeface="+mj-lt"/>
              <a:ea typeface="+mj-ea"/>
            </a:endParaRPr>
          </a:p>
        </p:txBody>
      </p:sp>
      <p:sp>
        <p:nvSpPr>
          <p:cNvPr id="6" name="吹き出し: 角を丸めた四角形 5">
            <a:extLst>
              <a:ext uri="{FF2B5EF4-FFF2-40B4-BE49-F238E27FC236}">
                <a16:creationId xmlns:a16="http://schemas.microsoft.com/office/drawing/2014/main" id="{A42B048D-D330-C0C2-5FE6-3E2F87E2F63B}"/>
              </a:ext>
            </a:extLst>
          </p:cNvPr>
          <p:cNvSpPr/>
          <p:nvPr/>
        </p:nvSpPr>
        <p:spPr>
          <a:xfrm>
            <a:off x="1294002" y="3081407"/>
            <a:ext cx="7247326" cy="358376"/>
          </a:xfrm>
          <a:prstGeom prst="wedgeRoundRectCallout">
            <a:avLst>
              <a:gd name="adj1" fmla="val -53171"/>
              <a:gd name="adj2" fmla="val 7739"/>
              <a:gd name="adj3" fmla="val 16667"/>
            </a:avLst>
          </a:prstGeom>
          <a:solidFill>
            <a:srgbClr val="ECF4D9"/>
          </a:solidFill>
          <a:ln>
            <a:solidFill>
              <a:srgbClr val="8FC31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pic>
        <p:nvPicPr>
          <p:cNvPr id="7" name="図 6" descr="挿絵, 時計, 記号 が含まれている画像&#10;&#10;自動的に生成された説明">
            <a:extLst>
              <a:ext uri="{FF2B5EF4-FFF2-40B4-BE49-F238E27FC236}">
                <a16:creationId xmlns:a16="http://schemas.microsoft.com/office/drawing/2014/main" id="{B273DB8E-79CD-2BD8-7CC9-CFE11124818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642732" y="4816355"/>
            <a:ext cx="580549" cy="855312"/>
          </a:xfrm>
          <a:prstGeom prst="rect">
            <a:avLst/>
          </a:prstGeom>
        </p:spPr>
      </p:pic>
      <p:pic>
        <p:nvPicPr>
          <p:cNvPr id="8" name="図 7" descr="挿絵 が含まれている画像&#10;&#10;自動的に生成された説明">
            <a:extLst>
              <a:ext uri="{FF2B5EF4-FFF2-40B4-BE49-F238E27FC236}">
                <a16:creationId xmlns:a16="http://schemas.microsoft.com/office/drawing/2014/main" id="{FF0B26DC-908D-BB04-6CDF-E1E9007363F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631919" y="6149574"/>
            <a:ext cx="626850" cy="504111"/>
          </a:xfrm>
          <a:prstGeom prst="rect">
            <a:avLst/>
          </a:prstGeom>
        </p:spPr>
      </p:pic>
      <p:pic>
        <p:nvPicPr>
          <p:cNvPr id="9" name="図 8" descr="挿絵 が含まれている画像&#10;&#10;自動的に生成された説明">
            <a:extLst>
              <a:ext uri="{FF2B5EF4-FFF2-40B4-BE49-F238E27FC236}">
                <a16:creationId xmlns:a16="http://schemas.microsoft.com/office/drawing/2014/main" id="{5AE7F0BF-530B-E6D2-DAAC-9399F08AA54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76331" y="4350342"/>
            <a:ext cx="630085" cy="502306"/>
          </a:xfrm>
          <a:prstGeom prst="rect">
            <a:avLst/>
          </a:prstGeom>
        </p:spPr>
      </p:pic>
      <p:pic>
        <p:nvPicPr>
          <p:cNvPr id="10" name="図 9" descr="挿絵 が含まれている画像&#10;&#10;自動的に生成された説明">
            <a:extLst>
              <a:ext uri="{FF2B5EF4-FFF2-40B4-BE49-F238E27FC236}">
                <a16:creationId xmlns:a16="http://schemas.microsoft.com/office/drawing/2014/main" id="{DFB1F28E-066A-0218-673A-2300EA28A1E7}"/>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76331" y="5683713"/>
            <a:ext cx="630085" cy="506712"/>
          </a:xfrm>
          <a:prstGeom prst="rect">
            <a:avLst/>
          </a:prstGeom>
        </p:spPr>
      </p:pic>
      <p:pic>
        <p:nvPicPr>
          <p:cNvPr id="11" name="図 10" descr="ゲームのキャラクター&#10;&#10;低い精度で自動的に生成された説明">
            <a:extLst>
              <a:ext uri="{FF2B5EF4-FFF2-40B4-BE49-F238E27FC236}">
                <a16:creationId xmlns:a16="http://schemas.microsoft.com/office/drawing/2014/main" id="{FE8D6C9B-ED81-8050-4383-C456502C8C08}"/>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26212" y="891117"/>
            <a:ext cx="3162018" cy="1908646"/>
          </a:xfrm>
          <a:prstGeom prst="rect">
            <a:avLst/>
          </a:prstGeom>
        </p:spPr>
      </p:pic>
      <p:pic>
        <p:nvPicPr>
          <p:cNvPr id="12" name="図 11" descr="記号 が含まれている画像&#10;&#10;自動的に生成された説明">
            <a:extLst>
              <a:ext uri="{FF2B5EF4-FFF2-40B4-BE49-F238E27FC236}">
                <a16:creationId xmlns:a16="http://schemas.microsoft.com/office/drawing/2014/main" id="{9B476ADC-A536-D8B8-5D83-9557CB5060E0}"/>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8865078" y="958346"/>
            <a:ext cx="1032490" cy="1612989"/>
          </a:xfrm>
          <a:prstGeom prst="rect">
            <a:avLst/>
          </a:prstGeom>
        </p:spPr>
      </p:pic>
      <p:pic>
        <p:nvPicPr>
          <p:cNvPr id="13" name="図 12" descr="挿絵 が含まれている画像&#10;&#10;自動的に生成された説明">
            <a:extLst>
              <a:ext uri="{FF2B5EF4-FFF2-40B4-BE49-F238E27FC236}">
                <a16:creationId xmlns:a16="http://schemas.microsoft.com/office/drawing/2014/main" id="{42239967-79B4-E2E0-E027-6F99AC860281}"/>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9635706" y="3547342"/>
            <a:ext cx="603795" cy="925524"/>
          </a:xfrm>
          <a:prstGeom prst="rect">
            <a:avLst/>
          </a:prstGeom>
        </p:spPr>
      </p:pic>
      <p:pic>
        <p:nvPicPr>
          <p:cNvPr id="14" name="図 13" descr="挿絵 が含まれている画像&#10;&#10;自動的に生成された説明">
            <a:extLst>
              <a:ext uri="{FF2B5EF4-FFF2-40B4-BE49-F238E27FC236}">
                <a16:creationId xmlns:a16="http://schemas.microsoft.com/office/drawing/2014/main" id="{3A07FAFB-A860-A8B8-942C-0327841EDC6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76331" y="3024997"/>
            <a:ext cx="626850" cy="504111"/>
          </a:xfrm>
          <a:prstGeom prst="rect">
            <a:avLst/>
          </a:prstGeom>
        </p:spPr>
      </p:pic>
      <p:sp>
        <p:nvSpPr>
          <p:cNvPr id="15" name="テキスト ボックス 14">
            <a:extLst>
              <a:ext uri="{FF2B5EF4-FFF2-40B4-BE49-F238E27FC236}">
                <a16:creationId xmlns:a16="http://schemas.microsoft.com/office/drawing/2014/main" id="{1456DA2C-C9F0-C9F3-610E-6DE5735DBCB1}"/>
              </a:ext>
            </a:extLst>
          </p:cNvPr>
          <p:cNvSpPr txBox="1"/>
          <p:nvPr/>
        </p:nvSpPr>
        <p:spPr>
          <a:xfrm>
            <a:off x="3881887" y="1445416"/>
            <a:ext cx="4616648" cy="1025922"/>
          </a:xfrm>
          <a:prstGeom prst="rect">
            <a:avLst/>
          </a:prstGeom>
          <a:noFill/>
        </p:spPr>
        <p:txBody>
          <a:bodyPr wrap="none" lIns="0" tIns="0" rIns="0" bIns="0" rtlCol="0">
            <a:spAutoFit/>
          </a:bodyPr>
          <a:lstStyle/>
          <a:p>
            <a:pPr>
              <a:spcAft>
                <a:spcPts val="400"/>
              </a:spcAft>
            </a:pPr>
            <a:r>
              <a:rPr kumimoji="1" lang="ja-JP" altLang="en-US" sz="2000" b="1" dirty="0"/>
              <a:t>～とある高校の教室～</a:t>
            </a:r>
          </a:p>
          <a:p>
            <a:pPr>
              <a:spcAft>
                <a:spcPts val="400"/>
              </a:spcAft>
            </a:pPr>
            <a:r>
              <a:rPr kumimoji="1" lang="ja-JP" altLang="en-US" sz="2000" b="1" dirty="0"/>
              <a:t>　放課後、三人の生徒と先生が「税」に</a:t>
            </a:r>
          </a:p>
          <a:p>
            <a:pPr>
              <a:spcAft>
                <a:spcPts val="400"/>
              </a:spcAft>
            </a:pPr>
            <a:r>
              <a:rPr kumimoji="1" lang="ja-JP" altLang="en-US" sz="2000" b="1" dirty="0"/>
              <a:t>　ついて話をしているようです</a:t>
            </a:r>
          </a:p>
        </p:txBody>
      </p:sp>
      <p:sp>
        <p:nvSpPr>
          <p:cNvPr id="16" name="テキスト ボックス 15">
            <a:extLst>
              <a:ext uri="{FF2B5EF4-FFF2-40B4-BE49-F238E27FC236}">
                <a16:creationId xmlns:a16="http://schemas.microsoft.com/office/drawing/2014/main" id="{9C82E371-C8C9-9488-7360-9DEA980901F6}"/>
              </a:ext>
            </a:extLst>
          </p:cNvPr>
          <p:cNvSpPr txBox="1"/>
          <p:nvPr/>
        </p:nvSpPr>
        <p:spPr>
          <a:xfrm>
            <a:off x="9236188" y="2647616"/>
            <a:ext cx="307777" cy="184666"/>
          </a:xfrm>
          <a:prstGeom prst="rect">
            <a:avLst/>
          </a:prstGeom>
          <a:noFill/>
        </p:spPr>
        <p:txBody>
          <a:bodyPr wrap="none" lIns="0" tIns="0" rIns="0" bIns="0" rtlCol="0">
            <a:spAutoFit/>
          </a:bodyPr>
          <a:lstStyle/>
          <a:p>
            <a:pPr algn="ctr">
              <a:spcAft>
                <a:spcPts val="400"/>
              </a:spcAft>
            </a:pPr>
            <a:r>
              <a:rPr kumimoji="1" lang="ja-JP" altLang="en-US" sz="1200" b="1" dirty="0"/>
              <a:t>先生</a:t>
            </a:r>
          </a:p>
        </p:txBody>
      </p:sp>
      <p:sp>
        <p:nvSpPr>
          <p:cNvPr id="17" name="テキスト ボックス 16">
            <a:extLst>
              <a:ext uri="{FF2B5EF4-FFF2-40B4-BE49-F238E27FC236}">
                <a16:creationId xmlns:a16="http://schemas.microsoft.com/office/drawing/2014/main" id="{F3F2202F-52C0-8AEA-6DC4-ED8A6EBDCB8D}"/>
              </a:ext>
            </a:extLst>
          </p:cNvPr>
          <p:cNvSpPr txBox="1"/>
          <p:nvPr/>
        </p:nvSpPr>
        <p:spPr>
          <a:xfrm>
            <a:off x="1908481" y="2647616"/>
            <a:ext cx="461666" cy="184666"/>
          </a:xfrm>
          <a:prstGeom prst="rect">
            <a:avLst/>
          </a:prstGeom>
          <a:noFill/>
        </p:spPr>
        <p:txBody>
          <a:bodyPr wrap="none" lIns="0" tIns="0" rIns="0" bIns="0" rtlCol="0">
            <a:spAutoFit/>
          </a:bodyPr>
          <a:lstStyle/>
          <a:p>
            <a:pPr algn="ctr">
              <a:spcAft>
                <a:spcPts val="400"/>
              </a:spcAft>
            </a:pPr>
            <a:r>
              <a:rPr kumimoji="1" lang="ja-JP" altLang="en-US" sz="1200" b="1" dirty="0"/>
              <a:t>生徒達</a:t>
            </a:r>
          </a:p>
        </p:txBody>
      </p:sp>
      <p:sp>
        <p:nvSpPr>
          <p:cNvPr id="18" name="テキスト ボックス 17">
            <a:extLst>
              <a:ext uri="{FF2B5EF4-FFF2-40B4-BE49-F238E27FC236}">
                <a16:creationId xmlns:a16="http://schemas.microsoft.com/office/drawing/2014/main" id="{0C5F75F5-B4C2-5CA2-7D29-F7331693C447}"/>
              </a:ext>
            </a:extLst>
          </p:cNvPr>
          <p:cNvSpPr txBox="1"/>
          <p:nvPr/>
        </p:nvSpPr>
        <p:spPr>
          <a:xfrm>
            <a:off x="1438306" y="3160397"/>
            <a:ext cx="7181454" cy="215444"/>
          </a:xfrm>
          <a:prstGeom prst="rect">
            <a:avLst/>
          </a:prstGeom>
          <a:noFill/>
        </p:spPr>
        <p:txBody>
          <a:bodyPr wrap="none" lIns="0" tIns="0" rIns="0" bIns="0" rtlCol="0">
            <a:spAutoFit/>
          </a:bodyPr>
          <a:lstStyle/>
          <a:p>
            <a:pPr>
              <a:spcAft>
                <a:spcPts val="400"/>
              </a:spcAft>
            </a:pPr>
            <a:r>
              <a:rPr kumimoji="1" lang="ja-JP" altLang="en-US" sz="1400" dirty="0"/>
              <a:t>先生。ニュースで「課税の公平が～」と言っていたけど</a:t>
            </a:r>
            <a:r>
              <a:rPr kumimoji="1" lang="ja-JP" altLang="en-US" sz="1400" spc="-1000" dirty="0"/>
              <a:t>、</a:t>
            </a:r>
            <a:r>
              <a:rPr kumimoji="1" lang="ja-JP" altLang="en-US" sz="1400" dirty="0"/>
              <a:t>「課税の公平」って何ですか？</a:t>
            </a:r>
          </a:p>
        </p:txBody>
      </p:sp>
      <p:sp>
        <p:nvSpPr>
          <p:cNvPr id="19" name="吹き出し: 角を丸めた四角形 18">
            <a:extLst>
              <a:ext uri="{FF2B5EF4-FFF2-40B4-BE49-F238E27FC236}">
                <a16:creationId xmlns:a16="http://schemas.microsoft.com/office/drawing/2014/main" id="{5C5217D7-5814-5DAE-B0E7-FE70CAB01128}"/>
              </a:ext>
            </a:extLst>
          </p:cNvPr>
          <p:cNvSpPr/>
          <p:nvPr/>
        </p:nvSpPr>
        <p:spPr>
          <a:xfrm flipV="1">
            <a:off x="3697857" y="3609992"/>
            <a:ext cx="5684807" cy="640173"/>
          </a:xfrm>
          <a:prstGeom prst="wedgeRoundRectCallout">
            <a:avLst>
              <a:gd name="adj1" fmla="val 54017"/>
              <a:gd name="adj2" fmla="val 20753"/>
              <a:gd name="adj3" fmla="val 16667"/>
            </a:avLst>
          </a:prstGeom>
          <a:solidFill>
            <a:srgbClr val="FFF799"/>
          </a:solidFill>
          <a:ln>
            <a:solidFill>
              <a:srgbClr val="F398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20" name="吹き出し: 角を丸めた四角形 19">
            <a:extLst>
              <a:ext uri="{FF2B5EF4-FFF2-40B4-BE49-F238E27FC236}">
                <a16:creationId xmlns:a16="http://schemas.microsoft.com/office/drawing/2014/main" id="{5AB5E248-CA3A-6264-8187-816E072CC137}"/>
              </a:ext>
            </a:extLst>
          </p:cNvPr>
          <p:cNvSpPr/>
          <p:nvPr/>
        </p:nvSpPr>
        <p:spPr>
          <a:xfrm flipV="1">
            <a:off x="2334883" y="4940205"/>
            <a:ext cx="7047781" cy="640173"/>
          </a:xfrm>
          <a:prstGeom prst="wedgeRoundRectCallout">
            <a:avLst>
              <a:gd name="adj1" fmla="val 54017"/>
              <a:gd name="adj2" fmla="val 20753"/>
              <a:gd name="adj3" fmla="val 16667"/>
            </a:avLst>
          </a:prstGeom>
          <a:solidFill>
            <a:srgbClr val="FFF799"/>
          </a:solidFill>
          <a:ln>
            <a:solidFill>
              <a:srgbClr val="F398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1" name="吹き出し: 角を丸めた四角形 20">
            <a:extLst>
              <a:ext uri="{FF2B5EF4-FFF2-40B4-BE49-F238E27FC236}">
                <a16:creationId xmlns:a16="http://schemas.microsoft.com/office/drawing/2014/main" id="{D8AD098E-B985-F5BD-D5C0-1D361EADB030}"/>
              </a:ext>
            </a:extLst>
          </p:cNvPr>
          <p:cNvSpPr/>
          <p:nvPr/>
        </p:nvSpPr>
        <p:spPr>
          <a:xfrm>
            <a:off x="1294001" y="4416064"/>
            <a:ext cx="4284413" cy="358376"/>
          </a:xfrm>
          <a:prstGeom prst="wedgeRoundRectCallout">
            <a:avLst>
              <a:gd name="adj1" fmla="val -55763"/>
              <a:gd name="adj2" fmla="val 10146"/>
              <a:gd name="adj3" fmla="val 16667"/>
            </a:avLst>
          </a:prstGeom>
          <a:solidFill>
            <a:srgbClr val="FADCE9"/>
          </a:solidFill>
          <a:ln>
            <a:solidFill>
              <a:srgbClr val="E4007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22" name="吹き出し: 角を丸めた四角形 21">
            <a:extLst>
              <a:ext uri="{FF2B5EF4-FFF2-40B4-BE49-F238E27FC236}">
                <a16:creationId xmlns:a16="http://schemas.microsoft.com/office/drawing/2014/main" id="{64663470-34DE-5288-580D-5E3FB76DDFF0}"/>
              </a:ext>
            </a:extLst>
          </p:cNvPr>
          <p:cNvSpPr/>
          <p:nvPr/>
        </p:nvSpPr>
        <p:spPr>
          <a:xfrm>
            <a:off x="1294001" y="5779476"/>
            <a:ext cx="7442215" cy="358376"/>
          </a:xfrm>
          <a:prstGeom prst="wedgeRoundRectCallout">
            <a:avLst>
              <a:gd name="adj1" fmla="val -53420"/>
              <a:gd name="adj2" fmla="val 4328"/>
              <a:gd name="adj3" fmla="val 16667"/>
            </a:avLst>
          </a:prstGeom>
          <a:solidFill>
            <a:srgbClr val="D3EDFB"/>
          </a:solidFill>
          <a:ln>
            <a:solidFill>
              <a:srgbClr val="00B9E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23" name="吹き出し: 角を丸めた四角形 22">
            <a:extLst>
              <a:ext uri="{FF2B5EF4-FFF2-40B4-BE49-F238E27FC236}">
                <a16:creationId xmlns:a16="http://schemas.microsoft.com/office/drawing/2014/main" id="{32CC7FDE-166A-65E9-E4AA-142B960B1294}"/>
              </a:ext>
            </a:extLst>
          </p:cNvPr>
          <p:cNvSpPr/>
          <p:nvPr/>
        </p:nvSpPr>
        <p:spPr>
          <a:xfrm flipH="1">
            <a:off x="6806241" y="6317410"/>
            <a:ext cx="2576422" cy="358376"/>
          </a:xfrm>
          <a:prstGeom prst="wedgeRoundRectCallout">
            <a:avLst>
              <a:gd name="adj1" fmla="val -58947"/>
              <a:gd name="adj2" fmla="val 3527"/>
              <a:gd name="adj3" fmla="val 16667"/>
            </a:avLst>
          </a:prstGeom>
          <a:solidFill>
            <a:srgbClr val="ECF4D9"/>
          </a:solidFill>
          <a:ln>
            <a:solidFill>
              <a:srgbClr val="8FC31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24" name="テキスト ボックス 23">
            <a:extLst>
              <a:ext uri="{FF2B5EF4-FFF2-40B4-BE49-F238E27FC236}">
                <a16:creationId xmlns:a16="http://schemas.microsoft.com/office/drawing/2014/main" id="{31431620-1DEB-3202-219B-1BCFAB195484}"/>
              </a:ext>
            </a:extLst>
          </p:cNvPr>
          <p:cNvSpPr txBox="1"/>
          <p:nvPr/>
        </p:nvSpPr>
        <p:spPr>
          <a:xfrm>
            <a:off x="3832005" y="3695192"/>
            <a:ext cx="5565626" cy="482183"/>
          </a:xfrm>
          <a:prstGeom prst="rect">
            <a:avLst/>
          </a:prstGeom>
          <a:noFill/>
        </p:spPr>
        <p:txBody>
          <a:bodyPr wrap="none" lIns="0" tIns="0" rIns="0" bIns="0" rtlCol="0">
            <a:spAutoFit/>
          </a:bodyPr>
          <a:lstStyle/>
          <a:p>
            <a:pPr>
              <a:spcAft>
                <a:spcPts val="400"/>
              </a:spcAft>
            </a:pPr>
            <a:r>
              <a:rPr kumimoji="1" lang="ja-JP" altLang="en-US" sz="1400" dirty="0"/>
              <a:t>「課税の公平」か。</a:t>
            </a:r>
          </a:p>
          <a:p>
            <a:pPr>
              <a:spcAft>
                <a:spcPts val="400"/>
              </a:spcAft>
            </a:pPr>
            <a:r>
              <a:rPr kumimoji="1" lang="ja-JP" altLang="en-US" sz="1400" dirty="0"/>
              <a:t>みんなでちょっとしたシミュレーションをしながら考えてみようか。</a:t>
            </a:r>
          </a:p>
        </p:txBody>
      </p:sp>
      <p:sp>
        <p:nvSpPr>
          <p:cNvPr id="25" name="テキスト ボックス 24">
            <a:extLst>
              <a:ext uri="{FF2B5EF4-FFF2-40B4-BE49-F238E27FC236}">
                <a16:creationId xmlns:a16="http://schemas.microsoft.com/office/drawing/2014/main" id="{6AA2D3FF-A13F-8EC6-1A24-A8589967D86D}"/>
              </a:ext>
            </a:extLst>
          </p:cNvPr>
          <p:cNvSpPr txBox="1"/>
          <p:nvPr/>
        </p:nvSpPr>
        <p:spPr>
          <a:xfrm>
            <a:off x="2457529" y="5035601"/>
            <a:ext cx="6886501" cy="482183"/>
          </a:xfrm>
          <a:prstGeom prst="rect">
            <a:avLst/>
          </a:prstGeom>
          <a:noFill/>
        </p:spPr>
        <p:txBody>
          <a:bodyPr wrap="none" lIns="0" tIns="0" rIns="0" bIns="0" rtlCol="0">
            <a:spAutoFit/>
          </a:bodyPr>
          <a:lstStyle/>
          <a:p>
            <a:pPr>
              <a:spcAft>
                <a:spcPts val="400"/>
              </a:spcAft>
            </a:pPr>
            <a:r>
              <a:rPr kumimoji="1" lang="ja-JP" altLang="en-US" sz="1400" dirty="0"/>
              <a:t>Ａ、Ｂ、Ｃ三人が住んでいるこの町に、図書館を建てることになりました。</a:t>
            </a:r>
            <a:endParaRPr kumimoji="1" lang="en-US" altLang="ja-JP" sz="1400" dirty="0"/>
          </a:p>
          <a:p>
            <a:pPr>
              <a:spcAft>
                <a:spcPts val="400"/>
              </a:spcAft>
            </a:pPr>
            <a:r>
              <a:rPr kumimoji="1" lang="ja-JP" altLang="en-US" sz="1400" dirty="0"/>
              <a:t>そのためには</a:t>
            </a:r>
            <a:r>
              <a:rPr kumimoji="1" lang="en-US" altLang="ja-JP" sz="1400" dirty="0"/>
              <a:t>3,000</a:t>
            </a:r>
            <a:r>
              <a:rPr kumimoji="1" lang="ja-JP" altLang="en-US" sz="1400" dirty="0"/>
              <a:t>万円が必要です。三人からどうやって集めたらよいと思いますか？</a:t>
            </a:r>
          </a:p>
        </p:txBody>
      </p:sp>
      <p:sp>
        <p:nvSpPr>
          <p:cNvPr id="26" name="テキスト ボックス 25">
            <a:extLst>
              <a:ext uri="{FF2B5EF4-FFF2-40B4-BE49-F238E27FC236}">
                <a16:creationId xmlns:a16="http://schemas.microsoft.com/office/drawing/2014/main" id="{7607A214-3EB1-BFE8-1452-799BEB5B02FE}"/>
              </a:ext>
            </a:extLst>
          </p:cNvPr>
          <p:cNvSpPr txBox="1"/>
          <p:nvPr/>
        </p:nvSpPr>
        <p:spPr>
          <a:xfrm>
            <a:off x="1438306" y="4489303"/>
            <a:ext cx="4129336" cy="215444"/>
          </a:xfrm>
          <a:prstGeom prst="rect">
            <a:avLst/>
          </a:prstGeom>
          <a:noFill/>
        </p:spPr>
        <p:txBody>
          <a:bodyPr wrap="none" lIns="0" tIns="0" rIns="0" bIns="0" rtlCol="0">
            <a:spAutoFit/>
          </a:bodyPr>
          <a:lstStyle/>
          <a:p>
            <a:pPr>
              <a:spcAft>
                <a:spcPts val="400"/>
              </a:spcAft>
            </a:pPr>
            <a:r>
              <a:rPr kumimoji="1" lang="ja-JP" altLang="en-US" sz="1400" dirty="0"/>
              <a:t>どんなシミュレーションかしら。ちょっと楽しみ！</a:t>
            </a:r>
          </a:p>
        </p:txBody>
      </p:sp>
      <p:sp>
        <p:nvSpPr>
          <p:cNvPr id="27" name="テキスト ボックス 26">
            <a:extLst>
              <a:ext uri="{FF2B5EF4-FFF2-40B4-BE49-F238E27FC236}">
                <a16:creationId xmlns:a16="http://schemas.microsoft.com/office/drawing/2014/main" id="{74E1ACA3-0DC6-3710-C86E-426B60FF14A6}"/>
              </a:ext>
            </a:extLst>
          </p:cNvPr>
          <p:cNvSpPr txBox="1"/>
          <p:nvPr/>
        </p:nvSpPr>
        <p:spPr>
          <a:xfrm>
            <a:off x="1438306" y="5864218"/>
            <a:ext cx="7130157" cy="215444"/>
          </a:xfrm>
          <a:prstGeom prst="rect">
            <a:avLst/>
          </a:prstGeom>
          <a:noFill/>
        </p:spPr>
        <p:txBody>
          <a:bodyPr wrap="none" lIns="0" tIns="0" rIns="0" bIns="0" rtlCol="0">
            <a:spAutoFit/>
          </a:bodyPr>
          <a:lstStyle/>
          <a:p>
            <a:pPr>
              <a:spcAft>
                <a:spcPts val="400"/>
              </a:spcAft>
            </a:pPr>
            <a:r>
              <a:rPr kumimoji="1" lang="ja-JP" altLang="en-US" sz="1400" dirty="0"/>
              <a:t>そんなの簡単だよ。三人から</a:t>
            </a:r>
            <a:r>
              <a:rPr kumimoji="1" lang="en-US" altLang="ja-JP" sz="1400" dirty="0"/>
              <a:t>3,000</a:t>
            </a:r>
            <a:r>
              <a:rPr kumimoji="1" lang="ja-JP" altLang="en-US" sz="1400" dirty="0"/>
              <a:t>万円集めるから、一人</a:t>
            </a:r>
            <a:r>
              <a:rPr kumimoji="1" lang="en-US" altLang="ja-JP" sz="1400" dirty="0"/>
              <a:t>1,000</a:t>
            </a:r>
            <a:r>
              <a:rPr kumimoji="1" lang="ja-JP" altLang="en-US" sz="1400" dirty="0"/>
              <a:t>万円ずつでしょ</a:t>
            </a:r>
            <a:r>
              <a:rPr kumimoji="1" lang="ja-JP" altLang="en-US" sz="1400" spc="-300" dirty="0"/>
              <a:t>？</a:t>
            </a:r>
            <a:r>
              <a:rPr kumimoji="1" lang="ja-JP" altLang="en-US" sz="1400" dirty="0"/>
              <a:t>（</a:t>
            </a:r>
            <a:r>
              <a:rPr kumimoji="1" lang="en-US" altLang="ja-JP" sz="1400" dirty="0"/>
              <a:t>Ⅰ</a:t>
            </a:r>
            <a:r>
              <a:rPr kumimoji="1" lang="ja-JP" altLang="en-US" sz="1400" dirty="0"/>
              <a:t>案）</a:t>
            </a:r>
          </a:p>
        </p:txBody>
      </p:sp>
      <p:sp>
        <p:nvSpPr>
          <p:cNvPr id="28" name="テキスト ボックス 27">
            <a:extLst>
              <a:ext uri="{FF2B5EF4-FFF2-40B4-BE49-F238E27FC236}">
                <a16:creationId xmlns:a16="http://schemas.microsoft.com/office/drawing/2014/main" id="{E161F1BB-90AD-1C09-1021-92DE406F8027}"/>
              </a:ext>
            </a:extLst>
          </p:cNvPr>
          <p:cNvSpPr txBox="1"/>
          <p:nvPr/>
        </p:nvSpPr>
        <p:spPr>
          <a:xfrm>
            <a:off x="6920261" y="6416265"/>
            <a:ext cx="2333972" cy="215444"/>
          </a:xfrm>
          <a:prstGeom prst="rect">
            <a:avLst/>
          </a:prstGeom>
          <a:noFill/>
        </p:spPr>
        <p:txBody>
          <a:bodyPr wrap="none" lIns="0" tIns="0" rIns="0" bIns="0" rtlCol="0">
            <a:spAutoFit/>
          </a:bodyPr>
          <a:lstStyle/>
          <a:p>
            <a:pPr>
              <a:spcAft>
                <a:spcPts val="400"/>
              </a:spcAft>
            </a:pPr>
            <a:r>
              <a:rPr kumimoji="1" lang="ja-JP" altLang="en-US" sz="1400" dirty="0"/>
              <a:t>うん、それなら平等だよね。</a:t>
            </a:r>
          </a:p>
        </p:txBody>
      </p:sp>
      <p:sp>
        <p:nvSpPr>
          <p:cNvPr id="29" name="テキスト ボックス 28">
            <a:extLst>
              <a:ext uri="{FF2B5EF4-FFF2-40B4-BE49-F238E27FC236}">
                <a16:creationId xmlns:a16="http://schemas.microsoft.com/office/drawing/2014/main" id="{A94BFFE7-BC26-5E8F-09A7-90A0A76BE996}"/>
              </a:ext>
            </a:extLst>
          </p:cNvPr>
          <p:cNvSpPr txBox="1"/>
          <p:nvPr/>
        </p:nvSpPr>
        <p:spPr>
          <a:xfrm>
            <a:off x="10185641" y="7205663"/>
            <a:ext cx="134798" cy="153888"/>
          </a:xfrm>
          <a:prstGeom prst="rect">
            <a:avLst/>
          </a:prstGeom>
          <a:noFill/>
        </p:spPr>
        <p:txBody>
          <a:bodyPr vert="horz" wrap="none" lIns="0" tIns="0" rIns="0" bIns="0" rtlCol="0">
            <a:noAutofit/>
          </a:bodyPr>
          <a:lstStyle/>
          <a:p>
            <a:pPr algn="r"/>
            <a:r>
              <a:rPr kumimoji="1" lang="en-US" altLang="ja-JP" sz="1000" dirty="0"/>
              <a:t>10</a:t>
            </a:r>
            <a:endParaRPr kumimoji="1" lang="ja-JP" altLang="en-US" sz="1000" dirty="0"/>
          </a:p>
        </p:txBody>
      </p:sp>
    </p:spTree>
    <p:extLst>
      <p:ext uri="{BB962C8B-B14F-4D97-AF65-F5344CB8AC3E}">
        <p14:creationId xmlns:p14="http://schemas.microsoft.com/office/powerpoint/2010/main" val="39201710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additive="base">
                                        <p:cTn id="7" dur="500" fill="hold"/>
                                        <p:tgtEl>
                                          <p:spTgt spid="14"/>
                                        </p:tgtEl>
                                        <p:attrNameLst>
                                          <p:attrName>ppt_x</p:attrName>
                                        </p:attrNameLst>
                                      </p:cBhvr>
                                      <p:tavLst>
                                        <p:tav tm="0">
                                          <p:val>
                                            <p:strVal val="0-#ppt_w/2"/>
                                          </p:val>
                                        </p:tav>
                                        <p:tav tm="100000">
                                          <p:val>
                                            <p:strVal val="#ppt_x"/>
                                          </p:val>
                                        </p:tav>
                                      </p:tavLst>
                                    </p:anim>
                                    <p:anim calcmode="lin" valueType="num">
                                      <p:cBhvr additive="base">
                                        <p:cTn id="8" dur="500" fill="hold"/>
                                        <p:tgtEl>
                                          <p:spTgt spid="14"/>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10" presetClass="entr" presetSubtype="0" fill="hold" grpId="0" nodeType="after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500"/>
                                        <p:tgtEl>
                                          <p:spTgt spid="6"/>
                                        </p:tgtEl>
                                      </p:cBhvr>
                                    </p:animEffect>
                                  </p:childTnLst>
                                </p:cTn>
                              </p:par>
                            </p:childTnLst>
                          </p:cTn>
                        </p:par>
                        <p:par>
                          <p:cTn id="13" fill="hold">
                            <p:stCondLst>
                              <p:cond delay="1000"/>
                            </p:stCondLst>
                            <p:childTnLst>
                              <p:par>
                                <p:cTn id="14" presetID="22" presetClass="entr" presetSubtype="8" fill="hold" grpId="0" nodeType="afterEffect">
                                  <p:stCondLst>
                                    <p:cond delay="0"/>
                                  </p:stCondLst>
                                  <p:childTnLst>
                                    <p:set>
                                      <p:cBhvr>
                                        <p:cTn id="15" dur="1" fill="hold">
                                          <p:stCondLst>
                                            <p:cond delay="0"/>
                                          </p:stCondLst>
                                        </p:cTn>
                                        <p:tgtEl>
                                          <p:spTgt spid="18"/>
                                        </p:tgtEl>
                                        <p:attrNameLst>
                                          <p:attrName>style.visibility</p:attrName>
                                        </p:attrNameLst>
                                      </p:cBhvr>
                                      <p:to>
                                        <p:strVal val="visible"/>
                                      </p:to>
                                    </p:set>
                                    <p:animEffect transition="in" filter="wipe(left)">
                                      <p:cBhvr>
                                        <p:cTn id="16" dur="1250"/>
                                        <p:tgtEl>
                                          <p:spTgt spid="18"/>
                                        </p:tgtEl>
                                      </p:cBhvr>
                                    </p:animEffect>
                                  </p:childTnLst>
                                </p:cTn>
                              </p:par>
                            </p:childTnLst>
                          </p:cTn>
                        </p:par>
                      </p:childTnLst>
                    </p:cTn>
                  </p:par>
                  <p:par>
                    <p:cTn id="17" fill="hold">
                      <p:stCondLst>
                        <p:cond delay="indefinite"/>
                      </p:stCondLst>
                      <p:childTnLst>
                        <p:par>
                          <p:cTn id="18" fill="hold">
                            <p:stCondLst>
                              <p:cond delay="0"/>
                            </p:stCondLst>
                            <p:childTnLst>
                              <p:par>
                                <p:cTn id="19" presetID="2" presetClass="entr" presetSubtype="2" fill="hold" nodeType="clickEffect">
                                  <p:stCondLst>
                                    <p:cond delay="0"/>
                                  </p:stCondLst>
                                  <p:childTnLst>
                                    <p:set>
                                      <p:cBhvr>
                                        <p:cTn id="20" dur="1" fill="hold">
                                          <p:stCondLst>
                                            <p:cond delay="0"/>
                                          </p:stCondLst>
                                        </p:cTn>
                                        <p:tgtEl>
                                          <p:spTgt spid="13"/>
                                        </p:tgtEl>
                                        <p:attrNameLst>
                                          <p:attrName>style.visibility</p:attrName>
                                        </p:attrNameLst>
                                      </p:cBhvr>
                                      <p:to>
                                        <p:strVal val="visible"/>
                                      </p:to>
                                    </p:set>
                                    <p:anim calcmode="lin" valueType="num">
                                      <p:cBhvr additive="base">
                                        <p:cTn id="21" dur="500" fill="hold"/>
                                        <p:tgtEl>
                                          <p:spTgt spid="13"/>
                                        </p:tgtEl>
                                        <p:attrNameLst>
                                          <p:attrName>ppt_x</p:attrName>
                                        </p:attrNameLst>
                                      </p:cBhvr>
                                      <p:tavLst>
                                        <p:tav tm="0">
                                          <p:val>
                                            <p:strVal val="1+#ppt_w/2"/>
                                          </p:val>
                                        </p:tav>
                                        <p:tav tm="100000">
                                          <p:val>
                                            <p:strVal val="#ppt_x"/>
                                          </p:val>
                                        </p:tav>
                                      </p:tavLst>
                                    </p:anim>
                                    <p:anim calcmode="lin" valueType="num">
                                      <p:cBhvr additive="base">
                                        <p:cTn id="22" dur="500" fill="hold"/>
                                        <p:tgtEl>
                                          <p:spTgt spid="13"/>
                                        </p:tgtEl>
                                        <p:attrNameLst>
                                          <p:attrName>ppt_y</p:attrName>
                                        </p:attrNameLst>
                                      </p:cBhvr>
                                      <p:tavLst>
                                        <p:tav tm="0">
                                          <p:val>
                                            <p:strVal val="#ppt_y"/>
                                          </p:val>
                                        </p:tav>
                                        <p:tav tm="100000">
                                          <p:val>
                                            <p:strVal val="#ppt_y"/>
                                          </p:val>
                                        </p:tav>
                                      </p:tavLst>
                                    </p:anim>
                                  </p:childTnLst>
                                </p:cTn>
                              </p:par>
                            </p:childTnLst>
                          </p:cTn>
                        </p:par>
                        <p:par>
                          <p:cTn id="23" fill="hold">
                            <p:stCondLst>
                              <p:cond delay="500"/>
                            </p:stCondLst>
                            <p:childTnLst>
                              <p:par>
                                <p:cTn id="24" presetID="10" presetClass="entr" presetSubtype="0" fill="hold" grpId="0" nodeType="afterEffect">
                                  <p:stCondLst>
                                    <p:cond delay="0"/>
                                  </p:stCondLst>
                                  <p:childTnLst>
                                    <p:set>
                                      <p:cBhvr>
                                        <p:cTn id="25" dur="1" fill="hold">
                                          <p:stCondLst>
                                            <p:cond delay="0"/>
                                          </p:stCondLst>
                                        </p:cTn>
                                        <p:tgtEl>
                                          <p:spTgt spid="19"/>
                                        </p:tgtEl>
                                        <p:attrNameLst>
                                          <p:attrName>style.visibility</p:attrName>
                                        </p:attrNameLst>
                                      </p:cBhvr>
                                      <p:to>
                                        <p:strVal val="visible"/>
                                      </p:to>
                                    </p:set>
                                    <p:animEffect transition="in" filter="fade">
                                      <p:cBhvr>
                                        <p:cTn id="26" dur="1000"/>
                                        <p:tgtEl>
                                          <p:spTgt spid="19"/>
                                        </p:tgtEl>
                                      </p:cBhvr>
                                    </p:animEffect>
                                  </p:childTnLst>
                                </p:cTn>
                              </p:par>
                            </p:childTnLst>
                          </p:cTn>
                        </p:par>
                        <p:par>
                          <p:cTn id="27" fill="hold">
                            <p:stCondLst>
                              <p:cond delay="1500"/>
                            </p:stCondLst>
                            <p:childTnLst>
                              <p:par>
                                <p:cTn id="28" presetID="22" presetClass="entr" presetSubtype="8" fill="hold" grpId="0" nodeType="afterEffect">
                                  <p:stCondLst>
                                    <p:cond delay="0"/>
                                  </p:stCondLst>
                                  <p:childTnLst>
                                    <p:set>
                                      <p:cBhvr>
                                        <p:cTn id="29" dur="1" fill="hold">
                                          <p:stCondLst>
                                            <p:cond delay="0"/>
                                          </p:stCondLst>
                                        </p:cTn>
                                        <p:tgtEl>
                                          <p:spTgt spid="24"/>
                                        </p:tgtEl>
                                        <p:attrNameLst>
                                          <p:attrName>style.visibility</p:attrName>
                                        </p:attrNameLst>
                                      </p:cBhvr>
                                      <p:to>
                                        <p:strVal val="visible"/>
                                      </p:to>
                                    </p:set>
                                    <p:animEffect transition="in" filter="wipe(left)">
                                      <p:cBhvr>
                                        <p:cTn id="30" dur="1000"/>
                                        <p:tgtEl>
                                          <p:spTgt spid="24"/>
                                        </p:tgtEl>
                                      </p:cBhvr>
                                    </p:animEffect>
                                  </p:childTnLst>
                                </p:cTn>
                              </p:par>
                            </p:childTnLst>
                          </p:cTn>
                        </p:par>
                      </p:childTnLst>
                    </p:cTn>
                  </p:par>
                  <p:par>
                    <p:cTn id="31" fill="hold">
                      <p:stCondLst>
                        <p:cond delay="indefinite"/>
                      </p:stCondLst>
                      <p:childTnLst>
                        <p:par>
                          <p:cTn id="32" fill="hold">
                            <p:stCondLst>
                              <p:cond delay="0"/>
                            </p:stCondLst>
                            <p:childTnLst>
                              <p:par>
                                <p:cTn id="33" presetID="2" presetClass="entr" presetSubtype="8" fill="hold" nodeType="clickEffect">
                                  <p:stCondLst>
                                    <p:cond delay="0"/>
                                  </p:stCondLst>
                                  <p:childTnLst>
                                    <p:set>
                                      <p:cBhvr>
                                        <p:cTn id="34" dur="1" fill="hold">
                                          <p:stCondLst>
                                            <p:cond delay="0"/>
                                          </p:stCondLst>
                                        </p:cTn>
                                        <p:tgtEl>
                                          <p:spTgt spid="9"/>
                                        </p:tgtEl>
                                        <p:attrNameLst>
                                          <p:attrName>style.visibility</p:attrName>
                                        </p:attrNameLst>
                                      </p:cBhvr>
                                      <p:to>
                                        <p:strVal val="visible"/>
                                      </p:to>
                                    </p:set>
                                    <p:anim calcmode="lin" valueType="num">
                                      <p:cBhvr additive="base">
                                        <p:cTn id="35" dur="500" fill="hold"/>
                                        <p:tgtEl>
                                          <p:spTgt spid="9"/>
                                        </p:tgtEl>
                                        <p:attrNameLst>
                                          <p:attrName>ppt_x</p:attrName>
                                        </p:attrNameLst>
                                      </p:cBhvr>
                                      <p:tavLst>
                                        <p:tav tm="0">
                                          <p:val>
                                            <p:strVal val="0-#ppt_w/2"/>
                                          </p:val>
                                        </p:tav>
                                        <p:tav tm="100000">
                                          <p:val>
                                            <p:strVal val="#ppt_x"/>
                                          </p:val>
                                        </p:tav>
                                      </p:tavLst>
                                    </p:anim>
                                    <p:anim calcmode="lin" valueType="num">
                                      <p:cBhvr additive="base">
                                        <p:cTn id="36" dur="500" fill="hold"/>
                                        <p:tgtEl>
                                          <p:spTgt spid="9"/>
                                        </p:tgtEl>
                                        <p:attrNameLst>
                                          <p:attrName>ppt_y</p:attrName>
                                        </p:attrNameLst>
                                      </p:cBhvr>
                                      <p:tavLst>
                                        <p:tav tm="0">
                                          <p:val>
                                            <p:strVal val="#ppt_y"/>
                                          </p:val>
                                        </p:tav>
                                        <p:tav tm="100000">
                                          <p:val>
                                            <p:strVal val="#ppt_y"/>
                                          </p:val>
                                        </p:tav>
                                      </p:tavLst>
                                    </p:anim>
                                  </p:childTnLst>
                                </p:cTn>
                              </p:par>
                            </p:childTnLst>
                          </p:cTn>
                        </p:par>
                        <p:par>
                          <p:cTn id="37" fill="hold">
                            <p:stCondLst>
                              <p:cond delay="500"/>
                            </p:stCondLst>
                            <p:childTnLst>
                              <p:par>
                                <p:cTn id="38" presetID="10" presetClass="entr" presetSubtype="0" fill="hold" grpId="0" nodeType="afterEffect">
                                  <p:stCondLst>
                                    <p:cond delay="0"/>
                                  </p:stCondLst>
                                  <p:childTnLst>
                                    <p:set>
                                      <p:cBhvr>
                                        <p:cTn id="39" dur="1" fill="hold">
                                          <p:stCondLst>
                                            <p:cond delay="0"/>
                                          </p:stCondLst>
                                        </p:cTn>
                                        <p:tgtEl>
                                          <p:spTgt spid="21"/>
                                        </p:tgtEl>
                                        <p:attrNameLst>
                                          <p:attrName>style.visibility</p:attrName>
                                        </p:attrNameLst>
                                      </p:cBhvr>
                                      <p:to>
                                        <p:strVal val="visible"/>
                                      </p:to>
                                    </p:set>
                                    <p:animEffect transition="in" filter="fade">
                                      <p:cBhvr>
                                        <p:cTn id="40" dur="500"/>
                                        <p:tgtEl>
                                          <p:spTgt spid="21"/>
                                        </p:tgtEl>
                                      </p:cBhvr>
                                    </p:animEffect>
                                  </p:childTnLst>
                                </p:cTn>
                              </p:par>
                            </p:childTnLst>
                          </p:cTn>
                        </p:par>
                        <p:par>
                          <p:cTn id="41" fill="hold">
                            <p:stCondLst>
                              <p:cond delay="1000"/>
                            </p:stCondLst>
                            <p:childTnLst>
                              <p:par>
                                <p:cTn id="42" presetID="22" presetClass="entr" presetSubtype="8" fill="hold" grpId="0" nodeType="afterEffect">
                                  <p:stCondLst>
                                    <p:cond delay="0"/>
                                  </p:stCondLst>
                                  <p:childTnLst>
                                    <p:set>
                                      <p:cBhvr>
                                        <p:cTn id="43" dur="1" fill="hold">
                                          <p:stCondLst>
                                            <p:cond delay="0"/>
                                          </p:stCondLst>
                                        </p:cTn>
                                        <p:tgtEl>
                                          <p:spTgt spid="26"/>
                                        </p:tgtEl>
                                        <p:attrNameLst>
                                          <p:attrName>style.visibility</p:attrName>
                                        </p:attrNameLst>
                                      </p:cBhvr>
                                      <p:to>
                                        <p:strVal val="visible"/>
                                      </p:to>
                                    </p:set>
                                    <p:animEffect transition="in" filter="wipe(left)">
                                      <p:cBhvr>
                                        <p:cTn id="44" dur="1000"/>
                                        <p:tgtEl>
                                          <p:spTgt spid="26"/>
                                        </p:tgtEl>
                                      </p:cBhvr>
                                    </p:animEffect>
                                  </p:childTnLst>
                                </p:cTn>
                              </p:par>
                            </p:childTnLst>
                          </p:cTn>
                        </p:par>
                      </p:childTnLst>
                    </p:cTn>
                  </p:par>
                  <p:par>
                    <p:cTn id="45" fill="hold">
                      <p:stCondLst>
                        <p:cond delay="indefinite"/>
                      </p:stCondLst>
                      <p:childTnLst>
                        <p:par>
                          <p:cTn id="46" fill="hold">
                            <p:stCondLst>
                              <p:cond delay="0"/>
                            </p:stCondLst>
                            <p:childTnLst>
                              <p:par>
                                <p:cTn id="47" presetID="2" presetClass="entr" presetSubtype="2" fill="hold" nodeType="clickEffect">
                                  <p:stCondLst>
                                    <p:cond delay="0"/>
                                  </p:stCondLst>
                                  <p:childTnLst>
                                    <p:set>
                                      <p:cBhvr>
                                        <p:cTn id="48" dur="1" fill="hold">
                                          <p:stCondLst>
                                            <p:cond delay="0"/>
                                          </p:stCondLst>
                                        </p:cTn>
                                        <p:tgtEl>
                                          <p:spTgt spid="7"/>
                                        </p:tgtEl>
                                        <p:attrNameLst>
                                          <p:attrName>style.visibility</p:attrName>
                                        </p:attrNameLst>
                                      </p:cBhvr>
                                      <p:to>
                                        <p:strVal val="visible"/>
                                      </p:to>
                                    </p:set>
                                    <p:anim calcmode="lin" valueType="num">
                                      <p:cBhvr additive="base">
                                        <p:cTn id="49" dur="500" fill="hold"/>
                                        <p:tgtEl>
                                          <p:spTgt spid="7"/>
                                        </p:tgtEl>
                                        <p:attrNameLst>
                                          <p:attrName>ppt_x</p:attrName>
                                        </p:attrNameLst>
                                      </p:cBhvr>
                                      <p:tavLst>
                                        <p:tav tm="0">
                                          <p:val>
                                            <p:strVal val="1+#ppt_w/2"/>
                                          </p:val>
                                        </p:tav>
                                        <p:tav tm="100000">
                                          <p:val>
                                            <p:strVal val="#ppt_x"/>
                                          </p:val>
                                        </p:tav>
                                      </p:tavLst>
                                    </p:anim>
                                    <p:anim calcmode="lin" valueType="num">
                                      <p:cBhvr additive="base">
                                        <p:cTn id="50" dur="500" fill="hold"/>
                                        <p:tgtEl>
                                          <p:spTgt spid="7"/>
                                        </p:tgtEl>
                                        <p:attrNameLst>
                                          <p:attrName>ppt_y</p:attrName>
                                        </p:attrNameLst>
                                      </p:cBhvr>
                                      <p:tavLst>
                                        <p:tav tm="0">
                                          <p:val>
                                            <p:strVal val="#ppt_y"/>
                                          </p:val>
                                        </p:tav>
                                        <p:tav tm="100000">
                                          <p:val>
                                            <p:strVal val="#ppt_y"/>
                                          </p:val>
                                        </p:tav>
                                      </p:tavLst>
                                    </p:anim>
                                  </p:childTnLst>
                                </p:cTn>
                              </p:par>
                            </p:childTnLst>
                          </p:cTn>
                        </p:par>
                        <p:par>
                          <p:cTn id="51" fill="hold">
                            <p:stCondLst>
                              <p:cond delay="500"/>
                            </p:stCondLst>
                            <p:childTnLst>
                              <p:par>
                                <p:cTn id="52" presetID="10" presetClass="entr" presetSubtype="0" fill="hold" grpId="0" nodeType="afterEffect">
                                  <p:stCondLst>
                                    <p:cond delay="0"/>
                                  </p:stCondLst>
                                  <p:childTnLst>
                                    <p:set>
                                      <p:cBhvr>
                                        <p:cTn id="53" dur="1" fill="hold">
                                          <p:stCondLst>
                                            <p:cond delay="0"/>
                                          </p:stCondLst>
                                        </p:cTn>
                                        <p:tgtEl>
                                          <p:spTgt spid="20"/>
                                        </p:tgtEl>
                                        <p:attrNameLst>
                                          <p:attrName>style.visibility</p:attrName>
                                        </p:attrNameLst>
                                      </p:cBhvr>
                                      <p:to>
                                        <p:strVal val="visible"/>
                                      </p:to>
                                    </p:set>
                                    <p:animEffect transition="in" filter="fade">
                                      <p:cBhvr>
                                        <p:cTn id="54" dur="500"/>
                                        <p:tgtEl>
                                          <p:spTgt spid="20"/>
                                        </p:tgtEl>
                                      </p:cBhvr>
                                    </p:animEffect>
                                  </p:childTnLst>
                                </p:cTn>
                              </p:par>
                            </p:childTnLst>
                          </p:cTn>
                        </p:par>
                        <p:par>
                          <p:cTn id="55" fill="hold">
                            <p:stCondLst>
                              <p:cond delay="1000"/>
                            </p:stCondLst>
                            <p:childTnLst>
                              <p:par>
                                <p:cTn id="56" presetID="22" presetClass="entr" presetSubtype="8" fill="hold" grpId="0" nodeType="afterEffect">
                                  <p:stCondLst>
                                    <p:cond delay="0"/>
                                  </p:stCondLst>
                                  <p:childTnLst>
                                    <p:set>
                                      <p:cBhvr>
                                        <p:cTn id="57" dur="1" fill="hold">
                                          <p:stCondLst>
                                            <p:cond delay="0"/>
                                          </p:stCondLst>
                                        </p:cTn>
                                        <p:tgtEl>
                                          <p:spTgt spid="25"/>
                                        </p:tgtEl>
                                        <p:attrNameLst>
                                          <p:attrName>style.visibility</p:attrName>
                                        </p:attrNameLst>
                                      </p:cBhvr>
                                      <p:to>
                                        <p:strVal val="visible"/>
                                      </p:to>
                                    </p:set>
                                    <p:animEffect transition="in" filter="wipe(left)">
                                      <p:cBhvr>
                                        <p:cTn id="58" dur="1250"/>
                                        <p:tgtEl>
                                          <p:spTgt spid="25"/>
                                        </p:tgtEl>
                                      </p:cBhvr>
                                    </p:animEffect>
                                  </p:childTnLst>
                                </p:cTn>
                              </p:par>
                            </p:childTnLst>
                          </p:cTn>
                        </p:par>
                      </p:childTnLst>
                    </p:cTn>
                  </p:par>
                  <p:par>
                    <p:cTn id="59" fill="hold">
                      <p:stCondLst>
                        <p:cond delay="indefinite"/>
                      </p:stCondLst>
                      <p:childTnLst>
                        <p:par>
                          <p:cTn id="60" fill="hold">
                            <p:stCondLst>
                              <p:cond delay="0"/>
                            </p:stCondLst>
                            <p:childTnLst>
                              <p:par>
                                <p:cTn id="61" presetID="2" presetClass="entr" presetSubtype="8" fill="hold" nodeType="clickEffect">
                                  <p:stCondLst>
                                    <p:cond delay="0"/>
                                  </p:stCondLst>
                                  <p:childTnLst>
                                    <p:set>
                                      <p:cBhvr>
                                        <p:cTn id="62" dur="1" fill="hold">
                                          <p:stCondLst>
                                            <p:cond delay="0"/>
                                          </p:stCondLst>
                                        </p:cTn>
                                        <p:tgtEl>
                                          <p:spTgt spid="10"/>
                                        </p:tgtEl>
                                        <p:attrNameLst>
                                          <p:attrName>style.visibility</p:attrName>
                                        </p:attrNameLst>
                                      </p:cBhvr>
                                      <p:to>
                                        <p:strVal val="visible"/>
                                      </p:to>
                                    </p:set>
                                    <p:anim calcmode="lin" valueType="num">
                                      <p:cBhvr additive="base">
                                        <p:cTn id="63" dur="500" fill="hold"/>
                                        <p:tgtEl>
                                          <p:spTgt spid="10"/>
                                        </p:tgtEl>
                                        <p:attrNameLst>
                                          <p:attrName>ppt_x</p:attrName>
                                        </p:attrNameLst>
                                      </p:cBhvr>
                                      <p:tavLst>
                                        <p:tav tm="0">
                                          <p:val>
                                            <p:strVal val="0-#ppt_w/2"/>
                                          </p:val>
                                        </p:tav>
                                        <p:tav tm="100000">
                                          <p:val>
                                            <p:strVal val="#ppt_x"/>
                                          </p:val>
                                        </p:tav>
                                      </p:tavLst>
                                    </p:anim>
                                    <p:anim calcmode="lin" valueType="num">
                                      <p:cBhvr additive="base">
                                        <p:cTn id="64" dur="500" fill="hold"/>
                                        <p:tgtEl>
                                          <p:spTgt spid="10"/>
                                        </p:tgtEl>
                                        <p:attrNameLst>
                                          <p:attrName>ppt_y</p:attrName>
                                        </p:attrNameLst>
                                      </p:cBhvr>
                                      <p:tavLst>
                                        <p:tav tm="0">
                                          <p:val>
                                            <p:strVal val="#ppt_y"/>
                                          </p:val>
                                        </p:tav>
                                        <p:tav tm="100000">
                                          <p:val>
                                            <p:strVal val="#ppt_y"/>
                                          </p:val>
                                        </p:tav>
                                      </p:tavLst>
                                    </p:anim>
                                  </p:childTnLst>
                                </p:cTn>
                              </p:par>
                            </p:childTnLst>
                          </p:cTn>
                        </p:par>
                        <p:par>
                          <p:cTn id="65" fill="hold">
                            <p:stCondLst>
                              <p:cond delay="500"/>
                            </p:stCondLst>
                            <p:childTnLst>
                              <p:par>
                                <p:cTn id="66" presetID="10" presetClass="entr" presetSubtype="0" fill="hold" grpId="0" nodeType="afterEffect">
                                  <p:stCondLst>
                                    <p:cond delay="0"/>
                                  </p:stCondLst>
                                  <p:childTnLst>
                                    <p:set>
                                      <p:cBhvr>
                                        <p:cTn id="67" dur="1" fill="hold">
                                          <p:stCondLst>
                                            <p:cond delay="0"/>
                                          </p:stCondLst>
                                        </p:cTn>
                                        <p:tgtEl>
                                          <p:spTgt spid="22"/>
                                        </p:tgtEl>
                                        <p:attrNameLst>
                                          <p:attrName>style.visibility</p:attrName>
                                        </p:attrNameLst>
                                      </p:cBhvr>
                                      <p:to>
                                        <p:strVal val="visible"/>
                                      </p:to>
                                    </p:set>
                                    <p:animEffect transition="in" filter="fade">
                                      <p:cBhvr>
                                        <p:cTn id="68" dur="500"/>
                                        <p:tgtEl>
                                          <p:spTgt spid="22"/>
                                        </p:tgtEl>
                                      </p:cBhvr>
                                    </p:animEffect>
                                  </p:childTnLst>
                                </p:cTn>
                              </p:par>
                            </p:childTnLst>
                          </p:cTn>
                        </p:par>
                        <p:par>
                          <p:cTn id="69" fill="hold">
                            <p:stCondLst>
                              <p:cond delay="1000"/>
                            </p:stCondLst>
                            <p:childTnLst>
                              <p:par>
                                <p:cTn id="70" presetID="22" presetClass="entr" presetSubtype="8" fill="hold" grpId="0" nodeType="afterEffect">
                                  <p:stCondLst>
                                    <p:cond delay="0"/>
                                  </p:stCondLst>
                                  <p:childTnLst>
                                    <p:set>
                                      <p:cBhvr>
                                        <p:cTn id="71" dur="1" fill="hold">
                                          <p:stCondLst>
                                            <p:cond delay="0"/>
                                          </p:stCondLst>
                                        </p:cTn>
                                        <p:tgtEl>
                                          <p:spTgt spid="27"/>
                                        </p:tgtEl>
                                        <p:attrNameLst>
                                          <p:attrName>style.visibility</p:attrName>
                                        </p:attrNameLst>
                                      </p:cBhvr>
                                      <p:to>
                                        <p:strVal val="visible"/>
                                      </p:to>
                                    </p:set>
                                    <p:animEffect transition="in" filter="wipe(left)">
                                      <p:cBhvr>
                                        <p:cTn id="72" dur="1250"/>
                                        <p:tgtEl>
                                          <p:spTgt spid="27"/>
                                        </p:tgtEl>
                                      </p:cBhvr>
                                    </p:animEffect>
                                  </p:childTnLst>
                                </p:cTn>
                              </p:par>
                            </p:childTnLst>
                          </p:cTn>
                        </p:par>
                      </p:childTnLst>
                    </p:cTn>
                  </p:par>
                  <p:par>
                    <p:cTn id="73" fill="hold">
                      <p:stCondLst>
                        <p:cond delay="indefinite"/>
                      </p:stCondLst>
                      <p:childTnLst>
                        <p:par>
                          <p:cTn id="74" fill="hold">
                            <p:stCondLst>
                              <p:cond delay="0"/>
                            </p:stCondLst>
                            <p:childTnLst>
                              <p:par>
                                <p:cTn id="75" presetID="2" presetClass="entr" presetSubtype="2" fill="hold" nodeType="clickEffect">
                                  <p:stCondLst>
                                    <p:cond delay="0"/>
                                  </p:stCondLst>
                                  <p:childTnLst>
                                    <p:set>
                                      <p:cBhvr>
                                        <p:cTn id="76" dur="1" fill="hold">
                                          <p:stCondLst>
                                            <p:cond delay="0"/>
                                          </p:stCondLst>
                                        </p:cTn>
                                        <p:tgtEl>
                                          <p:spTgt spid="8"/>
                                        </p:tgtEl>
                                        <p:attrNameLst>
                                          <p:attrName>style.visibility</p:attrName>
                                        </p:attrNameLst>
                                      </p:cBhvr>
                                      <p:to>
                                        <p:strVal val="visible"/>
                                      </p:to>
                                    </p:set>
                                    <p:anim calcmode="lin" valueType="num">
                                      <p:cBhvr additive="base">
                                        <p:cTn id="77" dur="500" fill="hold"/>
                                        <p:tgtEl>
                                          <p:spTgt spid="8"/>
                                        </p:tgtEl>
                                        <p:attrNameLst>
                                          <p:attrName>ppt_x</p:attrName>
                                        </p:attrNameLst>
                                      </p:cBhvr>
                                      <p:tavLst>
                                        <p:tav tm="0">
                                          <p:val>
                                            <p:strVal val="1+#ppt_w/2"/>
                                          </p:val>
                                        </p:tav>
                                        <p:tav tm="100000">
                                          <p:val>
                                            <p:strVal val="#ppt_x"/>
                                          </p:val>
                                        </p:tav>
                                      </p:tavLst>
                                    </p:anim>
                                    <p:anim calcmode="lin" valueType="num">
                                      <p:cBhvr additive="base">
                                        <p:cTn id="78" dur="500" fill="hold"/>
                                        <p:tgtEl>
                                          <p:spTgt spid="8"/>
                                        </p:tgtEl>
                                        <p:attrNameLst>
                                          <p:attrName>ppt_y</p:attrName>
                                        </p:attrNameLst>
                                      </p:cBhvr>
                                      <p:tavLst>
                                        <p:tav tm="0">
                                          <p:val>
                                            <p:strVal val="#ppt_y"/>
                                          </p:val>
                                        </p:tav>
                                        <p:tav tm="100000">
                                          <p:val>
                                            <p:strVal val="#ppt_y"/>
                                          </p:val>
                                        </p:tav>
                                      </p:tavLst>
                                    </p:anim>
                                  </p:childTnLst>
                                </p:cTn>
                              </p:par>
                            </p:childTnLst>
                          </p:cTn>
                        </p:par>
                        <p:par>
                          <p:cTn id="79" fill="hold">
                            <p:stCondLst>
                              <p:cond delay="500"/>
                            </p:stCondLst>
                            <p:childTnLst>
                              <p:par>
                                <p:cTn id="80" presetID="10" presetClass="entr" presetSubtype="0" fill="hold" grpId="0" nodeType="afterEffect">
                                  <p:stCondLst>
                                    <p:cond delay="0"/>
                                  </p:stCondLst>
                                  <p:childTnLst>
                                    <p:set>
                                      <p:cBhvr>
                                        <p:cTn id="81" dur="1" fill="hold">
                                          <p:stCondLst>
                                            <p:cond delay="0"/>
                                          </p:stCondLst>
                                        </p:cTn>
                                        <p:tgtEl>
                                          <p:spTgt spid="23"/>
                                        </p:tgtEl>
                                        <p:attrNameLst>
                                          <p:attrName>style.visibility</p:attrName>
                                        </p:attrNameLst>
                                      </p:cBhvr>
                                      <p:to>
                                        <p:strVal val="visible"/>
                                      </p:to>
                                    </p:set>
                                    <p:animEffect transition="in" filter="fade">
                                      <p:cBhvr>
                                        <p:cTn id="82" dur="500"/>
                                        <p:tgtEl>
                                          <p:spTgt spid="23"/>
                                        </p:tgtEl>
                                      </p:cBhvr>
                                    </p:animEffect>
                                  </p:childTnLst>
                                </p:cTn>
                              </p:par>
                            </p:childTnLst>
                          </p:cTn>
                        </p:par>
                        <p:par>
                          <p:cTn id="83" fill="hold">
                            <p:stCondLst>
                              <p:cond delay="1000"/>
                            </p:stCondLst>
                            <p:childTnLst>
                              <p:par>
                                <p:cTn id="84" presetID="22" presetClass="entr" presetSubtype="8" fill="hold" grpId="0" nodeType="afterEffect">
                                  <p:stCondLst>
                                    <p:cond delay="0"/>
                                  </p:stCondLst>
                                  <p:childTnLst>
                                    <p:set>
                                      <p:cBhvr>
                                        <p:cTn id="85" dur="1" fill="hold">
                                          <p:stCondLst>
                                            <p:cond delay="0"/>
                                          </p:stCondLst>
                                        </p:cTn>
                                        <p:tgtEl>
                                          <p:spTgt spid="28"/>
                                        </p:tgtEl>
                                        <p:attrNameLst>
                                          <p:attrName>style.visibility</p:attrName>
                                        </p:attrNameLst>
                                      </p:cBhvr>
                                      <p:to>
                                        <p:strVal val="visible"/>
                                      </p:to>
                                    </p:set>
                                    <p:animEffect transition="in" filter="wipe(left)">
                                      <p:cBhvr>
                                        <p:cTn id="86" dur="5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18" grpId="0"/>
      <p:bldP spid="19" grpId="0" animBg="1"/>
      <p:bldP spid="20" grpId="0" animBg="1"/>
      <p:bldP spid="21" grpId="0" animBg="1"/>
      <p:bldP spid="22" grpId="0" animBg="1"/>
      <p:bldP spid="23" grpId="0" animBg="1"/>
      <p:bldP spid="24" grpId="0"/>
      <p:bldP spid="25" grpId="0"/>
      <p:bldP spid="26" grpId="0"/>
      <p:bldP spid="27" grpId="0"/>
      <p:bldP spid="28"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3">
            <a:extLst>
              <a:ext uri="{FF2B5EF4-FFF2-40B4-BE49-F238E27FC236}">
                <a16:creationId xmlns:a16="http://schemas.microsoft.com/office/drawing/2014/main" id="{5FE51E58-5FF4-8FB7-E65A-FD874A8ACBFE}"/>
              </a:ext>
            </a:extLst>
          </p:cNvPr>
          <p:cNvSpPr>
            <a:spLocks noGrp="1"/>
          </p:cNvSpPr>
          <p:nvPr>
            <p:ph type="ctrTitle"/>
          </p:nvPr>
        </p:nvSpPr>
        <p:spPr>
          <a:xfrm>
            <a:off x="737233" y="121711"/>
            <a:ext cx="9722805" cy="313201"/>
          </a:xfrm>
          <a:prstGeom prst="rect">
            <a:avLst/>
          </a:prstGeom>
        </p:spPr>
        <p:txBody>
          <a:bodyPr/>
          <a:lstStyle/>
          <a:p>
            <a:r>
              <a:rPr lang="ja-JP" altLang="en-US" dirty="0"/>
              <a:t>税をどのように集めるか考えよう</a:t>
            </a:r>
          </a:p>
        </p:txBody>
      </p:sp>
      <p:sp>
        <p:nvSpPr>
          <p:cNvPr id="5" name="テキスト ボックス 4">
            <a:extLst>
              <a:ext uri="{FF2B5EF4-FFF2-40B4-BE49-F238E27FC236}">
                <a16:creationId xmlns:a16="http://schemas.microsoft.com/office/drawing/2014/main" id="{7D536DA1-F99A-67DA-3CDF-E9954C934942}"/>
              </a:ext>
            </a:extLst>
          </p:cNvPr>
          <p:cNvSpPr txBox="1"/>
          <p:nvPr/>
        </p:nvSpPr>
        <p:spPr>
          <a:xfrm>
            <a:off x="387856" y="115182"/>
            <a:ext cx="222470" cy="307777"/>
          </a:xfrm>
          <a:prstGeom prst="rect">
            <a:avLst/>
          </a:prstGeom>
          <a:noFill/>
        </p:spPr>
        <p:txBody>
          <a:bodyPr wrap="none" lIns="0" tIns="0" rIns="0" bIns="0" rtlCol="0">
            <a:noAutofit/>
          </a:bodyPr>
          <a:lstStyle/>
          <a:p>
            <a:pPr algn="ctr"/>
            <a:r>
              <a:rPr kumimoji="1" lang="en-US" altLang="ja-JP" sz="2000" dirty="0">
                <a:latin typeface="+mj-lt"/>
                <a:ea typeface="+mj-ea"/>
              </a:rPr>
              <a:t>3</a:t>
            </a:r>
            <a:endParaRPr kumimoji="1" lang="ja-JP" altLang="en-US" sz="2000" dirty="0">
              <a:latin typeface="+mj-lt"/>
              <a:ea typeface="+mj-ea"/>
            </a:endParaRPr>
          </a:p>
        </p:txBody>
      </p:sp>
      <p:pic>
        <p:nvPicPr>
          <p:cNvPr id="3" name="図 2" descr="記号, 暗い, 座る, 停止 が含まれている画像&#10;&#10;自動的に生成された説明">
            <a:extLst>
              <a:ext uri="{FF2B5EF4-FFF2-40B4-BE49-F238E27FC236}">
                <a16:creationId xmlns:a16="http://schemas.microsoft.com/office/drawing/2014/main" id="{F8F68A59-5F13-7BF1-A97C-BD2445FFC78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576549" y="6227483"/>
            <a:ext cx="766582" cy="924408"/>
          </a:xfrm>
          <a:prstGeom prst="rect">
            <a:avLst/>
          </a:prstGeom>
        </p:spPr>
      </p:pic>
      <p:pic>
        <p:nvPicPr>
          <p:cNvPr id="29" name="図 28" descr="挿絵 が含まれている画像&#10;&#10;自動的に生成された説明">
            <a:extLst>
              <a:ext uri="{FF2B5EF4-FFF2-40B4-BE49-F238E27FC236}">
                <a16:creationId xmlns:a16="http://schemas.microsoft.com/office/drawing/2014/main" id="{188A742E-27EF-C19A-F1E6-017FFEC2DB8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662667" y="4874770"/>
            <a:ext cx="630085" cy="506712"/>
          </a:xfrm>
          <a:prstGeom prst="rect">
            <a:avLst/>
          </a:prstGeom>
        </p:spPr>
      </p:pic>
      <p:pic>
        <p:nvPicPr>
          <p:cNvPr id="30" name="図 29" descr="挿絵 が含まれている画像&#10;&#10;自動的に生成された説明">
            <a:extLst>
              <a:ext uri="{FF2B5EF4-FFF2-40B4-BE49-F238E27FC236}">
                <a16:creationId xmlns:a16="http://schemas.microsoft.com/office/drawing/2014/main" id="{82621829-B7B0-DC7A-F11A-57E8C657305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670275" y="3235378"/>
            <a:ext cx="622477" cy="883821"/>
          </a:xfrm>
          <a:prstGeom prst="rect">
            <a:avLst/>
          </a:prstGeom>
        </p:spPr>
      </p:pic>
      <p:pic>
        <p:nvPicPr>
          <p:cNvPr id="31" name="図 30" descr="挿絵 が含まれている画像&#10;&#10;自動的に生成された説明">
            <a:extLst>
              <a:ext uri="{FF2B5EF4-FFF2-40B4-BE49-F238E27FC236}">
                <a16:creationId xmlns:a16="http://schemas.microsoft.com/office/drawing/2014/main" id="{0E360C95-6BC0-7695-B1B1-6FE67AD95338}"/>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76331" y="5436570"/>
            <a:ext cx="620020" cy="799873"/>
          </a:xfrm>
          <a:prstGeom prst="rect">
            <a:avLst/>
          </a:prstGeom>
        </p:spPr>
      </p:pic>
      <p:pic>
        <p:nvPicPr>
          <p:cNvPr id="32" name="図 31" descr="挿絵 が含まれている画像&#10;&#10;自動的に生成された説明">
            <a:extLst>
              <a:ext uri="{FF2B5EF4-FFF2-40B4-BE49-F238E27FC236}">
                <a16:creationId xmlns:a16="http://schemas.microsoft.com/office/drawing/2014/main" id="{FE1110AE-F6F6-B33E-5B98-B47AC4137D7C}"/>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76331" y="788821"/>
            <a:ext cx="630085" cy="502306"/>
          </a:xfrm>
          <a:prstGeom prst="rect">
            <a:avLst/>
          </a:prstGeom>
        </p:spPr>
      </p:pic>
      <p:pic>
        <p:nvPicPr>
          <p:cNvPr id="33" name="図 32" descr="挿絵 が含まれている画像&#10;&#10;自動的に生成された説明">
            <a:extLst>
              <a:ext uri="{FF2B5EF4-FFF2-40B4-BE49-F238E27FC236}">
                <a16:creationId xmlns:a16="http://schemas.microsoft.com/office/drawing/2014/main" id="{3C010A86-4C4B-D0C4-B20F-BB6190905775}"/>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376331" y="2515588"/>
            <a:ext cx="626850" cy="504111"/>
          </a:xfrm>
          <a:prstGeom prst="rect">
            <a:avLst/>
          </a:prstGeom>
        </p:spPr>
      </p:pic>
      <p:pic>
        <p:nvPicPr>
          <p:cNvPr id="34" name="図 33" descr="挿絵 が含まれている画像&#10;&#10;自動的に生成された説明">
            <a:extLst>
              <a:ext uri="{FF2B5EF4-FFF2-40B4-BE49-F238E27FC236}">
                <a16:creationId xmlns:a16="http://schemas.microsoft.com/office/drawing/2014/main" id="{6DE27523-C37B-11F9-1F5E-ABDF0F82F3ED}"/>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376331" y="4126244"/>
            <a:ext cx="626850" cy="504111"/>
          </a:xfrm>
          <a:prstGeom prst="rect">
            <a:avLst/>
          </a:prstGeom>
        </p:spPr>
      </p:pic>
      <p:sp>
        <p:nvSpPr>
          <p:cNvPr id="35" name="フリーフォーム: 図形 34">
            <a:extLst>
              <a:ext uri="{FF2B5EF4-FFF2-40B4-BE49-F238E27FC236}">
                <a16:creationId xmlns:a16="http://schemas.microsoft.com/office/drawing/2014/main" id="{12400F32-917E-06B3-ADC8-413B76BDC6F5}"/>
              </a:ext>
            </a:extLst>
          </p:cNvPr>
          <p:cNvSpPr/>
          <p:nvPr/>
        </p:nvSpPr>
        <p:spPr>
          <a:xfrm rot="16200000">
            <a:off x="1614751" y="262621"/>
            <a:ext cx="1541254" cy="2642210"/>
          </a:xfrm>
          <a:custGeom>
            <a:avLst/>
            <a:gdLst>
              <a:gd name="connsiteX0" fmla="*/ 1541254 w 1541254"/>
              <a:gd name="connsiteY0" fmla="*/ 288164 h 2642210"/>
              <a:gd name="connsiteX1" fmla="*/ 1541253 w 1541254"/>
              <a:gd name="connsiteY1" fmla="*/ 2583735 h 2642210"/>
              <a:gd name="connsiteX2" fmla="*/ 1482778 w 1541254"/>
              <a:gd name="connsiteY2" fmla="*/ 2642210 h 2642210"/>
              <a:gd name="connsiteX3" fmla="*/ 58475 w 1541254"/>
              <a:gd name="connsiteY3" fmla="*/ 2642210 h 2642210"/>
              <a:gd name="connsiteX4" fmla="*/ 0 w 1541254"/>
              <a:gd name="connsiteY4" fmla="*/ 2583735 h 2642210"/>
              <a:gd name="connsiteX5" fmla="*/ 0 w 1541254"/>
              <a:gd name="connsiteY5" fmla="*/ 288163 h 2642210"/>
              <a:gd name="connsiteX6" fmla="*/ 58475 w 1541254"/>
              <a:gd name="connsiteY6" fmla="*/ 229688 h 2642210"/>
              <a:gd name="connsiteX7" fmla="*/ 1245279 w 1541254"/>
              <a:gd name="connsiteY7" fmla="*/ 229689 h 2642210"/>
              <a:gd name="connsiteX8" fmla="*/ 1325233 w 1541254"/>
              <a:gd name="connsiteY8" fmla="*/ 0 h 2642210"/>
              <a:gd name="connsiteX9" fmla="*/ 1347692 w 1541254"/>
              <a:gd name="connsiteY9" fmla="*/ 229689 h 2642210"/>
              <a:gd name="connsiteX10" fmla="*/ 1482779 w 1541254"/>
              <a:gd name="connsiteY10" fmla="*/ 229689 h 2642210"/>
              <a:gd name="connsiteX11" fmla="*/ 1541254 w 1541254"/>
              <a:gd name="connsiteY11" fmla="*/ 288164 h 26422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41254" h="2642210">
                <a:moveTo>
                  <a:pt x="1541254" y="288164"/>
                </a:moveTo>
                <a:lnTo>
                  <a:pt x="1541253" y="2583735"/>
                </a:lnTo>
                <a:cubicBezTo>
                  <a:pt x="1541253" y="2616030"/>
                  <a:pt x="1515073" y="2642210"/>
                  <a:pt x="1482778" y="2642210"/>
                </a:cubicBezTo>
                <a:lnTo>
                  <a:pt x="58475" y="2642210"/>
                </a:lnTo>
                <a:cubicBezTo>
                  <a:pt x="26180" y="2642210"/>
                  <a:pt x="0" y="2616030"/>
                  <a:pt x="0" y="2583735"/>
                </a:cubicBezTo>
                <a:lnTo>
                  <a:pt x="0" y="288163"/>
                </a:lnTo>
                <a:cubicBezTo>
                  <a:pt x="0" y="255868"/>
                  <a:pt x="26180" y="229688"/>
                  <a:pt x="58475" y="229688"/>
                </a:cubicBezTo>
                <a:lnTo>
                  <a:pt x="1245279" y="229689"/>
                </a:lnTo>
                <a:lnTo>
                  <a:pt x="1325233" y="0"/>
                </a:lnTo>
                <a:lnTo>
                  <a:pt x="1347692" y="229689"/>
                </a:lnTo>
                <a:lnTo>
                  <a:pt x="1482779" y="229689"/>
                </a:lnTo>
                <a:cubicBezTo>
                  <a:pt x="1515074" y="229689"/>
                  <a:pt x="1541254" y="255869"/>
                  <a:pt x="1541254" y="288164"/>
                </a:cubicBezTo>
                <a:close/>
              </a:path>
            </a:pathLst>
          </a:custGeom>
          <a:solidFill>
            <a:srgbClr val="FADCE9"/>
          </a:solidFill>
          <a:ln>
            <a:solidFill>
              <a:srgbClr val="E4007F"/>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kumimoji="1" lang="ja-JP" altLang="en-US"/>
          </a:p>
        </p:txBody>
      </p:sp>
      <p:sp>
        <p:nvSpPr>
          <p:cNvPr id="36" name="テキスト ボックス 35">
            <a:extLst>
              <a:ext uri="{FF2B5EF4-FFF2-40B4-BE49-F238E27FC236}">
                <a16:creationId xmlns:a16="http://schemas.microsoft.com/office/drawing/2014/main" id="{102E85D1-233D-EDBD-FD69-61861ED401AA}"/>
              </a:ext>
            </a:extLst>
          </p:cNvPr>
          <p:cNvSpPr txBox="1"/>
          <p:nvPr/>
        </p:nvSpPr>
        <p:spPr>
          <a:xfrm>
            <a:off x="1413864" y="917198"/>
            <a:ext cx="2174724" cy="1333057"/>
          </a:xfrm>
          <a:prstGeom prst="rect">
            <a:avLst/>
          </a:prstGeom>
          <a:noFill/>
        </p:spPr>
        <p:txBody>
          <a:bodyPr wrap="square" lIns="0" tIns="0" rIns="0" bIns="0" rtlCol="0">
            <a:spAutoFit/>
          </a:bodyPr>
          <a:lstStyle/>
          <a:p>
            <a:pPr algn="just">
              <a:lnSpc>
                <a:spcPct val="125000"/>
              </a:lnSpc>
            </a:pPr>
            <a:r>
              <a:rPr kumimoji="1" lang="ja-JP" altLang="en-US" sz="1400" dirty="0">
                <a:latin typeface="+mn-ea"/>
              </a:rPr>
              <a:t>でも、所得って人によって</a:t>
            </a:r>
            <a:endParaRPr kumimoji="1" lang="en-US" altLang="ja-JP" sz="1400" dirty="0">
              <a:latin typeface="+mn-ea"/>
            </a:endParaRPr>
          </a:p>
          <a:p>
            <a:pPr algn="just">
              <a:lnSpc>
                <a:spcPct val="125000"/>
              </a:lnSpc>
            </a:pPr>
            <a:r>
              <a:rPr kumimoji="1" lang="ja-JP" altLang="en-US" sz="1400" spc="120" dirty="0">
                <a:latin typeface="+mn-ea"/>
              </a:rPr>
              <a:t>違うし、負担することが</a:t>
            </a:r>
            <a:endParaRPr kumimoji="1" lang="en-US" altLang="ja-JP" sz="1400" spc="120" dirty="0">
              <a:latin typeface="+mn-ea"/>
            </a:endParaRPr>
          </a:p>
          <a:p>
            <a:pPr algn="just">
              <a:lnSpc>
                <a:spcPct val="125000"/>
              </a:lnSpc>
            </a:pPr>
            <a:r>
              <a:rPr kumimoji="1" lang="ja-JP" altLang="en-US" sz="1400" spc="-50" dirty="0">
                <a:latin typeface="+mn-ea"/>
              </a:rPr>
              <a:t>難しい人もいるんじゃな</a:t>
            </a:r>
            <a:r>
              <a:rPr kumimoji="1" lang="ja-JP" altLang="en-US" sz="1400" spc="-300" dirty="0">
                <a:latin typeface="+mn-ea"/>
              </a:rPr>
              <a:t>い？</a:t>
            </a:r>
          </a:p>
          <a:p>
            <a:pPr algn="just">
              <a:lnSpc>
                <a:spcPct val="125000"/>
              </a:lnSpc>
            </a:pPr>
            <a:r>
              <a:rPr kumimoji="1" lang="ja-JP" altLang="en-US" sz="1400" spc="300" dirty="0">
                <a:latin typeface="+mn-ea"/>
              </a:rPr>
              <a:t>三人の所得をそれぞれ</a:t>
            </a:r>
            <a:endParaRPr kumimoji="1" lang="en-US" altLang="ja-JP" sz="1400" spc="300" dirty="0">
              <a:latin typeface="+mn-ea"/>
            </a:endParaRPr>
          </a:p>
          <a:p>
            <a:pPr algn="just">
              <a:lnSpc>
                <a:spcPct val="125000"/>
              </a:lnSpc>
            </a:pPr>
            <a:r>
              <a:rPr kumimoji="1" lang="ja-JP" altLang="en-US" sz="1400" spc="-40" dirty="0">
                <a:latin typeface="+mn-ea"/>
              </a:rPr>
              <a:t>決めて考えてみ</a:t>
            </a:r>
            <a:r>
              <a:rPr kumimoji="1" lang="ja-JP" altLang="en-US" sz="1400" spc="-100" dirty="0">
                <a:latin typeface="+mn-ea"/>
              </a:rPr>
              <a:t>まし</a:t>
            </a:r>
            <a:r>
              <a:rPr kumimoji="1" lang="ja-JP" altLang="en-US" sz="1400" spc="-300" dirty="0">
                <a:latin typeface="+mn-ea"/>
              </a:rPr>
              <a:t>ょ</a:t>
            </a:r>
            <a:r>
              <a:rPr kumimoji="1" lang="ja-JP" altLang="en-US" sz="1400" spc="-40" dirty="0">
                <a:latin typeface="+mn-ea"/>
              </a:rPr>
              <a:t>うよ</a:t>
            </a:r>
            <a:r>
              <a:rPr kumimoji="1" lang="ja-JP" altLang="en-US" sz="1400" spc="-300" dirty="0">
                <a:latin typeface="+mn-ea"/>
              </a:rPr>
              <a:t>。</a:t>
            </a:r>
          </a:p>
        </p:txBody>
      </p:sp>
      <p:sp>
        <p:nvSpPr>
          <p:cNvPr id="37" name="吹き出し: 角を丸めた四角形 36">
            <a:extLst>
              <a:ext uri="{FF2B5EF4-FFF2-40B4-BE49-F238E27FC236}">
                <a16:creationId xmlns:a16="http://schemas.microsoft.com/office/drawing/2014/main" id="{D4FA1426-3BBD-5A58-5876-4749A11A0866}"/>
              </a:ext>
            </a:extLst>
          </p:cNvPr>
          <p:cNvSpPr/>
          <p:nvPr/>
        </p:nvSpPr>
        <p:spPr>
          <a:xfrm flipV="1">
            <a:off x="1294002" y="2566291"/>
            <a:ext cx="2412481" cy="633323"/>
          </a:xfrm>
          <a:prstGeom prst="wedgeRoundRectCallout">
            <a:avLst>
              <a:gd name="adj1" fmla="val -60501"/>
              <a:gd name="adj2" fmla="val 21360"/>
              <a:gd name="adj3" fmla="val 16667"/>
            </a:avLst>
          </a:prstGeom>
          <a:solidFill>
            <a:srgbClr val="ECF4D9"/>
          </a:solidFill>
          <a:ln>
            <a:solidFill>
              <a:srgbClr val="8FC31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latin typeface="+mn-ea"/>
            </a:endParaRPr>
          </a:p>
        </p:txBody>
      </p:sp>
      <p:sp>
        <p:nvSpPr>
          <p:cNvPr id="38" name="テキスト ボックス 37">
            <a:extLst>
              <a:ext uri="{FF2B5EF4-FFF2-40B4-BE49-F238E27FC236}">
                <a16:creationId xmlns:a16="http://schemas.microsoft.com/office/drawing/2014/main" id="{92BF2D13-D488-A0D8-64EA-8AACFC57C7F0}"/>
              </a:ext>
            </a:extLst>
          </p:cNvPr>
          <p:cNvSpPr txBox="1"/>
          <p:nvPr/>
        </p:nvSpPr>
        <p:spPr>
          <a:xfrm>
            <a:off x="1438306" y="2652426"/>
            <a:ext cx="1795363" cy="482183"/>
          </a:xfrm>
          <a:prstGeom prst="rect">
            <a:avLst/>
          </a:prstGeom>
          <a:noFill/>
        </p:spPr>
        <p:txBody>
          <a:bodyPr wrap="none" lIns="0" tIns="0" rIns="0" bIns="0" rtlCol="0">
            <a:spAutoFit/>
          </a:bodyPr>
          <a:lstStyle/>
          <a:p>
            <a:pPr>
              <a:spcAft>
                <a:spcPts val="400"/>
              </a:spcAft>
            </a:pPr>
            <a:r>
              <a:rPr kumimoji="1" lang="ja-JP" altLang="en-US" sz="1400" dirty="0"/>
              <a:t>いいね。</a:t>
            </a:r>
          </a:p>
          <a:p>
            <a:pPr>
              <a:spcAft>
                <a:spcPts val="400"/>
              </a:spcAft>
            </a:pPr>
            <a:r>
              <a:rPr kumimoji="1" lang="ja-JP" altLang="en-US" sz="1400" dirty="0"/>
              <a:t>それで考えてみよう。</a:t>
            </a:r>
          </a:p>
        </p:txBody>
      </p:sp>
      <p:sp>
        <p:nvSpPr>
          <p:cNvPr id="39" name="吹き出し: 角を丸めた四角形 38">
            <a:extLst>
              <a:ext uri="{FF2B5EF4-FFF2-40B4-BE49-F238E27FC236}">
                <a16:creationId xmlns:a16="http://schemas.microsoft.com/office/drawing/2014/main" id="{0A9B8F90-5299-272F-1642-67DB6C3F1944}"/>
              </a:ext>
            </a:extLst>
          </p:cNvPr>
          <p:cNvSpPr/>
          <p:nvPr/>
        </p:nvSpPr>
        <p:spPr>
          <a:xfrm flipV="1">
            <a:off x="1662545" y="3361334"/>
            <a:ext cx="7720119" cy="640173"/>
          </a:xfrm>
          <a:prstGeom prst="wedgeRoundRectCallout">
            <a:avLst>
              <a:gd name="adj1" fmla="val 54017"/>
              <a:gd name="adj2" fmla="val 20753"/>
              <a:gd name="adj3" fmla="val 16667"/>
            </a:avLst>
          </a:prstGeom>
          <a:solidFill>
            <a:srgbClr val="D3EDFB"/>
          </a:solidFill>
          <a:ln>
            <a:solidFill>
              <a:srgbClr val="00B9E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0" name="テキスト ボックス 39">
            <a:extLst>
              <a:ext uri="{FF2B5EF4-FFF2-40B4-BE49-F238E27FC236}">
                <a16:creationId xmlns:a16="http://schemas.microsoft.com/office/drawing/2014/main" id="{7CD5F232-62A2-3B59-1D22-626AE6846C58}"/>
              </a:ext>
            </a:extLst>
          </p:cNvPr>
          <p:cNvSpPr txBox="1"/>
          <p:nvPr/>
        </p:nvSpPr>
        <p:spPr>
          <a:xfrm>
            <a:off x="1813293" y="3456731"/>
            <a:ext cx="7670370" cy="482183"/>
          </a:xfrm>
          <a:prstGeom prst="rect">
            <a:avLst/>
          </a:prstGeom>
          <a:noFill/>
        </p:spPr>
        <p:txBody>
          <a:bodyPr wrap="none" lIns="0" tIns="0" rIns="0" bIns="0" rtlCol="0">
            <a:spAutoFit/>
          </a:bodyPr>
          <a:lstStyle/>
          <a:p>
            <a:pPr>
              <a:spcAft>
                <a:spcPts val="400"/>
              </a:spcAft>
            </a:pPr>
            <a:r>
              <a:rPr kumimoji="1" lang="ja-JP" altLang="en-US" sz="1400" spc="-30" dirty="0">
                <a:latin typeface="+mn-ea"/>
              </a:rPr>
              <a:t>Ｃの立場になって考えると</a:t>
            </a:r>
            <a:r>
              <a:rPr kumimoji="1" lang="en-US" altLang="ja-JP" sz="1400" spc="-30" dirty="0">
                <a:latin typeface="+mn-ea"/>
              </a:rPr>
              <a:t>…</a:t>
            </a:r>
            <a:r>
              <a:rPr kumimoji="1" lang="ja-JP" altLang="en-US" sz="1400" spc="-30" dirty="0">
                <a:latin typeface="+mn-ea"/>
              </a:rPr>
              <a:t>。Ｃは</a:t>
            </a:r>
            <a:r>
              <a:rPr kumimoji="1" lang="en-US" altLang="ja-JP" sz="1400" spc="-30" dirty="0">
                <a:latin typeface="+mn-ea"/>
              </a:rPr>
              <a:t>500</a:t>
            </a:r>
            <a:r>
              <a:rPr kumimoji="1" lang="ja-JP" altLang="en-US" sz="1400" spc="-30" dirty="0">
                <a:latin typeface="+mn-ea"/>
              </a:rPr>
              <a:t>万円しか所得がないのだから</a:t>
            </a:r>
            <a:r>
              <a:rPr kumimoji="1" lang="en-US" altLang="ja-JP" sz="1400" spc="-30" dirty="0">
                <a:latin typeface="+mn-ea"/>
              </a:rPr>
              <a:t>1,000</a:t>
            </a:r>
            <a:r>
              <a:rPr kumimoji="1" lang="ja-JP" altLang="en-US" sz="1400" spc="-30" dirty="0">
                <a:latin typeface="+mn-ea"/>
              </a:rPr>
              <a:t>万円払うのは無理！</a:t>
            </a:r>
            <a:endParaRPr kumimoji="1" lang="en-US" altLang="ja-JP" sz="1400" spc="-30" dirty="0">
              <a:latin typeface="+mn-ea"/>
            </a:endParaRPr>
          </a:p>
          <a:p>
            <a:pPr>
              <a:spcAft>
                <a:spcPts val="400"/>
              </a:spcAft>
            </a:pPr>
            <a:r>
              <a:rPr kumimoji="1" lang="ja-JP" altLang="en-US" sz="1400" dirty="0">
                <a:latin typeface="+mn-ea"/>
              </a:rPr>
              <a:t>一番所得の多いＡに全部払ってほしいな</a:t>
            </a:r>
            <a:r>
              <a:rPr kumimoji="1" lang="ja-JP" altLang="en-US" sz="1400" spc="-700" dirty="0">
                <a:latin typeface="+mn-ea"/>
              </a:rPr>
              <a:t>。</a:t>
            </a:r>
            <a:r>
              <a:rPr kumimoji="1" lang="ja-JP" altLang="en-US" sz="1400" dirty="0">
                <a:latin typeface="+mn-ea"/>
              </a:rPr>
              <a:t>（</a:t>
            </a:r>
            <a:r>
              <a:rPr kumimoji="1" lang="en-US" altLang="ja-JP" sz="1400" dirty="0">
                <a:latin typeface="+mn-ea"/>
              </a:rPr>
              <a:t>Ⅱ</a:t>
            </a:r>
            <a:r>
              <a:rPr kumimoji="1" lang="ja-JP" altLang="en-US" sz="1400" dirty="0">
                <a:latin typeface="+mn-ea"/>
              </a:rPr>
              <a:t>案）</a:t>
            </a:r>
          </a:p>
        </p:txBody>
      </p:sp>
      <p:sp>
        <p:nvSpPr>
          <p:cNvPr id="41" name="吹き出し: 角を丸めた四角形 40">
            <a:extLst>
              <a:ext uri="{FF2B5EF4-FFF2-40B4-BE49-F238E27FC236}">
                <a16:creationId xmlns:a16="http://schemas.microsoft.com/office/drawing/2014/main" id="{77A791A7-DE36-5858-D924-18F7A844DC5E}"/>
              </a:ext>
            </a:extLst>
          </p:cNvPr>
          <p:cNvSpPr/>
          <p:nvPr/>
        </p:nvSpPr>
        <p:spPr>
          <a:xfrm flipV="1">
            <a:off x="1294002" y="4165834"/>
            <a:ext cx="7053362" cy="633323"/>
          </a:xfrm>
          <a:prstGeom prst="wedgeRoundRectCallout">
            <a:avLst>
              <a:gd name="adj1" fmla="val -53540"/>
              <a:gd name="adj2" fmla="val 22454"/>
              <a:gd name="adj3" fmla="val 16667"/>
            </a:avLst>
          </a:prstGeom>
          <a:solidFill>
            <a:srgbClr val="ECF4D9"/>
          </a:solidFill>
          <a:ln>
            <a:solidFill>
              <a:srgbClr val="8FC31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42" name="テキスト ボックス 41">
            <a:extLst>
              <a:ext uri="{FF2B5EF4-FFF2-40B4-BE49-F238E27FC236}">
                <a16:creationId xmlns:a16="http://schemas.microsoft.com/office/drawing/2014/main" id="{B5DB68EF-31AF-F2EF-1ACE-C3AF1411AA7F}"/>
              </a:ext>
            </a:extLst>
          </p:cNvPr>
          <p:cNvSpPr txBox="1"/>
          <p:nvPr/>
        </p:nvSpPr>
        <p:spPr>
          <a:xfrm>
            <a:off x="1438306" y="4263547"/>
            <a:ext cx="6947415" cy="482183"/>
          </a:xfrm>
          <a:prstGeom prst="rect">
            <a:avLst/>
          </a:prstGeom>
          <a:noFill/>
        </p:spPr>
        <p:txBody>
          <a:bodyPr wrap="none" lIns="0" tIns="0" rIns="0" bIns="0" rtlCol="0">
            <a:spAutoFit/>
          </a:bodyPr>
          <a:lstStyle/>
          <a:p>
            <a:pPr>
              <a:spcAft>
                <a:spcPts val="400"/>
              </a:spcAft>
            </a:pPr>
            <a:r>
              <a:rPr kumimoji="1" lang="ja-JP" altLang="en-US" sz="1400" dirty="0">
                <a:latin typeface="+mn-ea"/>
              </a:rPr>
              <a:t>Ａが一人で</a:t>
            </a:r>
            <a:r>
              <a:rPr kumimoji="1" lang="en-US" altLang="ja-JP" sz="1400" dirty="0">
                <a:latin typeface="+mn-ea"/>
              </a:rPr>
              <a:t>3,000</a:t>
            </a:r>
            <a:r>
              <a:rPr kumimoji="1" lang="ja-JP" altLang="en-US" sz="1400" dirty="0">
                <a:latin typeface="+mn-ea"/>
              </a:rPr>
              <a:t>万円全額払っても</a:t>
            </a:r>
            <a:r>
              <a:rPr kumimoji="1" lang="en-US" altLang="ja-JP" sz="1400" dirty="0">
                <a:latin typeface="+mn-ea"/>
              </a:rPr>
              <a:t>4,000</a:t>
            </a:r>
            <a:r>
              <a:rPr kumimoji="1" lang="ja-JP" altLang="en-US" sz="1400" dirty="0">
                <a:latin typeface="+mn-ea"/>
              </a:rPr>
              <a:t>万円残るから、生活に困ることはないなぁ。</a:t>
            </a:r>
            <a:endParaRPr kumimoji="1" lang="en-US" altLang="ja-JP" sz="1400" dirty="0">
              <a:latin typeface="+mn-ea"/>
            </a:endParaRPr>
          </a:p>
          <a:p>
            <a:pPr>
              <a:spcAft>
                <a:spcPts val="400"/>
              </a:spcAft>
            </a:pPr>
            <a:r>
              <a:rPr kumimoji="1" lang="ja-JP" altLang="en-US" sz="1400" dirty="0">
                <a:latin typeface="+mn-ea"/>
              </a:rPr>
              <a:t>でも、一人で全額払うっていうのはなぁ。</a:t>
            </a:r>
          </a:p>
        </p:txBody>
      </p:sp>
      <p:sp>
        <p:nvSpPr>
          <p:cNvPr id="43" name="吹き出し: 角を丸めた四角形 42">
            <a:extLst>
              <a:ext uri="{FF2B5EF4-FFF2-40B4-BE49-F238E27FC236}">
                <a16:creationId xmlns:a16="http://schemas.microsoft.com/office/drawing/2014/main" id="{D8C88BFE-A57C-47A2-5F7F-D411AC208077}"/>
              </a:ext>
            </a:extLst>
          </p:cNvPr>
          <p:cNvSpPr/>
          <p:nvPr/>
        </p:nvSpPr>
        <p:spPr>
          <a:xfrm flipH="1">
            <a:off x="4822166" y="4951844"/>
            <a:ext cx="4560497" cy="358376"/>
          </a:xfrm>
          <a:prstGeom prst="wedgeRoundRectCallout">
            <a:avLst>
              <a:gd name="adj1" fmla="val -54880"/>
              <a:gd name="adj2" fmla="val 14359"/>
              <a:gd name="adj3" fmla="val 16667"/>
            </a:avLst>
          </a:prstGeom>
          <a:solidFill>
            <a:srgbClr val="D3EDFB"/>
          </a:solidFill>
          <a:ln>
            <a:solidFill>
              <a:srgbClr val="00B9E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44" name="テキスト ボックス 43">
            <a:extLst>
              <a:ext uri="{FF2B5EF4-FFF2-40B4-BE49-F238E27FC236}">
                <a16:creationId xmlns:a16="http://schemas.microsoft.com/office/drawing/2014/main" id="{FCE18CFF-E183-4636-B555-DE92BB281311}"/>
              </a:ext>
            </a:extLst>
          </p:cNvPr>
          <p:cNvSpPr txBox="1"/>
          <p:nvPr/>
        </p:nvSpPr>
        <p:spPr>
          <a:xfrm>
            <a:off x="4949125" y="5050699"/>
            <a:ext cx="4488408" cy="215444"/>
          </a:xfrm>
          <a:prstGeom prst="rect">
            <a:avLst/>
          </a:prstGeom>
          <a:noFill/>
        </p:spPr>
        <p:txBody>
          <a:bodyPr wrap="none" lIns="0" tIns="0" rIns="0" bIns="0" rtlCol="0">
            <a:spAutoFit/>
          </a:bodyPr>
          <a:lstStyle/>
          <a:p>
            <a:pPr>
              <a:spcAft>
                <a:spcPts val="400"/>
              </a:spcAft>
            </a:pPr>
            <a:r>
              <a:rPr kumimoji="1" lang="ja-JP" altLang="en-US" sz="1400" dirty="0">
                <a:latin typeface="+mn-ea"/>
              </a:rPr>
              <a:t>それなら、ＡとＢの二人で半分ずつってどう</a:t>
            </a:r>
            <a:r>
              <a:rPr kumimoji="1" lang="ja-JP" altLang="en-US" sz="1400" spc="-300" dirty="0">
                <a:latin typeface="+mn-ea"/>
              </a:rPr>
              <a:t>？</a:t>
            </a:r>
            <a:r>
              <a:rPr kumimoji="1" lang="ja-JP" altLang="en-US" sz="1400" dirty="0">
                <a:latin typeface="+mn-ea"/>
              </a:rPr>
              <a:t>（</a:t>
            </a:r>
            <a:r>
              <a:rPr kumimoji="1" lang="en-US" altLang="ja-JP" sz="1400" dirty="0">
                <a:latin typeface="+mn-ea"/>
              </a:rPr>
              <a:t>Ⅲ</a:t>
            </a:r>
            <a:r>
              <a:rPr kumimoji="1" lang="ja-JP" altLang="en-US" sz="1400" dirty="0">
                <a:latin typeface="+mn-ea"/>
              </a:rPr>
              <a:t>案）</a:t>
            </a:r>
          </a:p>
        </p:txBody>
      </p:sp>
      <p:sp>
        <p:nvSpPr>
          <p:cNvPr id="45" name="吹き出し: 角を丸めた四角形 44">
            <a:extLst>
              <a:ext uri="{FF2B5EF4-FFF2-40B4-BE49-F238E27FC236}">
                <a16:creationId xmlns:a16="http://schemas.microsoft.com/office/drawing/2014/main" id="{D1A040F0-B4F3-CD00-AE38-CBD3C518AEA9}"/>
              </a:ext>
            </a:extLst>
          </p:cNvPr>
          <p:cNvSpPr/>
          <p:nvPr/>
        </p:nvSpPr>
        <p:spPr>
          <a:xfrm flipV="1">
            <a:off x="1294002" y="5471820"/>
            <a:ext cx="5210315" cy="633323"/>
          </a:xfrm>
          <a:prstGeom prst="wedgeRoundRectCallout">
            <a:avLst>
              <a:gd name="adj1" fmla="val -54920"/>
              <a:gd name="adj2" fmla="val 20184"/>
              <a:gd name="adj3" fmla="val 16667"/>
            </a:avLst>
          </a:prstGeom>
          <a:solidFill>
            <a:srgbClr val="FADCE9"/>
          </a:solidFill>
          <a:ln>
            <a:solidFill>
              <a:srgbClr val="E4007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46" name="テキスト ボックス 45">
            <a:extLst>
              <a:ext uri="{FF2B5EF4-FFF2-40B4-BE49-F238E27FC236}">
                <a16:creationId xmlns:a16="http://schemas.microsoft.com/office/drawing/2014/main" id="{D2B40035-D494-3B9E-066B-A500A587462D}"/>
              </a:ext>
            </a:extLst>
          </p:cNvPr>
          <p:cNvSpPr txBox="1"/>
          <p:nvPr/>
        </p:nvSpPr>
        <p:spPr>
          <a:xfrm>
            <a:off x="1438306" y="5557959"/>
            <a:ext cx="4999767" cy="482183"/>
          </a:xfrm>
          <a:prstGeom prst="rect">
            <a:avLst/>
          </a:prstGeom>
          <a:noFill/>
        </p:spPr>
        <p:txBody>
          <a:bodyPr wrap="none" lIns="0" tIns="0" rIns="0" bIns="0" rtlCol="0">
            <a:spAutoFit/>
          </a:bodyPr>
          <a:lstStyle/>
          <a:p>
            <a:pPr>
              <a:spcAft>
                <a:spcPts val="400"/>
              </a:spcAft>
            </a:pPr>
            <a:r>
              <a:rPr kumimoji="1" lang="ja-JP" altLang="en-US" sz="1400" dirty="0">
                <a:latin typeface="+mn-ea"/>
              </a:rPr>
              <a:t>ＡとＢで</a:t>
            </a:r>
            <a:r>
              <a:rPr kumimoji="1" lang="en-US" altLang="ja-JP" sz="1400" dirty="0">
                <a:latin typeface="+mn-ea"/>
              </a:rPr>
              <a:t>1,500</a:t>
            </a:r>
            <a:r>
              <a:rPr kumimoji="1" lang="ja-JP" altLang="en-US" sz="1400" dirty="0">
                <a:latin typeface="+mn-ea"/>
              </a:rPr>
              <a:t>万円ずつ？Ｃだって、図書館を使うはずよね。</a:t>
            </a:r>
          </a:p>
          <a:p>
            <a:pPr>
              <a:spcAft>
                <a:spcPts val="400"/>
              </a:spcAft>
            </a:pPr>
            <a:r>
              <a:rPr kumimoji="1" lang="ja-JP" altLang="en-US" sz="1400" dirty="0">
                <a:latin typeface="+mn-ea"/>
              </a:rPr>
              <a:t>それなのに全く払わなくていいの？</a:t>
            </a:r>
          </a:p>
        </p:txBody>
      </p:sp>
      <p:sp>
        <p:nvSpPr>
          <p:cNvPr id="47" name="吹き出し: 角を丸めた四角形 46">
            <a:extLst>
              <a:ext uri="{FF2B5EF4-FFF2-40B4-BE49-F238E27FC236}">
                <a16:creationId xmlns:a16="http://schemas.microsoft.com/office/drawing/2014/main" id="{0C6747BC-6543-ED5B-8CE6-9039E1E2D161}"/>
              </a:ext>
            </a:extLst>
          </p:cNvPr>
          <p:cNvSpPr/>
          <p:nvPr/>
        </p:nvSpPr>
        <p:spPr>
          <a:xfrm flipV="1">
            <a:off x="2701637" y="6296223"/>
            <a:ext cx="6681028" cy="640173"/>
          </a:xfrm>
          <a:prstGeom prst="wedgeRoundRectCallout">
            <a:avLst>
              <a:gd name="adj1" fmla="val 54017"/>
              <a:gd name="adj2" fmla="val 20753"/>
              <a:gd name="adj3" fmla="val 16667"/>
            </a:avLst>
          </a:prstGeom>
          <a:solidFill>
            <a:srgbClr val="FFF799"/>
          </a:solidFill>
          <a:ln>
            <a:solidFill>
              <a:srgbClr val="F398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8" name="テキスト ボックス 47">
            <a:extLst>
              <a:ext uri="{FF2B5EF4-FFF2-40B4-BE49-F238E27FC236}">
                <a16:creationId xmlns:a16="http://schemas.microsoft.com/office/drawing/2014/main" id="{3223C1F8-D9E8-B762-7CEF-F5F6635C6AAB}"/>
              </a:ext>
            </a:extLst>
          </p:cNvPr>
          <p:cNvSpPr txBox="1"/>
          <p:nvPr/>
        </p:nvSpPr>
        <p:spPr>
          <a:xfrm>
            <a:off x="2834478" y="6381424"/>
            <a:ext cx="6463308" cy="482183"/>
          </a:xfrm>
          <a:prstGeom prst="rect">
            <a:avLst/>
          </a:prstGeom>
          <a:noFill/>
        </p:spPr>
        <p:txBody>
          <a:bodyPr wrap="none" lIns="0" tIns="0" rIns="0" bIns="0" rtlCol="0">
            <a:spAutoFit/>
          </a:bodyPr>
          <a:lstStyle/>
          <a:p>
            <a:pPr>
              <a:spcAft>
                <a:spcPts val="400"/>
              </a:spcAft>
            </a:pPr>
            <a:r>
              <a:rPr kumimoji="1" lang="ja-JP" altLang="en-US" sz="1400" dirty="0"/>
              <a:t>さて、どんな方法にすればみんなが「公平だ」と感じることができるのだろう？</a:t>
            </a:r>
          </a:p>
          <a:p>
            <a:pPr>
              <a:spcAft>
                <a:spcPts val="400"/>
              </a:spcAft>
            </a:pPr>
            <a:r>
              <a:rPr kumimoji="1" lang="ja-JP" altLang="en-US" sz="1400" dirty="0"/>
              <a:t>これを読んでいるみんなも、考えてみよう！</a:t>
            </a:r>
          </a:p>
        </p:txBody>
      </p:sp>
      <p:graphicFrame>
        <p:nvGraphicFramePr>
          <p:cNvPr id="49" name="表 4">
            <a:extLst>
              <a:ext uri="{FF2B5EF4-FFF2-40B4-BE49-F238E27FC236}">
                <a16:creationId xmlns:a16="http://schemas.microsoft.com/office/drawing/2014/main" id="{96E4F462-97EC-432B-912C-AD903FC799E9}"/>
              </a:ext>
            </a:extLst>
          </p:cNvPr>
          <p:cNvGraphicFramePr>
            <a:graphicFrameLocks noGrp="1"/>
          </p:cNvGraphicFramePr>
          <p:nvPr>
            <p:extLst>
              <p:ext uri="{D42A27DB-BD31-4B8C-83A1-F6EECF244321}">
                <p14:modId xmlns:p14="http://schemas.microsoft.com/office/powerpoint/2010/main" val="1024075756"/>
              </p:ext>
            </p:extLst>
          </p:nvPr>
        </p:nvGraphicFramePr>
        <p:xfrm>
          <a:off x="3897921" y="984666"/>
          <a:ext cx="5458866" cy="2196000"/>
        </p:xfrm>
        <a:graphic>
          <a:graphicData uri="http://schemas.openxmlformats.org/drawingml/2006/table">
            <a:tbl>
              <a:tblPr firstRow="1" bandRow="1">
                <a:tableStyleId>{5C22544A-7EE6-4342-B048-85BDC9FD1C3A}</a:tableStyleId>
              </a:tblPr>
              <a:tblGrid>
                <a:gridCol w="909811">
                  <a:extLst>
                    <a:ext uri="{9D8B030D-6E8A-4147-A177-3AD203B41FA5}">
                      <a16:colId xmlns:a16="http://schemas.microsoft.com/office/drawing/2014/main" val="2668092844"/>
                    </a:ext>
                  </a:extLst>
                </a:gridCol>
                <a:gridCol w="909811">
                  <a:extLst>
                    <a:ext uri="{9D8B030D-6E8A-4147-A177-3AD203B41FA5}">
                      <a16:colId xmlns:a16="http://schemas.microsoft.com/office/drawing/2014/main" val="1451223533"/>
                    </a:ext>
                  </a:extLst>
                </a:gridCol>
                <a:gridCol w="909811">
                  <a:extLst>
                    <a:ext uri="{9D8B030D-6E8A-4147-A177-3AD203B41FA5}">
                      <a16:colId xmlns:a16="http://schemas.microsoft.com/office/drawing/2014/main" val="2187897639"/>
                    </a:ext>
                  </a:extLst>
                </a:gridCol>
                <a:gridCol w="909811">
                  <a:extLst>
                    <a:ext uri="{9D8B030D-6E8A-4147-A177-3AD203B41FA5}">
                      <a16:colId xmlns:a16="http://schemas.microsoft.com/office/drawing/2014/main" val="2297198434"/>
                    </a:ext>
                  </a:extLst>
                </a:gridCol>
                <a:gridCol w="909811">
                  <a:extLst>
                    <a:ext uri="{9D8B030D-6E8A-4147-A177-3AD203B41FA5}">
                      <a16:colId xmlns:a16="http://schemas.microsoft.com/office/drawing/2014/main" val="1256071450"/>
                    </a:ext>
                  </a:extLst>
                </a:gridCol>
                <a:gridCol w="909811">
                  <a:extLst>
                    <a:ext uri="{9D8B030D-6E8A-4147-A177-3AD203B41FA5}">
                      <a16:colId xmlns:a16="http://schemas.microsoft.com/office/drawing/2014/main" val="3045368644"/>
                    </a:ext>
                  </a:extLst>
                </a:gridCol>
              </a:tblGrid>
              <a:tr h="450000">
                <a:tc>
                  <a:txBody>
                    <a:bodyPr/>
                    <a:lstStyle/>
                    <a:p>
                      <a:pPr algn="ctr"/>
                      <a:endParaRPr kumimoji="1" lang="ja-JP" altLang="en-US" sz="1400" dirty="0">
                        <a:latin typeface="+mn-ea"/>
                        <a:ea typeface="+mn-ea"/>
                      </a:endParaRPr>
                    </a:p>
                  </a:txBody>
                  <a:tcPr marL="63494" marR="63494" marT="31747" marB="31747" anchor="ctr">
                    <a:solidFill>
                      <a:srgbClr val="0070C0"/>
                    </a:solidFill>
                  </a:tcPr>
                </a:tc>
                <a:tc>
                  <a:txBody>
                    <a:bodyPr/>
                    <a:lstStyle/>
                    <a:p>
                      <a:pPr algn="ctr"/>
                      <a:r>
                        <a:rPr kumimoji="1" lang="ja-JP" altLang="en-US" sz="1400" dirty="0">
                          <a:latin typeface="+mn-ea"/>
                          <a:ea typeface="+mn-ea"/>
                        </a:rPr>
                        <a:t>所得</a:t>
                      </a:r>
                    </a:p>
                  </a:txBody>
                  <a:tcPr marL="63494" marR="63494" marT="31747" marB="31747" anchor="ctr">
                    <a:lnR w="38100" cap="flat" cmpd="sng" algn="ctr">
                      <a:solidFill>
                        <a:schemeClr val="bg1"/>
                      </a:solidFill>
                      <a:prstDash val="solid"/>
                      <a:round/>
                      <a:headEnd type="none" w="med" len="med"/>
                      <a:tailEnd type="none" w="med" len="med"/>
                    </a:lnR>
                    <a:solidFill>
                      <a:srgbClr val="0070C0"/>
                    </a:solidFill>
                  </a:tcPr>
                </a:tc>
                <a:tc>
                  <a:txBody>
                    <a:bodyPr/>
                    <a:lstStyle/>
                    <a:p>
                      <a:pPr algn="ctr"/>
                      <a:r>
                        <a:rPr kumimoji="1" lang="en-US" altLang="ja-JP" sz="1400" dirty="0">
                          <a:latin typeface="+mn-ea"/>
                          <a:ea typeface="+mn-ea"/>
                        </a:rPr>
                        <a:t>Ⅰ</a:t>
                      </a:r>
                      <a:r>
                        <a:rPr kumimoji="1" lang="ja-JP" altLang="en-US" sz="1400" dirty="0">
                          <a:latin typeface="+mn-ea"/>
                          <a:ea typeface="+mn-ea"/>
                        </a:rPr>
                        <a:t>案</a:t>
                      </a:r>
                    </a:p>
                  </a:txBody>
                  <a:tcPr marL="63494" marR="63494" marT="31747" marB="31747" anchor="ctr">
                    <a:lnL w="38100" cap="flat" cmpd="sng" algn="ctr">
                      <a:solidFill>
                        <a:schemeClr val="bg1"/>
                      </a:solidFill>
                      <a:prstDash val="solid"/>
                      <a:round/>
                      <a:headEnd type="none" w="med" len="med"/>
                      <a:tailEnd type="none" w="med" len="med"/>
                    </a:lnL>
                    <a:solidFill>
                      <a:srgbClr val="0070C0"/>
                    </a:solidFill>
                  </a:tcPr>
                </a:tc>
                <a:tc>
                  <a:txBody>
                    <a:bodyPr/>
                    <a:lstStyle/>
                    <a:p>
                      <a:pPr algn="ctr"/>
                      <a:r>
                        <a:rPr kumimoji="1" lang="en-US" altLang="ja-JP" sz="1400" dirty="0">
                          <a:latin typeface="+mn-ea"/>
                          <a:ea typeface="+mn-ea"/>
                        </a:rPr>
                        <a:t>Ⅱ</a:t>
                      </a:r>
                      <a:r>
                        <a:rPr kumimoji="1" lang="ja-JP" altLang="en-US" sz="1400" dirty="0">
                          <a:latin typeface="+mn-ea"/>
                          <a:ea typeface="+mn-ea"/>
                        </a:rPr>
                        <a:t>案</a:t>
                      </a:r>
                    </a:p>
                  </a:txBody>
                  <a:tcPr marL="63494" marR="63494" marT="31747" marB="31747" anchor="ctr">
                    <a:solidFill>
                      <a:srgbClr val="0070C0"/>
                    </a:solidFill>
                  </a:tcPr>
                </a:tc>
                <a:tc>
                  <a:txBody>
                    <a:bodyPr/>
                    <a:lstStyle/>
                    <a:p>
                      <a:pPr algn="ctr"/>
                      <a:r>
                        <a:rPr kumimoji="1" lang="en-US" altLang="ja-JP" sz="1400" dirty="0">
                          <a:latin typeface="+mn-ea"/>
                          <a:ea typeface="+mn-ea"/>
                        </a:rPr>
                        <a:t>Ⅲ</a:t>
                      </a:r>
                      <a:r>
                        <a:rPr kumimoji="1" lang="ja-JP" altLang="en-US" sz="1400" dirty="0">
                          <a:latin typeface="+mn-ea"/>
                          <a:ea typeface="+mn-ea"/>
                        </a:rPr>
                        <a:t>案</a:t>
                      </a:r>
                    </a:p>
                  </a:txBody>
                  <a:tcPr marL="63494" marR="63494" marT="31747" marB="31747" anchor="ctr">
                    <a:solidFill>
                      <a:srgbClr val="0070C0"/>
                    </a:solidFill>
                  </a:tcPr>
                </a:tc>
                <a:tc>
                  <a:txBody>
                    <a:bodyPr/>
                    <a:lstStyle/>
                    <a:p>
                      <a:pPr algn="ctr"/>
                      <a:r>
                        <a:rPr kumimoji="1" lang="ja-JP" altLang="en-US" sz="1400" dirty="0">
                          <a:latin typeface="+mn-ea"/>
                          <a:ea typeface="+mn-ea"/>
                        </a:rPr>
                        <a:t>？案</a:t>
                      </a:r>
                    </a:p>
                  </a:txBody>
                  <a:tcPr marL="63494" marR="63494" marT="31747" marB="31747" anchor="ctr">
                    <a:solidFill>
                      <a:srgbClr val="0070C0"/>
                    </a:solidFill>
                  </a:tcPr>
                </a:tc>
                <a:extLst>
                  <a:ext uri="{0D108BD9-81ED-4DB2-BD59-A6C34878D82A}">
                    <a16:rowId xmlns:a16="http://schemas.microsoft.com/office/drawing/2014/main" val="2544915875"/>
                  </a:ext>
                </a:extLst>
              </a:tr>
              <a:tr h="432000">
                <a:tc>
                  <a:txBody>
                    <a:bodyPr/>
                    <a:lstStyle/>
                    <a:p>
                      <a:pPr algn="ctr"/>
                      <a:r>
                        <a:rPr kumimoji="1" lang="ja-JP" altLang="en-US" sz="1400" dirty="0">
                          <a:solidFill>
                            <a:schemeClr val="bg1"/>
                          </a:solidFill>
                          <a:latin typeface="+mn-ea"/>
                          <a:ea typeface="+mn-ea"/>
                        </a:rPr>
                        <a:t>Ａ</a:t>
                      </a:r>
                    </a:p>
                  </a:txBody>
                  <a:tcPr marL="63494" marR="63494" marT="54000" marB="31747" anchor="ctr">
                    <a:lnR w="9525" cap="flat" cmpd="sng" algn="ctr">
                      <a:solidFill>
                        <a:schemeClr val="bg1"/>
                      </a:solidFill>
                      <a:prstDash val="solid"/>
                      <a:round/>
                      <a:headEnd type="none" w="med" len="med"/>
                      <a:tailEnd type="none" w="med" len="med"/>
                    </a:lnR>
                    <a:lnB w="9525" cap="flat" cmpd="sng" algn="ctr">
                      <a:solidFill>
                        <a:schemeClr val="bg1"/>
                      </a:solidFill>
                      <a:prstDash val="solid"/>
                      <a:round/>
                      <a:headEnd type="none" w="med" len="med"/>
                      <a:tailEnd type="none" w="med" len="med"/>
                    </a:lnB>
                    <a:solidFill>
                      <a:srgbClr val="0070C0"/>
                    </a:solidFill>
                  </a:tcPr>
                </a:tc>
                <a:tc>
                  <a:txBody>
                    <a:bodyPr/>
                    <a:lstStyle/>
                    <a:p>
                      <a:pPr algn="r"/>
                      <a:r>
                        <a:rPr kumimoji="1" lang="en-US" altLang="ja-JP" sz="1400" dirty="0">
                          <a:latin typeface="+mn-ea"/>
                          <a:ea typeface="+mn-ea"/>
                        </a:rPr>
                        <a:t>7,000</a:t>
                      </a:r>
                      <a:endParaRPr kumimoji="1" lang="ja-JP" altLang="en-US" sz="1400" dirty="0">
                        <a:latin typeface="+mn-ea"/>
                        <a:ea typeface="+mn-ea"/>
                      </a:endParaRPr>
                    </a:p>
                  </a:txBody>
                  <a:tcPr marL="63494" marR="144000" marT="54000" marB="31747" anchor="ctr">
                    <a:lnL w="9525"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B w="9525" cap="flat" cmpd="sng" algn="ctr">
                      <a:solidFill>
                        <a:schemeClr val="bg1"/>
                      </a:solidFill>
                      <a:prstDash val="solid"/>
                      <a:round/>
                      <a:headEnd type="none" w="med" len="med"/>
                      <a:tailEnd type="none" w="med" len="med"/>
                    </a:lnB>
                    <a:solidFill>
                      <a:schemeClr val="accent1">
                        <a:lumMod val="40000"/>
                        <a:lumOff val="60000"/>
                      </a:schemeClr>
                    </a:solidFill>
                  </a:tcPr>
                </a:tc>
                <a:tc>
                  <a:txBody>
                    <a:bodyPr/>
                    <a:lstStyle/>
                    <a:p>
                      <a:pPr algn="r"/>
                      <a:r>
                        <a:rPr kumimoji="1" lang="en-US" altLang="ja-JP" sz="1400" dirty="0">
                          <a:latin typeface="+mn-ea"/>
                          <a:ea typeface="+mn-ea"/>
                        </a:rPr>
                        <a:t>1,000</a:t>
                      </a:r>
                      <a:endParaRPr kumimoji="1" lang="ja-JP" altLang="en-US" sz="1400" dirty="0">
                        <a:latin typeface="+mn-ea"/>
                        <a:ea typeface="+mn-ea"/>
                      </a:endParaRPr>
                    </a:p>
                  </a:txBody>
                  <a:tcPr marL="63494" marR="144000" marT="54000" marB="31747" anchor="ctr">
                    <a:lnL w="38100"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B w="9525" cap="flat" cmpd="sng" algn="ctr">
                      <a:solidFill>
                        <a:schemeClr val="bg1"/>
                      </a:solidFill>
                      <a:prstDash val="solid"/>
                      <a:round/>
                      <a:headEnd type="none" w="med" len="med"/>
                      <a:tailEnd type="none" w="med" len="med"/>
                    </a:lnB>
                    <a:solidFill>
                      <a:schemeClr val="accent1">
                        <a:lumMod val="40000"/>
                        <a:lumOff val="60000"/>
                      </a:schemeClr>
                    </a:solidFill>
                  </a:tcPr>
                </a:tc>
                <a:tc>
                  <a:txBody>
                    <a:bodyPr/>
                    <a:lstStyle/>
                    <a:p>
                      <a:pPr algn="r"/>
                      <a:r>
                        <a:rPr kumimoji="1" lang="en-US" altLang="ja-JP" sz="1400" dirty="0">
                          <a:latin typeface="+mn-ea"/>
                          <a:ea typeface="+mn-ea"/>
                        </a:rPr>
                        <a:t>3,000</a:t>
                      </a:r>
                      <a:endParaRPr kumimoji="1" lang="ja-JP" altLang="en-US" sz="1400" dirty="0">
                        <a:latin typeface="+mn-ea"/>
                        <a:ea typeface="+mn-ea"/>
                      </a:endParaRPr>
                    </a:p>
                  </a:txBody>
                  <a:tcPr marL="63494" marR="144000" marT="54000" marB="31747"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B w="9525" cap="flat" cmpd="sng" algn="ctr">
                      <a:solidFill>
                        <a:schemeClr val="bg1"/>
                      </a:solidFill>
                      <a:prstDash val="solid"/>
                      <a:round/>
                      <a:headEnd type="none" w="med" len="med"/>
                      <a:tailEnd type="none" w="med" len="med"/>
                    </a:lnB>
                    <a:solidFill>
                      <a:schemeClr val="accent1">
                        <a:lumMod val="40000"/>
                        <a:lumOff val="60000"/>
                      </a:schemeClr>
                    </a:solidFill>
                  </a:tcPr>
                </a:tc>
                <a:tc>
                  <a:txBody>
                    <a:bodyPr/>
                    <a:lstStyle/>
                    <a:p>
                      <a:pPr algn="r"/>
                      <a:r>
                        <a:rPr kumimoji="1" lang="en-US" altLang="ja-JP" sz="1400" dirty="0">
                          <a:latin typeface="+mn-ea"/>
                          <a:ea typeface="+mn-ea"/>
                        </a:rPr>
                        <a:t>1,500</a:t>
                      </a:r>
                      <a:endParaRPr kumimoji="1" lang="ja-JP" altLang="en-US" sz="1400" dirty="0">
                        <a:latin typeface="+mn-ea"/>
                        <a:ea typeface="+mn-ea"/>
                      </a:endParaRPr>
                    </a:p>
                  </a:txBody>
                  <a:tcPr marL="63494" marR="144000" marT="54000" marB="31747"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B w="9525" cap="flat" cmpd="sng" algn="ctr">
                      <a:solidFill>
                        <a:schemeClr val="bg1"/>
                      </a:solidFill>
                      <a:prstDash val="solid"/>
                      <a:round/>
                      <a:headEnd type="none" w="med" len="med"/>
                      <a:tailEnd type="none" w="med" len="med"/>
                    </a:lnB>
                    <a:solidFill>
                      <a:schemeClr val="accent1">
                        <a:lumMod val="40000"/>
                        <a:lumOff val="60000"/>
                      </a:schemeClr>
                    </a:solidFill>
                  </a:tcPr>
                </a:tc>
                <a:tc>
                  <a:txBody>
                    <a:bodyPr/>
                    <a:lstStyle/>
                    <a:p>
                      <a:pPr algn="r"/>
                      <a:endParaRPr kumimoji="1" lang="ja-JP" altLang="en-US" sz="1400" dirty="0">
                        <a:latin typeface="+mn-ea"/>
                        <a:ea typeface="+mn-ea"/>
                      </a:endParaRPr>
                    </a:p>
                  </a:txBody>
                  <a:tcPr marL="63494" marR="144000" marT="54000" marB="31747" anchor="ctr">
                    <a:lnL w="9525" cap="flat" cmpd="sng" algn="ctr">
                      <a:solidFill>
                        <a:schemeClr val="bg1"/>
                      </a:solidFill>
                      <a:prstDash val="solid"/>
                      <a:round/>
                      <a:headEnd type="none" w="med" len="med"/>
                      <a:tailEnd type="none" w="med" len="med"/>
                    </a:lnL>
                    <a:lnB w="9525" cap="flat" cmpd="sng" algn="ctr">
                      <a:solidFill>
                        <a:schemeClr val="bg1"/>
                      </a:solidFill>
                      <a:prstDash val="solid"/>
                      <a:round/>
                      <a:headEnd type="none" w="med" len="med"/>
                      <a:tailEnd type="none" w="med" len="med"/>
                    </a:lnB>
                    <a:solidFill>
                      <a:schemeClr val="bg1"/>
                    </a:solidFill>
                  </a:tcPr>
                </a:tc>
                <a:extLst>
                  <a:ext uri="{0D108BD9-81ED-4DB2-BD59-A6C34878D82A}">
                    <a16:rowId xmlns:a16="http://schemas.microsoft.com/office/drawing/2014/main" val="287111093"/>
                  </a:ext>
                </a:extLst>
              </a:tr>
              <a:tr h="432000">
                <a:tc>
                  <a:txBody>
                    <a:bodyPr/>
                    <a:lstStyle/>
                    <a:p>
                      <a:pPr algn="ctr"/>
                      <a:r>
                        <a:rPr kumimoji="1" lang="ja-JP" altLang="en-US" sz="1400" dirty="0">
                          <a:solidFill>
                            <a:schemeClr val="bg1"/>
                          </a:solidFill>
                          <a:latin typeface="+mn-ea"/>
                          <a:ea typeface="+mn-ea"/>
                        </a:rPr>
                        <a:t>Ｂ</a:t>
                      </a:r>
                    </a:p>
                  </a:txBody>
                  <a:tcPr marL="63494" marR="63494" marT="54000" marB="31747" anchor="ctr">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rgbClr val="0070C0"/>
                    </a:solidFill>
                  </a:tcPr>
                </a:tc>
                <a:tc>
                  <a:txBody>
                    <a:bodyPr/>
                    <a:lstStyle/>
                    <a:p>
                      <a:pPr algn="r"/>
                      <a:r>
                        <a:rPr kumimoji="1" lang="en-US" altLang="ja-JP" sz="1400" dirty="0">
                          <a:latin typeface="+mn-ea"/>
                          <a:ea typeface="+mn-ea"/>
                        </a:rPr>
                        <a:t>2,500</a:t>
                      </a:r>
                      <a:endParaRPr kumimoji="1" lang="ja-JP" altLang="en-US" sz="1400" dirty="0">
                        <a:latin typeface="+mn-ea"/>
                        <a:ea typeface="+mn-ea"/>
                      </a:endParaRPr>
                    </a:p>
                  </a:txBody>
                  <a:tcPr marL="63494" marR="144000" marT="54000" marB="31747" anchor="ctr">
                    <a:lnL w="9525"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rgbClr val="B7ECFF"/>
                    </a:solidFill>
                  </a:tcPr>
                </a:tc>
                <a:tc>
                  <a:txBody>
                    <a:bodyPr/>
                    <a:lstStyle/>
                    <a:p>
                      <a:pPr algn="r"/>
                      <a:r>
                        <a:rPr kumimoji="1" lang="en-US" altLang="ja-JP" sz="1400" dirty="0">
                          <a:latin typeface="+mn-ea"/>
                          <a:ea typeface="+mn-ea"/>
                        </a:rPr>
                        <a:t>1,000</a:t>
                      </a:r>
                      <a:endParaRPr kumimoji="1" lang="ja-JP" altLang="en-US" sz="1400" dirty="0">
                        <a:latin typeface="+mn-ea"/>
                        <a:ea typeface="+mn-ea"/>
                      </a:endParaRPr>
                    </a:p>
                  </a:txBody>
                  <a:tcPr marL="63494" marR="144000" marT="54000" marB="31747" anchor="ctr">
                    <a:lnL w="38100"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rgbClr val="B7ECFF"/>
                    </a:solidFill>
                  </a:tcPr>
                </a:tc>
                <a:tc>
                  <a:txBody>
                    <a:bodyPr/>
                    <a:lstStyle/>
                    <a:p>
                      <a:pPr algn="r"/>
                      <a:r>
                        <a:rPr kumimoji="1" lang="en-US" altLang="ja-JP" sz="1400" dirty="0">
                          <a:latin typeface="+mn-ea"/>
                          <a:ea typeface="+mn-ea"/>
                        </a:rPr>
                        <a:t>0</a:t>
                      </a:r>
                      <a:endParaRPr kumimoji="1" lang="ja-JP" altLang="en-US" sz="1400" dirty="0">
                        <a:latin typeface="+mn-ea"/>
                        <a:ea typeface="+mn-ea"/>
                      </a:endParaRPr>
                    </a:p>
                  </a:txBody>
                  <a:tcPr marL="63494" marR="144000" marT="54000" marB="31747"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rgbClr val="B7ECFF"/>
                    </a:solidFill>
                  </a:tcPr>
                </a:tc>
                <a:tc>
                  <a:txBody>
                    <a:bodyPr/>
                    <a:lstStyle/>
                    <a:p>
                      <a:pPr algn="r"/>
                      <a:r>
                        <a:rPr kumimoji="1" lang="en-US" altLang="ja-JP" sz="1400" dirty="0">
                          <a:latin typeface="+mn-ea"/>
                          <a:ea typeface="+mn-ea"/>
                        </a:rPr>
                        <a:t>1,500</a:t>
                      </a:r>
                      <a:endParaRPr kumimoji="1" lang="ja-JP" altLang="en-US" sz="1400" dirty="0">
                        <a:latin typeface="+mn-ea"/>
                        <a:ea typeface="+mn-ea"/>
                      </a:endParaRPr>
                    </a:p>
                  </a:txBody>
                  <a:tcPr marL="63494" marR="144000" marT="54000" marB="31747"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rgbClr val="B7ECFF"/>
                    </a:solidFill>
                  </a:tcPr>
                </a:tc>
                <a:tc>
                  <a:txBody>
                    <a:bodyPr/>
                    <a:lstStyle/>
                    <a:p>
                      <a:pPr algn="r"/>
                      <a:endParaRPr kumimoji="1" lang="ja-JP" altLang="en-US" sz="1400" dirty="0">
                        <a:latin typeface="+mn-ea"/>
                        <a:ea typeface="+mn-ea"/>
                      </a:endParaRPr>
                    </a:p>
                  </a:txBody>
                  <a:tcPr marL="63494" marR="144000" marT="54000" marB="31747" anchor="ctr">
                    <a:lnL w="9525" cap="flat" cmpd="sng" algn="ctr">
                      <a:solidFill>
                        <a:schemeClr val="bg1"/>
                      </a:solidFill>
                      <a:prstDash val="solid"/>
                      <a:round/>
                      <a:headEnd type="none" w="med" len="med"/>
                      <a:tailEnd type="none" w="med" len="med"/>
                    </a:lnL>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chemeClr val="bg1"/>
                    </a:solidFill>
                  </a:tcPr>
                </a:tc>
                <a:extLst>
                  <a:ext uri="{0D108BD9-81ED-4DB2-BD59-A6C34878D82A}">
                    <a16:rowId xmlns:a16="http://schemas.microsoft.com/office/drawing/2014/main" val="3309275841"/>
                  </a:ext>
                </a:extLst>
              </a:tr>
              <a:tr h="432000">
                <a:tc>
                  <a:txBody>
                    <a:bodyPr/>
                    <a:lstStyle/>
                    <a:p>
                      <a:pPr algn="ctr"/>
                      <a:r>
                        <a:rPr kumimoji="1" lang="ja-JP" altLang="en-US" sz="1400" dirty="0">
                          <a:solidFill>
                            <a:schemeClr val="bg1"/>
                          </a:solidFill>
                          <a:latin typeface="+mn-ea"/>
                          <a:ea typeface="+mn-ea"/>
                        </a:rPr>
                        <a:t>Ｃ</a:t>
                      </a:r>
                    </a:p>
                  </a:txBody>
                  <a:tcPr marL="63494" marR="63494" marT="54000" marB="31747" anchor="ctr">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rgbClr val="0070C0"/>
                    </a:solidFill>
                  </a:tcPr>
                </a:tc>
                <a:tc>
                  <a:txBody>
                    <a:bodyPr/>
                    <a:lstStyle/>
                    <a:p>
                      <a:pPr algn="r"/>
                      <a:r>
                        <a:rPr kumimoji="1" lang="en-US" altLang="ja-JP" sz="1400" dirty="0">
                          <a:latin typeface="+mn-ea"/>
                          <a:ea typeface="+mn-ea"/>
                        </a:rPr>
                        <a:t>500</a:t>
                      </a:r>
                      <a:endParaRPr kumimoji="1" lang="ja-JP" altLang="en-US" sz="1400" dirty="0">
                        <a:latin typeface="+mn-ea"/>
                        <a:ea typeface="+mn-ea"/>
                      </a:endParaRPr>
                    </a:p>
                  </a:txBody>
                  <a:tcPr marL="63494" marR="144000" marT="54000" marB="31747" anchor="ctr">
                    <a:lnL w="9525"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accent1">
                        <a:lumMod val="40000"/>
                        <a:lumOff val="60000"/>
                      </a:schemeClr>
                    </a:solidFill>
                  </a:tcPr>
                </a:tc>
                <a:tc>
                  <a:txBody>
                    <a:bodyPr/>
                    <a:lstStyle/>
                    <a:p>
                      <a:pPr algn="r"/>
                      <a:r>
                        <a:rPr kumimoji="1" lang="en-US" altLang="ja-JP" sz="1400" dirty="0">
                          <a:latin typeface="+mn-ea"/>
                          <a:ea typeface="+mn-ea"/>
                        </a:rPr>
                        <a:t>1,000</a:t>
                      </a:r>
                      <a:endParaRPr kumimoji="1" lang="ja-JP" altLang="en-US" sz="1400" dirty="0">
                        <a:latin typeface="+mn-ea"/>
                        <a:ea typeface="+mn-ea"/>
                      </a:endParaRPr>
                    </a:p>
                  </a:txBody>
                  <a:tcPr marL="63494" marR="144000" marT="54000" marB="31747" anchor="ctr">
                    <a:lnL w="38100"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accent1">
                        <a:lumMod val="40000"/>
                        <a:lumOff val="60000"/>
                      </a:schemeClr>
                    </a:solidFill>
                  </a:tcPr>
                </a:tc>
                <a:tc>
                  <a:txBody>
                    <a:bodyPr/>
                    <a:lstStyle/>
                    <a:p>
                      <a:pPr algn="r"/>
                      <a:r>
                        <a:rPr kumimoji="1" lang="en-US" altLang="ja-JP" sz="1400" dirty="0">
                          <a:latin typeface="+mn-ea"/>
                          <a:ea typeface="+mn-ea"/>
                        </a:rPr>
                        <a:t>0</a:t>
                      </a:r>
                      <a:endParaRPr kumimoji="1" lang="ja-JP" altLang="en-US" sz="1400" dirty="0">
                        <a:latin typeface="+mn-ea"/>
                        <a:ea typeface="+mn-ea"/>
                      </a:endParaRPr>
                    </a:p>
                  </a:txBody>
                  <a:tcPr marL="63494" marR="144000" marT="54000" marB="31747"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accent1">
                        <a:lumMod val="40000"/>
                        <a:lumOff val="60000"/>
                      </a:schemeClr>
                    </a:solidFill>
                  </a:tcPr>
                </a:tc>
                <a:tc>
                  <a:txBody>
                    <a:bodyPr/>
                    <a:lstStyle/>
                    <a:p>
                      <a:pPr algn="r"/>
                      <a:r>
                        <a:rPr kumimoji="1" lang="en-US" altLang="ja-JP" sz="1400" dirty="0">
                          <a:latin typeface="+mn-ea"/>
                          <a:ea typeface="+mn-ea"/>
                        </a:rPr>
                        <a:t>0</a:t>
                      </a:r>
                    </a:p>
                  </a:txBody>
                  <a:tcPr marL="63494" marR="144000" marT="54000" marB="31747"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accent1">
                        <a:lumMod val="40000"/>
                        <a:lumOff val="60000"/>
                      </a:schemeClr>
                    </a:solidFill>
                  </a:tcPr>
                </a:tc>
                <a:tc>
                  <a:txBody>
                    <a:bodyPr/>
                    <a:lstStyle/>
                    <a:p>
                      <a:pPr algn="r"/>
                      <a:endParaRPr kumimoji="1" lang="ja-JP" altLang="en-US" sz="1400" dirty="0">
                        <a:latin typeface="+mn-ea"/>
                        <a:ea typeface="+mn-ea"/>
                      </a:endParaRPr>
                    </a:p>
                  </a:txBody>
                  <a:tcPr marL="63494" marR="144000" marT="54000" marB="31747" anchor="ctr">
                    <a:lnL w="9525" cap="flat" cmpd="sng" algn="ctr">
                      <a:solidFill>
                        <a:schemeClr val="bg1"/>
                      </a:solidFill>
                      <a:prstDash val="solid"/>
                      <a:round/>
                      <a:headEnd type="none" w="med" len="med"/>
                      <a:tailEnd type="none" w="med" len="med"/>
                    </a:lnL>
                    <a:lnT w="9525"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bg1"/>
                    </a:solidFill>
                  </a:tcPr>
                </a:tc>
                <a:extLst>
                  <a:ext uri="{0D108BD9-81ED-4DB2-BD59-A6C34878D82A}">
                    <a16:rowId xmlns:a16="http://schemas.microsoft.com/office/drawing/2014/main" val="1674782908"/>
                  </a:ext>
                </a:extLst>
              </a:tr>
              <a:tr h="450000">
                <a:tc>
                  <a:txBody>
                    <a:bodyPr/>
                    <a:lstStyle/>
                    <a:p>
                      <a:pPr algn="ctr"/>
                      <a:r>
                        <a:rPr kumimoji="1" lang="ja-JP" altLang="en-US" sz="1400" dirty="0">
                          <a:solidFill>
                            <a:schemeClr val="bg1"/>
                          </a:solidFill>
                          <a:latin typeface="+mn-ea"/>
                          <a:ea typeface="+mn-ea"/>
                        </a:rPr>
                        <a:t>合計</a:t>
                      </a:r>
                    </a:p>
                  </a:txBody>
                  <a:tcPr marL="63494" marR="63494" marT="54000" marB="31747" anchor="ctr">
                    <a:lnT w="38100" cap="flat" cmpd="sng" algn="ctr">
                      <a:solidFill>
                        <a:schemeClr val="bg1"/>
                      </a:solidFill>
                      <a:prstDash val="solid"/>
                      <a:round/>
                      <a:headEnd type="none" w="med" len="med"/>
                      <a:tailEnd type="none" w="med" len="med"/>
                    </a:lnT>
                    <a:solidFill>
                      <a:srgbClr val="0070C0"/>
                    </a:solidFill>
                  </a:tcPr>
                </a:tc>
                <a:tc>
                  <a:txBody>
                    <a:bodyPr/>
                    <a:lstStyle/>
                    <a:p>
                      <a:pPr algn="r"/>
                      <a:r>
                        <a:rPr kumimoji="1" lang="en-US" altLang="ja-JP" sz="1400" dirty="0">
                          <a:solidFill>
                            <a:schemeClr val="bg1"/>
                          </a:solidFill>
                          <a:latin typeface="+mn-ea"/>
                          <a:ea typeface="+mn-ea"/>
                        </a:rPr>
                        <a:t>10,000</a:t>
                      </a:r>
                      <a:endParaRPr kumimoji="1" lang="ja-JP" altLang="en-US" sz="1400" dirty="0">
                        <a:solidFill>
                          <a:schemeClr val="bg1"/>
                        </a:solidFill>
                        <a:latin typeface="+mn-ea"/>
                        <a:ea typeface="+mn-ea"/>
                      </a:endParaRPr>
                    </a:p>
                  </a:txBody>
                  <a:tcPr marL="63494" marR="144000" marT="54000" marB="31747" anchor="ctr">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solidFill>
                      <a:srgbClr val="0070C0"/>
                    </a:solidFill>
                  </a:tcPr>
                </a:tc>
                <a:tc>
                  <a:txBody>
                    <a:bodyPr/>
                    <a:lstStyle/>
                    <a:p>
                      <a:pPr algn="r"/>
                      <a:r>
                        <a:rPr kumimoji="1" lang="en-US" altLang="ja-JP" sz="1400" dirty="0">
                          <a:solidFill>
                            <a:schemeClr val="bg1"/>
                          </a:solidFill>
                          <a:latin typeface="+mn-ea"/>
                          <a:ea typeface="+mn-ea"/>
                        </a:rPr>
                        <a:t>3,000</a:t>
                      </a:r>
                      <a:endParaRPr kumimoji="1" lang="ja-JP" altLang="en-US" sz="1400" dirty="0">
                        <a:solidFill>
                          <a:schemeClr val="bg1"/>
                        </a:solidFill>
                        <a:latin typeface="+mn-ea"/>
                        <a:ea typeface="+mn-ea"/>
                      </a:endParaRPr>
                    </a:p>
                  </a:txBody>
                  <a:tcPr marL="63494" marR="144000" marT="54000" marB="31747" anchor="ctr">
                    <a:lnL w="38100" cap="flat" cmpd="sng" algn="ctr">
                      <a:solidFill>
                        <a:schemeClr val="bg1"/>
                      </a:solidFill>
                      <a:prstDash val="solid"/>
                      <a:round/>
                      <a:headEnd type="none" w="med" len="med"/>
                      <a:tailEnd type="none" w="med" len="med"/>
                    </a:lnL>
                    <a:lnT w="38100" cap="flat" cmpd="sng" algn="ctr">
                      <a:solidFill>
                        <a:schemeClr val="bg1"/>
                      </a:solidFill>
                      <a:prstDash val="solid"/>
                      <a:round/>
                      <a:headEnd type="none" w="med" len="med"/>
                      <a:tailEnd type="none" w="med" len="med"/>
                    </a:lnT>
                    <a:solidFill>
                      <a:srgbClr val="0070C0"/>
                    </a:solidFill>
                  </a:tcPr>
                </a:tc>
                <a:tc>
                  <a:txBody>
                    <a:bodyPr/>
                    <a:lstStyle/>
                    <a:p>
                      <a:pPr algn="r"/>
                      <a:r>
                        <a:rPr kumimoji="1" lang="en-US" altLang="ja-JP" sz="1400" dirty="0">
                          <a:solidFill>
                            <a:schemeClr val="bg1"/>
                          </a:solidFill>
                          <a:latin typeface="+mn-ea"/>
                          <a:ea typeface="+mn-ea"/>
                        </a:rPr>
                        <a:t>3,000</a:t>
                      </a:r>
                      <a:endParaRPr kumimoji="1" lang="ja-JP" altLang="en-US" sz="1400" dirty="0">
                        <a:solidFill>
                          <a:schemeClr val="bg1"/>
                        </a:solidFill>
                        <a:latin typeface="+mn-ea"/>
                        <a:ea typeface="+mn-ea"/>
                      </a:endParaRPr>
                    </a:p>
                  </a:txBody>
                  <a:tcPr marL="63494" marR="144000" marT="54000" marB="31747" anchor="ctr">
                    <a:lnT w="38100" cap="flat" cmpd="sng" algn="ctr">
                      <a:solidFill>
                        <a:schemeClr val="bg1"/>
                      </a:solidFill>
                      <a:prstDash val="solid"/>
                      <a:round/>
                      <a:headEnd type="none" w="med" len="med"/>
                      <a:tailEnd type="none" w="med" len="med"/>
                    </a:lnT>
                    <a:solidFill>
                      <a:srgbClr val="0070C0"/>
                    </a:solidFill>
                  </a:tcPr>
                </a:tc>
                <a:tc>
                  <a:txBody>
                    <a:bodyPr/>
                    <a:lstStyle/>
                    <a:p>
                      <a:pPr algn="r"/>
                      <a:r>
                        <a:rPr kumimoji="1" lang="en-US" altLang="ja-JP" sz="1400" dirty="0">
                          <a:solidFill>
                            <a:schemeClr val="bg1"/>
                          </a:solidFill>
                          <a:latin typeface="+mn-ea"/>
                          <a:ea typeface="+mn-ea"/>
                        </a:rPr>
                        <a:t>3,000</a:t>
                      </a:r>
                      <a:endParaRPr kumimoji="1" lang="ja-JP" altLang="en-US" sz="1400" dirty="0">
                        <a:solidFill>
                          <a:schemeClr val="bg1"/>
                        </a:solidFill>
                        <a:latin typeface="+mn-ea"/>
                        <a:ea typeface="+mn-ea"/>
                      </a:endParaRPr>
                    </a:p>
                  </a:txBody>
                  <a:tcPr marL="63494" marR="144000" marT="54000" marB="31747" anchor="ctr">
                    <a:lnT w="38100" cap="flat" cmpd="sng" algn="ctr">
                      <a:solidFill>
                        <a:schemeClr val="bg1"/>
                      </a:solidFill>
                      <a:prstDash val="solid"/>
                      <a:round/>
                      <a:headEnd type="none" w="med" len="med"/>
                      <a:tailEnd type="none" w="med" len="med"/>
                    </a:lnT>
                    <a:solidFill>
                      <a:srgbClr val="0070C0"/>
                    </a:solidFill>
                  </a:tcPr>
                </a:tc>
                <a:tc>
                  <a:txBody>
                    <a:bodyPr/>
                    <a:lstStyle/>
                    <a:p>
                      <a:pPr algn="r"/>
                      <a:r>
                        <a:rPr kumimoji="1" lang="en-US" altLang="ja-JP" sz="1400" dirty="0">
                          <a:solidFill>
                            <a:schemeClr val="bg1"/>
                          </a:solidFill>
                          <a:latin typeface="+mn-ea"/>
                          <a:ea typeface="+mn-ea"/>
                        </a:rPr>
                        <a:t>3,000</a:t>
                      </a:r>
                      <a:endParaRPr kumimoji="1" lang="ja-JP" altLang="en-US" sz="1400" dirty="0">
                        <a:solidFill>
                          <a:schemeClr val="bg1"/>
                        </a:solidFill>
                        <a:latin typeface="+mn-ea"/>
                        <a:ea typeface="+mn-ea"/>
                      </a:endParaRPr>
                    </a:p>
                  </a:txBody>
                  <a:tcPr marL="63494" marR="144000" marT="54000" marB="31747" anchor="ctr">
                    <a:lnT w="38100" cap="flat" cmpd="sng" algn="ctr">
                      <a:solidFill>
                        <a:schemeClr val="bg1"/>
                      </a:solidFill>
                      <a:prstDash val="solid"/>
                      <a:round/>
                      <a:headEnd type="none" w="med" len="med"/>
                      <a:tailEnd type="none" w="med" len="med"/>
                    </a:lnT>
                    <a:solidFill>
                      <a:srgbClr val="0070C0"/>
                    </a:solidFill>
                  </a:tcPr>
                </a:tc>
                <a:extLst>
                  <a:ext uri="{0D108BD9-81ED-4DB2-BD59-A6C34878D82A}">
                    <a16:rowId xmlns:a16="http://schemas.microsoft.com/office/drawing/2014/main" val="4153587271"/>
                  </a:ext>
                </a:extLst>
              </a:tr>
            </a:tbl>
          </a:graphicData>
        </a:graphic>
      </p:graphicFrame>
      <p:grpSp>
        <p:nvGrpSpPr>
          <p:cNvPr id="7" name="グループ化 6">
            <a:extLst>
              <a:ext uri="{FF2B5EF4-FFF2-40B4-BE49-F238E27FC236}">
                <a16:creationId xmlns:a16="http://schemas.microsoft.com/office/drawing/2014/main" id="{B4E3410A-B9C3-48B2-DC62-6C1FF4854CA7}"/>
              </a:ext>
            </a:extLst>
          </p:cNvPr>
          <p:cNvGrpSpPr/>
          <p:nvPr/>
        </p:nvGrpSpPr>
        <p:grpSpPr>
          <a:xfrm>
            <a:off x="8460357" y="1457863"/>
            <a:ext cx="879175" cy="1245079"/>
            <a:chOff x="8460357" y="1282520"/>
            <a:chExt cx="879175" cy="1387141"/>
          </a:xfrm>
        </p:grpSpPr>
        <p:sp>
          <p:nvSpPr>
            <p:cNvPr id="50" name="正方形/長方形 49">
              <a:extLst>
                <a:ext uri="{FF2B5EF4-FFF2-40B4-BE49-F238E27FC236}">
                  <a16:creationId xmlns:a16="http://schemas.microsoft.com/office/drawing/2014/main" id="{1CAC7A44-5565-28BF-82BC-448B0062CABE}"/>
                </a:ext>
              </a:extLst>
            </p:cNvPr>
            <p:cNvSpPr/>
            <p:nvPr/>
          </p:nvSpPr>
          <p:spPr>
            <a:xfrm>
              <a:off x="8460357" y="1282520"/>
              <a:ext cx="879175" cy="442105"/>
            </a:xfrm>
            <a:prstGeom prst="rect">
              <a:avLst/>
            </a:prstGeom>
            <a:noFill/>
            <a:ln w="9525">
              <a:solidFill>
                <a:srgbClr val="B4C7E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1" name="正方形/長方形 50">
              <a:extLst>
                <a:ext uri="{FF2B5EF4-FFF2-40B4-BE49-F238E27FC236}">
                  <a16:creationId xmlns:a16="http://schemas.microsoft.com/office/drawing/2014/main" id="{ED699426-D5CD-5159-5AD3-6DE95C904A5D}"/>
                </a:ext>
              </a:extLst>
            </p:cNvPr>
            <p:cNvSpPr/>
            <p:nvPr/>
          </p:nvSpPr>
          <p:spPr>
            <a:xfrm>
              <a:off x="8460357" y="1741878"/>
              <a:ext cx="879175" cy="457199"/>
            </a:xfrm>
            <a:prstGeom prst="rect">
              <a:avLst/>
            </a:prstGeom>
            <a:noFill/>
            <a:ln w="9525">
              <a:solidFill>
                <a:srgbClr val="B7EC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2" name="正方形/長方形 51">
              <a:extLst>
                <a:ext uri="{FF2B5EF4-FFF2-40B4-BE49-F238E27FC236}">
                  <a16:creationId xmlns:a16="http://schemas.microsoft.com/office/drawing/2014/main" id="{682860F5-4456-AF86-1A9B-9AFB117D60A3}"/>
                </a:ext>
              </a:extLst>
            </p:cNvPr>
            <p:cNvSpPr/>
            <p:nvPr/>
          </p:nvSpPr>
          <p:spPr>
            <a:xfrm>
              <a:off x="8460357" y="2218487"/>
              <a:ext cx="879175" cy="451174"/>
            </a:xfrm>
            <a:prstGeom prst="rect">
              <a:avLst/>
            </a:prstGeom>
            <a:noFill/>
            <a:ln w="9525">
              <a:solidFill>
                <a:srgbClr val="B4C7E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6" name="テキスト ボックス 5">
            <a:extLst>
              <a:ext uri="{FF2B5EF4-FFF2-40B4-BE49-F238E27FC236}">
                <a16:creationId xmlns:a16="http://schemas.microsoft.com/office/drawing/2014/main" id="{00A9061F-4688-D128-A26A-7DD546748DE4}"/>
              </a:ext>
            </a:extLst>
          </p:cNvPr>
          <p:cNvSpPr txBox="1"/>
          <p:nvPr/>
        </p:nvSpPr>
        <p:spPr>
          <a:xfrm>
            <a:off x="10185641" y="7205663"/>
            <a:ext cx="134798" cy="153888"/>
          </a:xfrm>
          <a:prstGeom prst="rect">
            <a:avLst/>
          </a:prstGeom>
          <a:noFill/>
        </p:spPr>
        <p:txBody>
          <a:bodyPr vert="horz" wrap="none" lIns="0" tIns="0" rIns="0" bIns="0" rtlCol="0">
            <a:noAutofit/>
          </a:bodyPr>
          <a:lstStyle/>
          <a:p>
            <a:pPr algn="r"/>
            <a:r>
              <a:rPr kumimoji="1" lang="en-US" altLang="ja-JP" sz="1000" dirty="0"/>
              <a:t>11</a:t>
            </a:r>
            <a:endParaRPr kumimoji="1" lang="ja-JP" altLang="en-US" sz="1000" dirty="0"/>
          </a:p>
        </p:txBody>
      </p:sp>
      <p:sp>
        <p:nvSpPr>
          <p:cNvPr id="2" name="正方形/長方形 1">
            <a:extLst>
              <a:ext uri="{FF2B5EF4-FFF2-40B4-BE49-F238E27FC236}">
                <a16:creationId xmlns:a16="http://schemas.microsoft.com/office/drawing/2014/main" id="{91961864-F934-0574-C6DC-7AF71CB0628A}"/>
              </a:ext>
            </a:extLst>
          </p:cNvPr>
          <p:cNvSpPr/>
          <p:nvPr/>
        </p:nvSpPr>
        <p:spPr>
          <a:xfrm>
            <a:off x="6629399" y="992037"/>
            <a:ext cx="914400" cy="2160917"/>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 name="正方形/長方形 7">
            <a:extLst>
              <a:ext uri="{FF2B5EF4-FFF2-40B4-BE49-F238E27FC236}">
                <a16:creationId xmlns:a16="http://schemas.microsoft.com/office/drawing/2014/main" id="{00A8F353-4E31-FE08-B369-B4296AD97C33}"/>
              </a:ext>
            </a:extLst>
          </p:cNvPr>
          <p:cNvSpPr/>
          <p:nvPr/>
        </p:nvSpPr>
        <p:spPr>
          <a:xfrm>
            <a:off x="7542688" y="992037"/>
            <a:ext cx="914400" cy="2160917"/>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 name="テキスト ボックス 9">
            <a:extLst>
              <a:ext uri="{FF2B5EF4-FFF2-40B4-BE49-F238E27FC236}">
                <a16:creationId xmlns:a16="http://schemas.microsoft.com/office/drawing/2014/main" id="{7774D7CA-AE2A-0FB3-853B-DA55732261E2}"/>
              </a:ext>
            </a:extLst>
          </p:cNvPr>
          <p:cNvSpPr txBox="1"/>
          <p:nvPr/>
        </p:nvSpPr>
        <p:spPr>
          <a:xfrm>
            <a:off x="8479270" y="781478"/>
            <a:ext cx="960519" cy="169277"/>
          </a:xfrm>
          <a:prstGeom prst="rect">
            <a:avLst/>
          </a:prstGeom>
          <a:noFill/>
        </p:spPr>
        <p:txBody>
          <a:bodyPr wrap="none" lIns="0" tIns="0" rIns="0" bIns="0" rtlCol="0">
            <a:spAutoFit/>
          </a:bodyPr>
          <a:lstStyle/>
          <a:p>
            <a:pPr>
              <a:spcAft>
                <a:spcPts val="400"/>
              </a:spcAft>
            </a:pPr>
            <a:r>
              <a:rPr kumimoji="1" lang="ja-JP" altLang="en-US" sz="1100" spc="-30" dirty="0">
                <a:latin typeface="+mn-ea"/>
              </a:rPr>
              <a:t>（単位：万円）</a:t>
            </a:r>
            <a:endParaRPr kumimoji="1" lang="ja-JP" altLang="en-US" sz="1100" dirty="0">
              <a:latin typeface="+mn-ea"/>
            </a:endParaRPr>
          </a:p>
        </p:txBody>
      </p:sp>
    </p:spTree>
    <p:extLst>
      <p:ext uri="{BB962C8B-B14F-4D97-AF65-F5344CB8AC3E}">
        <p14:creationId xmlns:p14="http://schemas.microsoft.com/office/powerpoint/2010/main" val="515889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32"/>
                                        </p:tgtEl>
                                        <p:attrNameLst>
                                          <p:attrName>style.visibility</p:attrName>
                                        </p:attrNameLst>
                                      </p:cBhvr>
                                      <p:to>
                                        <p:strVal val="visible"/>
                                      </p:to>
                                    </p:set>
                                    <p:anim calcmode="lin" valueType="num">
                                      <p:cBhvr additive="base">
                                        <p:cTn id="7" dur="500" fill="hold"/>
                                        <p:tgtEl>
                                          <p:spTgt spid="32"/>
                                        </p:tgtEl>
                                        <p:attrNameLst>
                                          <p:attrName>ppt_x</p:attrName>
                                        </p:attrNameLst>
                                      </p:cBhvr>
                                      <p:tavLst>
                                        <p:tav tm="0">
                                          <p:val>
                                            <p:strVal val="0-#ppt_w/2"/>
                                          </p:val>
                                        </p:tav>
                                        <p:tav tm="100000">
                                          <p:val>
                                            <p:strVal val="#ppt_x"/>
                                          </p:val>
                                        </p:tav>
                                      </p:tavLst>
                                    </p:anim>
                                    <p:anim calcmode="lin" valueType="num">
                                      <p:cBhvr additive="base">
                                        <p:cTn id="8" dur="500" fill="hold"/>
                                        <p:tgtEl>
                                          <p:spTgt spid="32"/>
                                        </p:tgtEl>
                                        <p:attrNameLst>
                                          <p:attrName>ppt_y</p:attrName>
                                        </p:attrNameLst>
                                      </p:cBhvr>
                                      <p:tavLst>
                                        <p:tav tm="0">
                                          <p:val>
                                            <p:strVal val="#ppt_y"/>
                                          </p:val>
                                        </p:tav>
                                        <p:tav tm="100000">
                                          <p:val>
                                            <p:strVal val="#ppt_y"/>
                                          </p:val>
                                        </p:tav>
                                      </p:tavLst>
                                    </p:anim>
                                  </p:childTnLst>
                                </p:cTn>
                              </p:par>
                              <p:par>
                                <p:cTn id="9" presetID="10" presetClass="entr" presetSubtype="0" fill="hold" nodeType="withEffect">
                                  <p:stCondLst>
                                    <p:cond delay="0"/>
                                  </p:stCondLst>
                                  <p:childTnLst>
                                    <p:set>
                                      <p:cBhvr>
                                        <p:cTn id="10" dur="1" fill="hold">
                                          <p:stCondLst>
                                            <p:cond delay="0"/>
                                          </p:stCondLst>
                                        </p:cTn>
                                        <p:tgtEl>
                                          <p:spTgt spid="49"/>
                                        </p:tgtEl>
                                        <p:attrNameLst>
                                          <p:attrName>style.visibility</p:attrName>
                                        </p:attrNameLst>
                                      </p:cBhvr>
                                      <p:to>
                                        <p:strVal val="visible"/>
                                      </p:to>
                                    </p:set>
                                    <p:animEffect transition="in" filter="fade">
                                      <p:cBhvr>
                                        <p:cTn id="11" dur="500"/>
                                        <p:tgtEl>
                                          <p:spTgt spid="49"/>
                                        </p:tgtEl>
                                      </p:cBhvr>
                                    </p:animEffect>
                                  </p:childTnLst>
                                </p:cTn>
                              </p:par>
                              <p:par>
                                <p:cTn id="12" presetID="10" presetClass="entr" presetSubtype="0" fill="hold" grpId="0" nodeType="withEffect">
                                  <p:stCondLst>
                                    <p:cond delay="0"/>
                                  </p:stCondLst>
                                  <p:childTnLst>
                                    <p:set>
                                      <p:cBhvr>
                                        <p:cTn id="13" dur="1" fill="hold">
                                          <p:stCondLst>
                                            <p:cond delay="0"/>
                                          </p:stCondLst>
                                        </p:cTn>
                                        <p:tgtEl>
                                          <p:spTgt spid="10"/>
                                        </p:tgtEl>
                                        <p:attrNameLst>
                                          <p:attrName>style.visibility</p:attrName>
                                        </p:attrNameLst>
                                      </p:cBhvr>
                                      <p:to>
                                        <p:strVal val="visible"/>
                                      </p:to>
                                    </p:set>
                                    <p:animEffect transition="in" filter="fade">
                                      <p:cBhvr>
                                        <p:cTn id="14" dur="500"/>
                                        <p:tgtEl>
                                          <p:spTgt spid="10"/>
                                        </p:tgtEl>
                                      </p:cBhvr>
                                    </p:animEffect>
                                  </p:childTnLst>
                                </p:cTn>
                              </p:par>
                              <p:par>
                                <p:cTn id="15" presetID="10" presetClass="entr" presetSubtype="0" fill="hold" nodeType="with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fade">
                                      <p:cBhvr>
                                        <p:cTn id="17" dur="500"/>
                                        <p:tgtEl>
                                          <p:spTgt spid="7"/>
                                        </p:tgtEl>
                                      </p:cBhvr>
                                    </p:animEffect>
                                  </p:childTnLst>
                                </p:cTn>
                              </p:par>
                            </p:childTnLst>
                          </p:cTn>
                        </p:par>
                        <p:par>
                          <p:cTn id="18" fill="hold">
                            <p:stCondLst>
                              <p:cond delay="500"/>
                            </p:stCondLst>
                            <p:childTnLst>
                              <p:par>
                                <p:cTn id="19" presetID="10" presetClass="entr" presetSubtype="0" fill="hold" grpId="0" nodeType="afterEffect">
                                  <p:stCondLst>
                                    <p:cond delay="0"/>
                                  </p:stCondLst>
                                  <p:childTnLst>
                                    <p:set>
                                      <p:cBhvr>
                                        <p:cTn id="20" dur="1" fill="hold">
                                          <p:stCondLst>
                                            <p:cond delay="0"/>
                                          </p:stCondLst>
                                        </p:cTn>
                                        <p:tgtEl>
                                          <p:spTgt spid="35"/>
                                        </p:tgtEl>
                                        <p:attrNameLst>
                                          <p:attrName>style.visibility</p:attrName>
                                        </p:attrNameLst>
                                      </p:cBhvr>
                                      <p:to>
                                        <p:strVal val="visible"/>
                                      </p:to>
                                    </p:set>
                                    <p:animEffect transition="in" filter="fade">
                                      <p:cBhvr>
                                        <p:cTn id="21" dur="500"/>
                                        <p:tgtEl>
                                          <p:spTgt spid="35"/>
                                        </p:tgtEl>
                                      </p:cBhvr>
                                    </p:animEffect>
                                  </p:childTnLst>
                                </p:cTn>
                              </p:par>
                            </p:childTnLst>
                          </p:cTn>
                        </p:par>
                        <p:par>
                          <p:cTn id="22" fill="hold">
                            <p:stCondLst>
                              <p:cond delay="1000"/>
                            </p:stCondLst>
                            <p:childTnLst>
                              <p:par>
                                <p:cTn id="23" presetID="22" presetClass="entr" presetSubtype="8" fill="hold" grpId="0" nodeType="afterEffect">
                                  <p:stCondLst>
                                    <p:cond delay="0"/>
                                  </p:stCondLst>
                                  <p:childTnLst>
                                    <p:set>
                                      <p:cBhvr>
                                        <p:cTn id="24" dur="1" fill="hold">
                                          <p:stCondLst>
                                            <p:cond delay="0"/>
                                          </p:stCondLst>
                                        </p:cTn>
                                        <p:tgtEl>
                                          <p:spTgt spid="36"/>
                                        </p:tgtEl>
                                        <p:attrNameLst>
                                          <p:attrName>style.visibility</p:attrName>
                                        </p:attrNameLst>
                                      </p:cBhvr>
                                      <p:to>
                                        <p:strVal val="visible"/>
                                      </p:to>
                                    </p:set>
                                    <p:animEffect transition="in" filter="wipe(left)">
                                      <p:cBhvr>
                                        <p:cTn id="25" dur="1000"/>
                                        <p:tgtEl>
                                          <p:spTgt spid="36"/>
                                        </p:tgtEl>
                                      </p:cBhvr>
                                    </p:animEffect>
                                  </p:childTnLst>
                                </p:cTn>
                              </p:par>
                            </p:childTnLst>
                          </p:cTn>
                        </p:par>
                      </p:childTnLst>
                    </p:cTn>
                  </p:par>
                  <p:par>
                    <p:cTn id="26" fill="hold">
                      <p:stCondLst>
                        <p:cond delay="indefinite"/>
                      </p:stCondLst>
                      <p:childTnLst>
                        <p:par>
                          <p:cTn id="27" fill="hold">
                            <p:stCondLst>
                              <p:cond delay="0"/>
                            </p:stCondLst>
                            <p:childTnLst>
                              <p:par>
                                <p:cTn id="28" presetID="2" presetClass="entr" presetSubtype="8" fill="hold" nodeType="clickEffect">
                                  <p:stCondLst>
                                    <p:cond delay="0"/>
                                  </p:stCondLst>
                                  <p:childTnLst>
                                    <p:set>
                                      <p:cBhvr>
                                        <p:cTn id="29" dur="1" fill="hold">
                                          <p:stCondLst>
                                            <p:cond delay="0"/>
                                          </p:stCondLst>
                                        </p:cTn>
                                        <p:tgtEl>
                                          <p:spTgt spid="33"/>
                                        </p:tgtEl>
                                        <p:attrNameLst>
                                          <p:attrName>style.visibility</p:attrName>
                                        </p:attrNameLst>
                                      </p:cBhvr>
                                      <p:to>
                                        <p:strVal val="visible"/>
                                      </p:to>
                                    </p:set>
                                    <p:anim calcmode="lin" valueType="num">
                                      <p:cBhvr additive="base">
                                        <p:cTn id="30" dur="500" fill="hold"/>
                                        <p:tgtEl>
                                          <p:spTgt spid="33"/>
                                        </p:tgtEl>
                                        <p:attrNameLst>
                                          <p:attrName>ppt_x</p:attrName>
                                        </p:attrNameLst>
                                      </p:cBhvr>
                                      <p:tavLst>
                                        <p:tav tm="0">
                                          <p:val>
                                            <p:strVal val="0-#ppt_w/2"/>
                                          </p:val>
                                        </p:tav>
                                        <p:tav tm="100000">
                                          <p:val>
                                            <p:strVal val="#ppt_x"/>
                                          </p:val>
                                        </p:tav>
                                      </p:tavLst>
                                    </p:anim>
                                    <p:anim calcmode="lin" valueType="num">
                                      <p:cBhvr additive="base">
                                        <p:cTn id="31" dur="500" fill="hold"/>
                                        <p:tgtEl>
                                          <p:spTgt spid="33"/>
                                        </p:tgtEl>
                                        <p:attrNameLst>
                                          <p:attrName>ppt_y</p:attrName>
                                        </p:attrNameLst>
                                      </p:cBhvr>
                                      <p:tavLst>
                                        <p:tav tm="0">
                                          <p:val>
                                            <p:strVal val="#ppt_y"/>
                                          </p:val>
                                        </p:tav>
                                        <p:tav tm="100000">
                                          <p:val>
                                            <p:strVal val="#ppt_y"/>
                                          </p:val>
                                        </p:tav>
                                      </p:tavLst>
                                    </p:anim>
                                  </p:childTnLst>
                                </p:cTn>
                              </p:par>
                            </p:childTnLst>
                          </p:cTn>
                        </p:par>
                        <p:par>
                          <p:cTn id="32" fill="hold">
                            <p:stCondLst>
                              <p:cond delay="500"/>
                            </p:stCondLst>
                            <p:childTnLst>
                              <p:par>
                                <p:cTn id="33" presetID="10" presetClass="entr" presetSubtype="0" fill="hold" grpId="0" nodeType="afterEffect">
                                  <p:stCondLst>
                                    <p:cond delay="0"/>
                                  </p:stCondLst>
                                  <p:childTnLst>
                                    <p:set>
                                      <p:cBhvr>
                                        <p:cTn id="34" dur="1" fill="hold">
                                          <p:stCondLst>
                                            <p:cond delay="0"/>
                                          </p:stCondLst>
                                        </p:cTn>
                                        <p:tgtEl>
                                          <p:spTgt spid="37"/>
                                        </p:tgtEl>
                                        <p:attrNameLst>
                                          <p:attrName>style.visibility</p:attrName>
                                        </p:attrNameLst>
                                      </p:cBhvr>
                                      <p:to>
                                        <p:strVal val="visible"/>
                                      </p:to>
                                    </p:set>
                                    <p:animEffect transition="in" filter="fade">
                                      <p:cBhvr>
                                        <p:cTn id="35" dur="500"/>
                                        <p:tgtEl>
                                          <p:spTgt spid="37"/>
                                        </p:tgtEl>
                                      </p:cBhvr>
                                    </p:animEffect>
                                  </p:childTnLst>
                                </p:cTn>
                              </p:par>
                            </p:childTnLst>
                          </p:cTn>
                        </p:par>
                        <p:par>
                          <p:cTn id="36" fill="hold">
                            <p:stCondLst>
                              <p:cond delay="1000"/>
                            </p:stCondLst>
                            <p:childTnLst>
                              <p:par>
                                <p:cTn id="37" presetID="22" presetClass="entr" presetSubtype="8" fill="hold" grpId="0" nodeType="afterEffect">
                                  <p:stCondLst>
                                    <p:cond delay="0"/>
                                  </p:stCondLst>
                                  <p:childTnLst>
                                    <p:set>
                                      <p:cBhvr>
                                        <p:cTn id="38" dur="1" fill="hold">
                                          <p:stCondLst>
                                            <p:cond delay="0"/>
                                          </p:stCondLst>
                                        </p:cTn>
                                        <p:tgtEl>
                                          <p:spTgt spid="38"/>
                                        </p:tgtEl>
                                        <p:attrNameLst>
                                          <p:attrName>style.visibility</p:attrName>
                                        </p:attrNameLst>
                                      </p:cBhvr>
                                      <p:to>
                                        <p:strVal val="visible"/>
                                      </p:to>
                                    </p:set>
                                    <p:animEffect transition="in" filter="wipe(left)">
                                      <p:cBhvr>
                                        <p:cTn id="39" dur="500"/>
                                        <p:tgtEl>
                                          <p:spTgt spid="38"/>
                                        </p:tgtEl>
                                      </p:cBhvr>
                                    </p:animEffect>
                                  </p:childTnLst>
                                </p:cTn>
                              </p:par>
                            </p:childTnLst>
                          </p:cTn>
                        </p:par>
                      </p:childTnLst>
                    </p:cTn>
                  </p:par>
                  <p:par>
                    <p:cTn id="40" fill="hold">
                      <p:stCondLst>
                        <p:cond delay="indefinite"/>
                      </p:stCondLst>
                      <p:childTnLst>
                        <p:par>
                          <p:cTn id="41" fill="hold">
                            <p:stCondLst>
                              <p:cond delay="0"/>
                            </p:stCondLst>
                            <p:childTnLst>
                              <p:par>
                                <p:cTn id="42" presetID="2" presetClass="entr" presetSubtype="2" fill="hold" nodeType="clickEffect">
                                  <p:stCondLst>
                                    <p:cond delay="0"/>
                                  </p:stCondLst>
                                  <p:childTnLst>
                                    <p:set>
                                      <p:cBhvr>
                                        <p:cTn id="43" dur="1" fill="hold">
                                          <p:stCondLst>
                                            <p:cond delay="0"/>
                                          </p:stCondLst>
                                        </p:cTn>
                                        <p:tgtEl>
                                          <p:spTgt spid="30"/>
                                        </p:tgtEl>
                                        <p:attrNameLst>
                                          <p:attrName>style.visibility</p:attrName>
                                        </p:attrNameLst>
                                      </p:cBhvr>
                                      <p:to>
                                        <p:strVal val="visible"/>
                                      </p:to>
                                    </p:set>
                                    <p:anim calcmode="lin" valueType="num">
                                      <p:cBhvr additive="base">
                                        <p:cTn id="44" dur="500" fill="hold"/>
                                        <p:tgtEl>
                                          <p:spTgt spid="30"/>
                                        </p:tgtEl>
                                        <p:attrNameLst>
                                          <p:attrName>ppt_x</p:attrName>
                                        </p:attrNameLst>
                                      </p:cBhvr>
                                      <p:tavLst>
                                        <p:tav tm="0">
                                          <p:val>
                                            <p:strVal val="1+#ppt_w/2"/>
                                          </p:val>
                                        </p:tav>
                                        <p:tav tm="100000">
                                          <p:val>
                                            <p:strVal val="#ppt_x"/>
                                          </p:val>
                                        </p:tav>
                                      </p:tavLst>
                                    </p:anim>
                                    <p:anim calcmode="lin" valueType="num">
                                      <p:cBhvr additive="base">
                                        <p:cTn id="45" dur="500" fill="hold"/>
                                        <p:tgtEl>
                                          <p:spTgt spid="30"/>
                                        </p:tgtEl>
                                        <p:attrNameLst>
                                          <p:attrName>ppt_y</p:attrName>
                                        </p:attrNameLst>
                                      </p:cBhvr>
                                      <p:tavLst>
                                        <p:tav tm="0">
                                          <p:val>
                                            <p:strVal val="#ppt_y"/>
                                          </p:val>
                                        </p:tav>
                                        <p:tav tm="100000">
                                          <p:val>
                                            <p:strVal val="#ppt_y"/>
                                          </p:val>
                                        </p:tav>
                                      </p:tavLst>
                                    </p:anim>
                                  </p:childTnLst>
                                </p:cTn>
                              </p:par>
                            </p:childTnLst>
                          </p:cTn>
                        </p:par>
                        <p:par>
                          <p:cTn id="46" fill="hold">
                            <p:stCondLst>
                              <p:cond delay="500"/>
                            </p:stCondLst>
                            <p:childTnLst>
                              <p:par>
                                <p:cTn id="47" presetID="10" presetClass="entr" presetSubtype="0" fill="hold" grpId="0" nodeType="afterEffect">
                                  <p:stCondLst>
                                    <p:cond delay="0"/>
                                  </p:stCondLst>
                                  <p:childTnLst>
                                    <p:set>
                                      <p:cBhvr>
                                        <p:cTn id="48" dur="1" fill="hold">
                                          <p:stCondLst>
                                            <p:cond delay="0"/>
                                          </p:stCondLst>
                                        </p:cTn>
                                        <p:tgtEl>
                                          <p:spTgt spid="39"/>
                                        </p:tgtEl>
                                        <p:attrNameLst>
                                          <p:attrName>style.visibility</p:attrName>
                                        </p:attrNameLst>
                                      </p:cBhvr>
                                      <p:to>
                                        <p:strVal val="visible"/>
                                      </p:to>
                                    </p:set>
                                    <p:animEffect transition="in" filter="fade">
                                      <p:cBhvr>
                                        <p:cTn id="49" dur="500"/>
                                        <p:tgtEl>
                                          <p:spTgt spid="39"/>
                                        </p:tgtEl>
                                      </p:cBhvr>
                                    </p:animEffect>
                                  </p:childTnLst>
                                </p:cTn>
                              </p:par>
                            </p:childTnLst>
                          </p:cTn>
                        </p:par>
                        <p:par>
                          <p:cTn id="50" fill="hold">
                            <p:stCondLst>
                              <p:cond delay="1000"/>
                            </p:stCondLst>
                            <p:childTnLst>
                              <p:par>
                                <p:cTn id="51" presetID="22" presetClass="entr" presetSubtype="8" fill="hold" grpId="0" nodeType="afterEffect">
                                  <p:stCondLst>
                                    <p:cond delay="0"/>
                                  </p:stCondLst>
                                  <p:childTnLst>
                                    <p:set>
                                      <p:cBhvr>
                                        <p:cTn id="52" dur="1" fill="hold">
                                          <p:stCondLst>
                                            <p:cond delay="0"/>
                                          </p:stCondLst>
                                        </p:cTn>
                                        <p:tgtEl>
                                          <p:spTgt spid="40"/>
                                        </p:tgtEl>
                                        <p:attrNameLst>
                                          <p:attrName>style.visibility</p:attrName>
                                        </p:attrNameLst>
                                      </p:cBhvr>
                                      <p:to>
                                        <p:strVal val="visible"/>
                                      </p:to>
                                    </p:set>
                                    <p:animEffect transition="in" filter="wipe(left)">
                                      <p:cBhvr>
                                        <p:cTn id="53" dur="1000"/>
                                        <p:tgtEl>
                                          <p:spTgt spid="40"/>
                                        </p:tgtEl>
                                      </p:cBhvr>
                                    </p:animEffect>
                                  </p:childTnLst>
                                </p:cTn>
                              </p:par>
                              <p:par>
                                <p:cTn id="54" presetID="21" presetClass="entr" presetSubtype="1" fill="hold" grpId="0" nodeType="withEffect">
                                  <p:stCondLst>
                                    <p:cond delay="0"/>
                                  </p:stCondLst>
                                  <p:childTnLst>
                                    <p:set>
                                      <p:cBhvr>
                                        <p:cTn id="55" dur="1" fill="hold">
                                          <p:stCondLst>
                                            <p:cond delay="0"/>
                                          </p:stCondLst>
                                        </p:cTn>
                                        <p:tgtEl>
                                          <p:spTgt spid="2"/>
                                        </p:tgtEl>
                                        <p:attrNameLst>
                                          <p:attrName>style.visibility</p:attrName>
                                        </p:attrNameLst>
                                      </p:cBhvr>
                                      <p:to>
                                        <p:strVal val="visible"/>
                                      </p:to>
                                    </p:set>
                                    <p:animEffect transition="in" filter="wheel(1)">
                                      <p:cBhvr>
                                        <p:cTn id="56" dur="750"/>
                                        <p:tgtEl>
                                          <p:spTgt spid="2"/>
                                        </p:tgtEl>
                                      </p:cBhvr>
                                    </p:animEffect>
                                  </p:childTnLst>
                                </p:cTn>
                              </p:par>
                            </p:childTnLst>
                          </p:cTn>
                        </p:par>
                      </p:childTnLst>
                    </p:cTn>
                  </p:par>
                  <p:par>
                    <p:cTn id="57" fill="hold">
                      <p:stCondLst>
                        <p:cond delay="indefinite"/>
                      </p:stCondLst>
                      <p:childTnLst>
                        <p:par>
                          <p:cTn id="58" fill="hold">
                            <p:stCondLst>
                              <p:cond delay="0"/>
                            </p:stCondLst>
                            <p:childTnLst>
                              <p:par>
                                <p:cTn id="59" presetID="2" presetClass="entr" presetSubtype="8" fill="hold" nodeType="clickEffect">
                                  <p:stCondLst>
                                    <p:cond delay="0"/>
                                  </p:stCondLst>
                                  <p:childTnLst>
                                    <p:set>
                                      <p:cBhvr>
                                        <p:cTn id="60" dur="1" fill="hold">
                                          <p:stCondLst>
                                            <p:cond delay="0"/>
                                          </p:stCondLst>
                                        </p:cTn>
                                        <p:tgtEl>
                                          <p:spTgt spid="34"/>
                                        </p:tgtEl>
                                        <p:attrNameLst>
                                          <p:attrName>style.visibility</p:attrName>
                                        </p:attrNameLst>
                                      </p:cBhvr>
                                      <p:to>
                                        <p:strVal val="visible"/>
                                      </p:to>
                                    </p:set>
                                    <p:anim calcmode="lin" valueType="num">
                                      <p:cBhvr additive="base">
                                        <p:cTn id="61" dur="500" fill="hold"/>
                                        <p:tgtEl>
                                          <p:spTgt spid="34"/>
                                        </p:tgtEl>
                                        <p:attrNameLst>
                                          <p:attrName>ppt_x</p:attrName>
                                        </p:attrNameLst>
                                      </p:cBhvr>
                                      <p:tavLst>
                                        <p:tav tm="0">
                                          <p:val>
                                            <p:strVal val="0-#ppt_w/2"/>
                                          </p:val>
                                        </p:tav>
                                        <p:tav tm="100000">
                                          <p:val>
                                            <p:strVal val="#ppt_x"/>
                                          </p:val>
                                        </p:tav>
                                      </p:tavLst>
                                    </p:anim>
                                    <p:anim calcmode="lin" valueType="num">
                                      <p:cBhvr additive="base">
                                        <p:cTn id="62" dur="500" fill="hold"/>
                                        <p:tgtEl>
                                          <p:spTgt spid="34"/>
                                        </p:tgtEl>
                                        <p:attrNameLst>
                                          <p:attrName>ppt_y</p:attrName>
                                        </p:attrNameLst>
                                      </p:cBhvr>
                                      <p:tavLst>
                                        <p:tav tm="0">
                                          <p:val>
                                            <p:strVal val="#ppt_y"/>
                                          </p:val>
                                        </p:tav>
                                        <p:tav tm="100000">
                                          <p:val>
                                            <p:strVal val="#ppt_y"/>
                                          </p:val>
                                        </p:tav>
                                      </p:tavLst>
                                    </p:anim>
                                  </p:childTnLst>
                                </p:cTn>
                              </p:par>
                            </p:childTnLst>
                          </p:cTn>
                        </p:par>
                        <p:par>
                          <p:cTn id="63" fill="hold">
                            <p:stCondLst>
                              <p:cond delay="500"/>
                            </p:stCondLst>
                            <p:childTnLst>
                              <p:par>
                                <p:cTn id="64" presetID="10" presetClass="entr" presetSubtype="0" fill="hold" grpId="0" nodeType="afterEffect">
                                  <p:stCondLst>
                                    <p:cond delay="0"/>
                                  </p:stCondLst>
                                  <p:childTnLst>
                                    <p:set>
                                      <p:cBhvr>
                                        <p:cTn id="65" dur="1" fill="hold">
                                          <p:stCondLst>
                                            <p:cond delay="0"/>
                                          </p:stCondLst>
                                        </p:cTn>
                                        <p:tgtEl>
                                          <p:spTgt spid="41"/>
                                        </p:tgtEl>
                                        <p:attrNameLst>
                                          <p:attrName>style.visibility</p:attrName>
                                        </p:attrNameLst>
                                      </p:cBhvr>
                                      <p:to>
                                        <p:strVal val="visible"/>
                                      </p:to>
                                    </p:set>
                                    <p:animEffect transition="in" filter="fade">
                                      <p:cBhvr>
                                        <p:cTn id="66" dur="500"/>
                                        <p:tgtEl>
                                          <p:spTgt spid="41"/>
                                        </p:tgtEl>
                                      </p:cBhvr>
                                    </p:animEffect>
                                  </p:childTnLst>
                                </p:cTn>
                              </p:par>
                            </p:childTnLst>
                          </p:cTn>
                        </p:par>
                        <p:par>
                          <p:cTn id="67" fill="hold">
                            <p:stCondLst>
                              <p:cond delay="1000"/>
                            </p:stCondLst>
                            <p:childTnLst>
                              <p:par>
                                <p:cTn id="68" presetID="22" presetClass="entr" presetSubtype="8" fill="hold" grpId="0" nodeType="afterEffect">
                                  <p:stCondLst>
                                    <p:cond delay="0"/>
                                  </p:stCondLst>
                                  <p:childTnLst>
                                    <p:set>
                                      <p:cBhvr>
                                        <p:cTn id="69" dur="1" fill="hold">
                                          <p:stCondLst>
                                            <p:cond delay="0"/>
                                          </p:stCondLst>
                                        </p:cTn>
                                        <p:tgtEl>
                                          <p:spTgt spid="42"/>
                                        </p:tgtEl>
                                        <p:attrNameLst>
                                          <p:attrName>style.visibility</p:attrName>
                                        </p:attrNameLst>
                                      </p:cBhvr>
                                      <p:to>
                                        <p:strVal val="visible"/>
                                      </p:to>
                                    </p:set>
                                    <p:animEffect transition="in" filter="wipe(left)">
                                      <p:cBhvr>
                                        <p:cTn id="70" dur="1000"/>
                                        <p:tgtEl>
                                          <p:spTgt spid="42"/>
                                        </p:tgtEl>
                                      </p:cBhvr>
                                    </p:animEffect>
                                  </p:childTnLst>
                                </p:cTn>
                              </p:par>
                            </p:childTnLst>
                          </p:cTn>
                        </p:par>
                      </p:childTnLst>
                    </p:cTn>
                  </p:par>
                  <p:par>
                    <p:cTn id="71" fill="hold">
                      <p:stCondLst>
                        <p:cond delay="indefinite"/>
                      </p:stCondLst>
                      <p:childTnLst>
                        <p:par>
                          <p:cTn id="72" fill="hold">
                            <p:stCondLst>
                              <p:cond delay="0"/>
                            </p:stCondLst>
                            <p:childTnLst>
                              <p:par>
                                <p:cTn id="73" presetID="2" presetClass="entr" presetSubtype="2" fill="hold" nodeType="clickEffect">
                                  <p:stCondLst>
                                    <p:cond delay="0"/>
                                  </p:stCondLst>
                                  <p:childTnLst>
                                    <p:set>
                                      <p:cBhvr>
                                        <p:cTn id="74" dur="1" fill="hold">
                                          <p:stCondLst>
                                            <p:cond delay="0"/>
                                          </p:stCondLst>
                                        </p:cTn>
                                        <p:tgtEl>
                                          <p:spTgt spid="29"/>
                                        </p:tgtEl>
                                        <p:attrNameLst>
                                          <p:attrName>style.visibility</p:attrName>
                                        </p:attrNameLst>
                                      </p:cBhvr>
                                      <p:to>
                                        <p:strVal val="visible"/>
                                      </p:to>
                                    </p:set>
                                    <p:anim calcmode="lin" valueType="num">
                                      <p:cBhvr additive="base">
                                        <p:cTn id="75" dur="500" fill="hold"/>
                                        <p:tgtEl>
                                          <p:spTgt spid="29"/>
                                        </p:tgtEl>
                                        <p:attrNameLst>
                                          <p:attrName>ppt_x</p:attrName>
                                        </p:attrNameLst>
                                      </p:cBhvr>
                                      <p:tavLst>
                                        <p:tav tm="0">
                                          <p:val>
                                            <p:strVal val="1+#ppt_w/2"/>
                                          </p:val>
                                        </p:tav>
                                        <p:tav tm="100000">
                                          <p:val>
                                            <p:strVal val="#ppt_x"/>
                                          </p:val>
                                        </p:tav>
                                      </p:tavLst>
                                    </p:anim>
                                    <p:anim calcmode="lin" valueType="num">
                                      <p:cBhvr additive="base">
                                        <p:cTn id="76" dur="500" fill="hold"/>
                                        <p:tgtEl>
                                          <p:spTgt spid="29"/>
                                        </p:tgtEl>
                                        <p:attrNameLst>
                                          <p:attrName>ppt_y</p:attrName>
                                        </p:attrNameLst>
                                      </p:cBhvr>
                                      <p:tavLst>
                                        <p:tav tm="0">
                                          <p:val>
                                            <p:strVal val="#ppt_y"/>
                                          </p:val>
                                        </p:tav>
                                        <p:tav tm="100000">
                                          <p:val>
                                            <p:strVal val="#ppt_y"/>
                                          </p:val>
                                        </p:tav>
                                      </p:tavLst>
                                    </p:anim>
                                  </p:childTnLst>
                                </p:cTn>
                              </p:par>
                            </p:childTnLst>
                          </p:cTn>
                        </p:par>
                        <p:par>
                          <p:cTn id="77" fill="hold">
                            <p:stCondLst>
                              <p:cond delay="500"/>
                            </p:stCondLst>
                            <p:childTnLst>
                              <p:par>
                                <p:cTn id="78" presetID="10" presetClass="entr" presetSubtype="0" fill="hold" grpId="0" nodeType="afterEffect">
                                  <p:stCondLst>
                                    <p:cond delay="0"/>
                                  </p:stCondLst>
                                  <p:childTnLst>
                                    <p:set>
                                      <p:cBhvr>
                                        <p:cTn id="79" dur="1" fill="hold">
                                          <p:stCondLst>
                                            <p:cond delay="0"/>
                                          </p:stCondLst>
                                        </p:cTn>
                                        <p:tgtEl>
                                          <p:spTgt spid="43"/>
                                        </p:tgtEl>
                                        <p:attrNameLst>
                                          <p:attrName>style.visibility</p:attrName>
                                        </p:attrNameLst>
                                      </p:cBhvr>
                                      <p:to>
                                        <p:strVal val="visible"/>
                                      </p:to>
                                    </p:set>
                                    <p:animEffect transition="in" filter="fade">
                                      <p:cBhvr>
                                        <p:cTn id="80" dur="500"/>
                                        <p:tgtEl>
                                          <p:spTgt spid="43"/>
                                        </p:tgtEl>
                                      </p:cBhvr>
                                    </p:animEffect>
                                  </p:childTnLst>
                                </p:cTn>
                              </p:par>
                            </p:childTnLst>
                          </p:cTn>
                        </p:par>
                        <p:par>
                          <p:cTn id="81" fill="hold">
                            <p:stCondLst>
                              <p:cond delay="1000"/>
                            </p:stCondLst>
                            <p:childTnLst>
                              <p:par>
                                <p:cTn id="82" presetID="22" presetClass="entr" presetSubtype="8" fill="hold" grpId="0" nodeType="afterEffect">
                                  <p:stCondLst>
                                    <p:cond delay="0"/>
                                  </p:stCondLst>
                                  <p:childTnLst>
                                    <p:set>
                                      <p:cBhvr>
                                        <p:cTn id="83" dur="1" fill="hold">
                                          <p:stCondLst>
                                            <p:cond delay="0"/>
                                          </p:stCondLst>
                                        </p:cTn>
                                        <p:tgtEl>
                                          <p:spTgt spid="44"/>
                                        </p:tgtEl>
                                        <p:attrNameLst>
                                          <p:attrName>style.visibility</p:attrName>
                                        </p:attrNameLst>
                                      </p:cBhvr>
                                      <p:to>
                                        <p:strVal val="visible"/>
                                      </p:to>
                                    </p:set>
                                    <p:animEffect transition="in" filter="wipe(left)">
                                      <p:cBhvr>
                                        <p:cTn id="84" dur="750"/>
                                        <p:tgtEl>
                                          <p:spTgt spid="44"/>
                                        </p:tgtEl>
                                      </p:cBhvr>
                                    </p:animEffect>
                                  </p:childTnLst>
                                </p:cTn>
                              </p:par>
                              <p:par>
                                <p:cTn id="85" presetID="21" presetClass="entr" presetSubtype="1" fill="hold" grpId="0" nodeType="withEffect">
                                  <p:stCondLst>
                                    <p:cond delay="0"/>
                                  </p:stCondLst>
                                  <p:childTnLst>
                                    <p:set>
                                      <p:cBhvr>
                                        <p:cTn id="86" dur="1" fill="hold">
                                          <p:stCondLst>
                                            <p:cond delay="0"/>
                                          </p:stCondLst>
                                        </p:cTn>
                                        <p:tgtEl>
                                          <p:spTgt spid="8"/>
                                        </p:tgtEl>
                                        <p:attrNameLst>
                                          <p:attrName>style.visibility</p:attrName>
                                        </p:attrNameLst>
                                      </p:cBhvr>
                                      <p:to>
                                        <p:strVal val="visible"/>
                                      </p:to>
                                    </p:set>
                                    <p:animEffect transition="in" filter="wheel(1)">
                                      <p:cBhvr>
                                        <p:cTn id="87" dur="750"/>
                                        <p:tgtEl>
                                          <p:spTgt spid="8"/>
                                        </p:tgtEl>
                                      </p:cBhvr>
                                    </p:animEffect>
                                  </p:childTnLst>
                                </p:cTn>
                              </p:par>
                            </p:childTnLst>
                          </p:cTn>
                        </p:par>
                      </p:childTnLst>
                    </p:cTn>
                  </p:par>
                  <p:par>
                    <p:cTn id="88" fill="hold">
                      <p:stCondLst>
                        <p:cond delay="indefinite"/>
                      </p:stCondLst>
                      <p:childTnLst>
                        <p:par>
                          <p:cTn id="89" fill="hold">
                            <p:stCondLst>
                              <p:cond delay="0"/>
                            </p:stCondLst>
                            <p:childTnLst>
                              <p:par>
                                <p:cTn id="90" presetID="2" presetClass="entr" presetSubtype="8" fill="hold" nodeType="clickEffect">
                                  <p:stCondLst>
                                    <p:cond delay="0"/>
                                  </p:stCondLst>
                                  <p:childTnLst>
                                    <p:set>
                                      <p:cBhvr>
                                        <p:cTn id="91" dur="1" fill="hold">
                                          <p:stCondLst>
                                            <p:cond delay="0"/>
                                          </p:stCondLst>
                                        </p:cTn>
                                        <p:tgtEl>
                                          <p:spTgt spid="31"/>
                                        </p:tgtEl>
                                        <p:attrNameLst>
                                          <p:attrName>style.visibility</p:attrName>
                                        </p:attrNameLst>
                                      </p:cBhvr>
                                      <p:to>
                                        <p:strVal val="visible"/>
                                      </p:to>
                                    </p:set>
                                    <p:anim calcmode="lin" valueType="num">
                                      <p:cBhvr additive="base">
                                        <p:cTn id="92" dur="500" fill="hold"/>
                                        <p:tgtEl>
                                          <p:spTgt spid="31"/>
                                        </p:tgtEl>
                                        <p:attrNameLst>
                                          <p:attrName>ppt_x</p:attrName>
                                        </p:attrNameLst>
                                      </p:cBhvr>
                                      <p:tavLst>
                                        <p:tav tm="0">
                                          <p:val>
                                            <p:strVal val="0-#ppt_w/2"/>
                                          </p:val>
                                        </p:tav>
                                        <p:tav tm="100000">
                                          <p:val>
                                            <p:strVal val="#ppt_x"/>
                                          </p:val>
                                        </p:tav>
                                      </p:tavLst>
                                    </p:anim>
                                    <p:anim calcmode="lin" valueType="num">
                                      <p:cBhvr additive="base">
                                        <p:cTn id="93" dur="500" fill="hold"/>
                                        <p:tgtEl>
                                          <p:spTgt spid="31"/>
                                        </p:tgtEl>
                                        <p:attrNameLst>
                                          <p:attrName>ppt_y</p:attrName>
                                        </p:attrNameLst>
                                      </p:cBhvr>
                                      <p:tavLst>
                                        <p:tav tm="0">
                                          <p:val>
                                            <p:strVal val="#ppt_y"/>
                                          </p:val>
                                        </p:tav>
                                        <p:tav tm="100000">
                                          <p:val>
                                            <p:strVal val="#ppt_y"/>
                                          </p:val>
                                        </p:tav>
                                      </p:tavLst>
                                    </p:anim>
                                  </p:childTnLst>
                                </p:cTn>
                              </p:par>
                            </p:childTnLst>
                          </p:cTn>
                        </p:par>
                        <p:par>
                          <p:cTn id="94" fill="hold">
                            <p:stCondLst>
                              <p:cond delay="500"/>
                            </p:stCondLst>
                            <p:childTnLst>
                              <p:par>
                                <p:cTn id="95" presetID="10" presetClass="entr" presetSubtype="0" fill="hold" grpId="0" nodeType="afterEffect">
                                  <p:stCondLst>
                                    <p:cond delay="0"/>
                                  </p:stCondLst>
                                  <p:childTnLst>
                                    <p:set>
                                      <p:cBhvr>
                                        <p:cTn id="96" dur="1" fill="hold">
                                          <p:stCondLst>
                                            <p:cond delay="0"/>
                                          </p:stCondLst>
                                        </p:cTn>
                                        <p:tgtEl>
                                          <p:spTgt spid="45"/>
                                        </p:tgtEl>
                                        <p:attrNameLst>
                                          <p:attrName>style.visibility</p:attrName>
                                        </p:attrNameLst>
                                      </p:cBhvr>
                                      <p:to>
                                        <p:strVal val="visible"/>
                                      </p:to>
                                    </p:set>
                                    <p:animEffect transition="in" filter="fade">
                                      <p:cBhvr>
                                        <p:cTn id="97" dur="500"/>
                                        <p:tgtEl>
                                          <p:spTgt spid="45"/>
                                        </p:tgtEl>
                                      </p:cBhvr>
                                    </p:animEffect>
                                  </p:childTnLst>
                                </p:cTn>
                              </p:par>
                            </p:childTnLst>
                          </p:cTn>
                        </p:par>
                        <p:par>
                          <p:cTn id="98" fill="hold">
                            <p:stCondLst>
                              <p:cond delay="1000"/>
                            </p:stCondLst>
                            <p:childTnLst>
                              <p:par>
                                <p:cTn id="99" presetID="22" presetClass="entr" presetSubtype="8" fill="hold" grpId="0" nodeType="afterEffect">
                                  <p:stCondLst>
                                    <p:cond delay="0"/>
                                  </p:stCondLst>
                                  <p:childTnLst>
                                    <p:set>
                                      <p:cBhvr>
                                        <p:cTn id="100" dur="1" fill="hold">
                                          <p:stCondLst>
                                            <p:cond delay="0"/>
                                          </p:stCondLst>
                                        </p:cTn>
                                        <p:tgtEl>
                                          <p:spTgt spid="46"/>
                                        </p:tgtEl>
                                        <p:attrNameLst>
                                          <p:attrName>style.visibility</p:attrName>
                                        </p:attrNameLst>
                                      </p:cBhvr>
                                      <p:to>
                                        <p:strVal val="visible"/>
                                      </p:to>
                                    </p:set>
                                    <p:animEffect transition="in" filter="wipe(left)">
                                      <p:cBhvr>
                                        <p:cTn id="101" dur="750"/>
                                        <p:tgtEl>
                                          <p:spTgt spid="46"/>
                                        </p:tgtEl>
                                      </p:cBhvr>
                                    </p:animEffect>
                                  </p:childTnLst>
                                </p:cTn>
                              </p:par>
                            </p:childTnLst>
                          </p:cTn>
                        </p:par>
                      </p:childTnLst>
                    </p:cTn>
                  </p:par>
                  <p:par>
                    <p:cTn id="102" fill="hold">
                      <p:stCondLst>
                        <p:cond delay="indefinite"/>
                      </p:stCondLst>
                      <p:childTnLst>
                        <p:par>
                          <p:cTn id="103" fill="hold">
                            <p:stCondLst>
                              <p:cond delay="0"/>
                            </p:stCondLst>
                            <p:childTnLst>
                              <p:par>
                                <p:cTn id="104" presetID="2" presetClass="entr" presetSubtype="2" fill="hold" nodeType="clickEffect">
                                  <p:stCondLst>
                                    <p:cond delay="0"/>
                                  </p:stCondLst>
                                  <p:childTnLst>
                                    <p:set>
                                      <p:cBhvr>
                                        <p:cTn id="105" dur="1" fill="hold">
                                          <p:stCondLst>
                                            <p:cond delay="0"/>
                                          </p:stCondLst>
                                        </p:cTn>
                                        <p:tgtEl>
                                          <p:spTgt spid="3"/>
                                        </p:tgtEl>
                                        <p:attrNameLst>
                                          <p:attrName>style.visibility</p:attrName>
                                        </p:attrNameLst>
                                      </p:cBhvr>
                                      <p:to>
                                        <p:strVal val="visible"/>
                                      </p:to>
                                    </p:set>
                                    <p:anim calcmode="lin" valueType="num">
                                      <p:cBhvr additive="base">
                                        <p:cTn id="106" dur="500" fill="hold"/>
                                        <p:tgtEl>
                                          <p:spTgt spid="3"/>
                                        </p:tgtEl>
                                        <p:attrNameLst>
                                          <p:attrName>ppt_x</p:attrName>
                                        </p:attrNameLst>
                                      </p:cBhvr>
                                      <p:tavLst>
                                        <p:tav tm="0">
                                          <p:val>
                                            <p:strVal val="1+#ppt_w/2"/>
                                          </p:val>
                                        </p:tav>
                                        <p:tav tm="100000">
                                          <p:val>
                                            <p:strVal val="#ppt_x"/>
                                          </p:val>
                                        </p:tav>
                                      </p:tavLst>
                                    </p:anim>
                                    <p:anim calcmode="lin" valueType="num">
                                      <p:cBhvr additive="base">
                                        <p:cTn id="107" dur="500" fill="hold"/>
                                        <p:tgtEl>
                                          <p:spTgt spid="3"/>
                                        </p:tgtEl>
                                        <p:attrNameLst>
                                          <p:attrName>ppt_y</p:attrName>
                                        </p:attrNameLst>
                                      </p:cBhvr>
                                      <p:tavLst>
                                        <p:tav tm="0">
                                          <p:val>
                                            <p:strVal val="#ppt_y"/>
                                          </p:val>
                                        </p:tav>
                                        <p:tav tm="100000">
                                          <p:val>
                                            <p:strVal val="#ppt_y"/>
                                          </p:val>
                                        </p:tav>
                                      </p:tavLst>
                                    </p:anim>
                                  </p:childTnLst>
                                </p:cTn>
                              </p:par>
                            </p:childTnLst>
                          </p:cTn>
                        </p:par>
                        <p:par>
                          <p:cTn id="108" fill="hold">
                            <p:stCondLst>
                              <p:cond delay="500"/>
                            </p:stCondLst>
                            <p:childTnLst>
                              <p:par>
                                <p:cTn id="109" presetID="10" presetClass="entr" presetSubtype="0" fill="hold" grpId="0" nodeType="afterEffect">
                                  <p:stCondLst>
                                    <p:cond delay="0"/>
                                  </p:stCondLst>
                                  <p:childTnLst>
                                    <p:set>
                                      <p:cBhvr>
                                        <p:cTn id="110" dur="1" fill="hold">
                                          <p:stCondLst>
                                            <p:cond delay="0"/>
                                          </p:stCondLst>
                                        </p:cTn>
                                        <p:tgtEl>
                                          <p:spTgt spid="47"/>
                                        </p:tgtEl>
                                        <p:attrNameLst>
                                          <p:attrName>style.visibility</p:attrName>
                                        </p:attrNameLst>
                                      </p:cBhvr>
                                      <p:to>
                                        <p:strVal val="visible"/>
                                      </p:to>
                                    </p:set>
                                    <p:animEffect transition="in" filter="fade">
                                      <p:cBhvr>
                                        <p:cTn id="111" dur="500"/>
                                        <p:tgtEl>
                                          <p:spTgt spid="47"/>
                                        </p:tgtEl>
                                      </p:cBhvr>
                                    </p:animEffect>
                                  </p:childTnLst>
                                </p:cTn>
                              </p:par>
                            </p:childTnLst>
                          </p:cTn>
                        </p:par>
                        <p:par>
                          <p:cTn id="112" fill="hold">
                            <p:stCondLst>
                              <p:cond delay="1000"/>
                            </p:stCondLst>
                            <p:childTnLst>
                              <p:par>
                                <p:cTn id="113" presetID="22" presetClass="entr" presetSubtype="8" fill="hold" grpId="0" nodeType="afterEffect">
                                  <p:stCondLst>
                                    <p:cond delay="0"/>
                                  </p:stCondLst>
                                  <p:childTnLst>
                                    <p:set>
                                      <p:cBhvr>
                                        <p:cTn id="114" dur="1" fill="hold">
                                          <p:stCondLst>
                                            <p:cond delay="0"/>
                                          </p:stCondLst>
                                        </p:cTn>
                                        <p:tgtEl>
                                          <p:spTgt spid="48"/>
                                        </p:tgtEl>
                                        <p:attrNameLst>
                                          <p:attrName>style.visibility</p:attrName>
                                        </p:attrNameLst>
                                      </p:cBhvr>
                                      <p:to>
                                        <p:strVal val="visible"/>
                                      </p:to>
                                    </p:set>
                                    <p:animEffect transition="in" filter="wipe(left)">
                                      <p:cBhvr>
                                        <p:cTn id="115" dur="1000"/>
                                        <p:tgtEl>
                                          <p:spTgt spid="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 grpId="0" animBg="1"/>
      <p:bldP spid="36" grpId="0"/>
      <p:bldP spid="37" grpId="0" animBg="1"/>
      <p:bldP spid="38" grpId="0"/>
      <p:bldP spid="39" grpId="0" animBg="1"/>
      <p:bldP spid="40" grpId="0"/>
      <p:bldP spid="41" grpId="0" animBg="1"/>
      <p:bldP spid="42" grpId="0"/>
      <p:bldP spid="43" grpId="0" animBg="1"/>
      <p:bldP spid="44" grpId="0"/>
      <p:bldP spid="45" grpId="0" animBg="1"/>
      <p:bldP spid="46" grpId="0"/>
      <p:bldP spid="47" grpId="0" animBg="1"/>
      <p:bldP spid="48" grpId="0"/>
      <p:bldP spid="2" grpId="0" animBg="1"/>
      <p:bldP spid="8" grpId="0" animBg="1"/>
      <p:bldP spid="10"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二等辺三角形 1">
            <a:extLst>
              <a:ext uri="{FF2B5EF4-FFF2-40B4-BE49-F238E27FC236}">
                <a16:creationId xmlns:a16="http://schemas.microsoft.com/office/drawing/2014/main" id="{04BA80FF-4FA2-5C00-3269-11DBF8F67573}"/>
              </a:ext>
            </a:extLst>
          </p:cNvPr>
          <p:cNvSpPr/>
          <p:nvPr/>
        </p:nvSpPr>
        <p:spPr>
          <a:xfrm rot="16200000">
            <a:off x="535060" y="870920"/>
            <a:ext cx="290582" cy="108744"/>
          </a:xfrm>
          <a:prstGeom prst="triangle">
            <a:avLst/>
          </a:prstGeom>
          <a:solidFill>
            <a:srgbClr val="00769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 name="四角形: 角を丸くする 3">
            <a:extLst>
              <a:ext uri="{FF2B5EF4-FFF2-40B4-BE49-F238E27FC236}">
                <a16:creationId xmlns:a16="http://schemas.microsoft.com/office/drawing/2014/main" id="{B12FD8F6-515F-C968-14C0-B38E3EBDED44}"/>
              </a:ext>
            </a:extLst>
          </p:cNvPr>
          <p:cNvSpPr/>
          <p:nvPr/>
        </p:nvSpPr>
        <p:spPr>
          <a:xfrm>
            <a:off x="377318" y="905774"/>
            <a:ext cx="9967912" cy="6178313"/>
          </a:xfrm>
          <a:prstGeom prst="roundRect">
            <a:avLst>
              <a:gd name="adj" fmla="val 3359"/>
            </a:avLst>
          </a:prstGeom>
          <a:solidFill>
            <a:schemeClr val="bg1"/>
          </a:solidFill>
          <a:ln w="25400">
            <a:solidFill>
              <a:srgbClr val="00B9E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grpSp>
        <p:nvGrpSpPr>
          <p:cNvPr id="5" name="グループ化 4">
            <a:extLst>
              <a:ext uri="{FF2B5EF4-FFF2-40B4-BE49-F238E27FC236}">
                <a16:creationId xmlns:a16="http://schemas.microsoft.com/office/drawing/2014/main" id="{BCD456DF-74FB-DCB8-D602-A6836BA78589}"/>
              </a:ext>
            </a:extLst>
          </p:cNvPr>
          <p:cNvGrpSpPr/>
          <p:nvPr/>
        </p:nvGrpSpPr>
        <p:grpSpPr>
          <a:xfrm>
            <a:off x="734723" y="780003"/>
            <a:ext cx="3405956" cy="436323"/>
            <a:chOff x="686713" y="780003"/>
            <a:chExt cx="5032599" cy="436323"/>
          </a:xfrm>
        </p:grpSpPr>
        <p:sp>
          <p:nvSpPr>
            <p:cNvPr id="8" name="正方形/長方形 7">
              <a:extLst>
                <a:ext uri="{FF2B5EF4-FFF2-40B4-BE49-F238E27FC236}">
                  <a16:creationId xmlns:a16="http://schemas.microsoft.com/office/drawing/2014/main" id="{5F168F69-A607-6E6F-5839-ACCF6E1221DF}"/>
                </a:ext>
              </a:extLst>
            </p:cNvPr>
            <p:cNvSpPr/>
            <p:nvPr/>
          </p:nvSpPr>
          <p:spPr>
            <a:xfrm>
              <a:off x="686713" y="780003"/>
              <a:ext cx="5032599" cy="328307"/>
            </a:xfrm>
            <a:prstGeom prst="rect">
              <a:avLst/>
            </a:prstGeom>
            <a:solidFill>
              <a:srgbClr val="00B9E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4" name="四角形: 角を丸くする 13">
              <a:extLst>
                <a:ext uri="{FF2B5EF4-FFF2-40B4-BE49-F238E27FC236}">
                  <a16:creationId xmlns:a16="http://schemas.microsoft.com/office/drawing/2014/main" id="{64ED6F5E-D1F5-1C6B-E15E-F3D4BA2F5F50}"/>
                </a:ext>
              </a:extLst>
            </p:cNvPr>
            <p:cNvSpPr/>
            <p:nvPr/>
          </p:nvSpPr>
          <p:spPr>
            <a:xfrm>
              <a:off x="686713" y="980568"/>
              <a:ext cx="5032599" cy="235758"/>
            </a:xfrm>
            <a:prstGeom prst="roundRect">
              <a:avLst>
                <a:gd name="adj" fmla="val 23985"/>
              </a:avLst>
            </a:prstGeom>
            <a:solidFill>
              <a:srgbClr val="00B9E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grpSp>
      <p:sp>
        <p:nvSpPr>
          <p:cNvPr id="22" name="テキスト ボックス 21">
            <a:extLst>
              <a:ext uri="{FF2B5EF4-FFF2-40B4-BE49-F238E27FC236}">
                <a16:creationId xmlns:a16="http://schemas.microsoft.com/office/drawing/2014/main" id="{0C2CD3B4-288B-02F4-40EF-52F556C74E03}"/>
              </a:ext>
            </a:extLst>
          </p:cNvPr>
          <p:cNvSpPr txBox="1"/>
          <p:nvPr/>
        </p:nvSpPr>
        <p:spPr>
          <a:xfrm>
            <a:off x="865429" y="867234"/>
            <a:ext cx="1133742" cy="261860"/>
          </a:xfrm>
          <a:prstGeom prst="rect">
            <a:avLst/>
          </a:prstGeom>
          <a:noFill/>
        </p:spPr>
        <p:txBody>
          <a:bodyPr wrap="none" lIns="0" tIns="0" rIns="0" bIns="0" rtlCol="0">
            <a:noAutofit/>
          </a:bodyPr>
          <a:lstStyle/>
          <a:p>
            <a:r>
              <a:rPr kumimoji="1" lang="ja-JP" altLang="en-US" sz="2200" b="1" spc="100" dirty="0">
                <a:solidFill>
                  <a:schemeClr val="bg1"/>
                </a:solidFill>
                <a:latin typeface="+mj-ea"/>
                <a:ea typeface="+mj-ea"/>
              </a:rPr>
              <a:t>ワーク５</a:t>
            </a:r>
          </a:p>
        </p:txBody>
      </p:sp>
      <p:grpSp>
        <p:nvGrpSpPr>
          <p:cNvPr id="23" name="グループ化 22">
            <a:extLst>
              <a:ext uri="{FF2B5EF4-FFF2-40B4-BE49-F238E27FC236}">
                <a16:creationId xmlns:a16="http://schemas.microsoft.com/office/drawing/2014/main" id="{8E6272EC-94FB-4A14-EA2F-5E4EDFCC414E}"/>
              </a:ext>
            </a:extLst>
          </p:cNvPr>
          <p:cNvGrpSpPr/>
          <p:nvPr/>
        </p:nvGrpSpPr>
        <p:grpSpPr>
          <a:xfrm>
            <a:off x="2075720" y="903075"/>
            <a:ext cx="289987" cy="190178"/>
            <a:chOff x="2088098" y="914003"/>
            <a:chExt cx="289987" cy="190178"/>
          </a:xfrm>
          <a:solidFill>
            <a:schemeClr val="bg1"/>
          </a:solidFill>
        </p:grpSpPr>
        <p:sp>
          <p:nvSpPr>
            <p:cNvPr id="24" name="矢印: 山形 23">
              <a:extLst>
                <a:ext uri="{FF2B5EF4-FFF2-40B4-BE49-F238E27FC236}">
                  <a16:creationId xmlns:a16="http://schemas.microsoft.com/office/drawing/2014/main" id="{27907A6B-DBE4-6633-B530-50BA1D0ED266}"/>
                </a:ext>
              </a:extLst>
            </p:cNvPr>
            <p:cNvSpPr/>
            <p:nvPr/>
          </p:nvSpPr>
          <p:spPr>
            <a:xfrm>
              <a:off x="2088098" y="914003"/>
              <a:ext cx="91578" cy="190178"/>
            </a:xfrm>
            <a:prstGeom prst="chevr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sp>
          <p:nvSpPr>
            <p:cNvPr id="25" name="矢印: 山形 24">
              <a:extLst>
                <a:ext uri="{FF2B5EF4-FFF2-40B4-BE49-F238E27FC236}">
                  <a16:creationId xmlns:a16="http://schemas.microsoft.com/office/drawing/2014/main" id="{34D99B87-C2E7-95EF-889B-3D42A957FC9C}"/>
                </a:ext>
              </a:extLst>
            </p:cNvPr>
            <p:cNvSpPr/>
            <p:nvPr/>
          </p:nvSpPr>
          <p:spPr>
            <a:xfrm>
              <a:off x="2187303" y="914003"/>
              <a:ext cx="91578" cy="190178"/>
            </a:xfrm>
            <a:prstGeom prst="chevr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sp>
          <p:nvSpPr>
            <p:cNvPr id="26" name="矢印: 山形 25">
              <a:extLst>
                <a:ext uri="{FF2B5EF4-FFF2-40B4-BE49-F238E27FC236}">
                  <a16:creationId xmlns:a16="http://schemas.microsoft.com/office/drawing/2014/main" id="{AC69BCFE-70BF-A725-D4D0-C3B9871754EF}"/>
                </a:ext>
              </a:extLst>
            </p:cNvPr>
            <p:cNvSpPr/>
            <p:nvPr/>
          </p:nvSpPr>
          <p:spPr>
            <a:xfrm>
              <a:off x="2286507" y="914003"/>
              <a:ext cx="91578" cy="190178"/>
            </a:xfrm>
            <a:prstGeom prst="chevr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grpSp>
      <p:sp>
        <p:nvSpPr>
          <p:cNvPr id="27" name="テキスト ボックス 26">
            <a:extLst>
              <a:ext uri="{FF2B5EF4-FFF2-40B4-BE49-F238E27FC236}">
                <a16:creationId xmlns:a16="http://schemas.microsoft.com/office/drawing/2014/main" id="{A9EBFCF8-2B0F-EB84-7B20-F0813EFD89F0}"/>
              </a:ext>
            </a:extLst>
          </p:cNvPr>
          <p:cNvSpPr txBox="1"/>
          <p:nvPr/>
        </p:nvSpPr>
        <p:spPr>
          <a:xfrm>
            <a:off x="2506090" y="867234"/>
            <a:ext cx="1559827" cy="261860"/>
          </a:xfrm>
          <a:prstGeom prst="rect">
            <a:avLst/>
          </a:prstGeom>
          <a:noFill/>
        </p:spPr>
        <p:txBody>
          <a:bodyPr wrap="none" lIns="0" tIns="0" rIns="0" bIns="0" rtlCol="0">
            <a:noAutofit/>
          </a:bodyPr>
          <a:lstStyle/>
          <a:p>
            <a:r>
              <a:rPr kumimoji="1" lang="ja-JP" altLang="en-US" sz="2200" b="1" dirty="0">
                <a:solidFill>
                  <a:schemeClr val="bg1"/>
                </a:solidFill>
                <a:latin typeface="+mj-ea"/>
                <a:ea typeface="+mj-ea"/>
              </a:rPr>
              <a:t>課税の公平</a:t>
            </a:r>
          </a:p>
        </p:txBody>
      </p:sp>
      <p:sp>
        <p:nvSpPr>
          <p:cNvPr id="6" name="タイトル 5">
            <a:extLst>
              <a:ext uri="{FF2B5EF4-FFF2-40B4-BE49-F238E27FC236}">
                <a16:creationId xmlns:a16="http://schemas.microsoft.com/office/drawing/2014/main" id="{9DA3D42C-FCF4-3EB0-92C6-8F5B626BE037}"/>
              </a:ext>
            </a:extLst>
          </p:cNvPr>
          <p:cNvSpPr>
            <a:spLocks noGrp="1"/>
          </p:cNvSpPr>
          <p:nvPr>
            <p:ph type="title"/>
          </p:nvPr>
        </p:nvSpPr>
        <p:spPr/>
        <p:txBody>
          <a:bodyPr/>
          <a:lstStyle/>
          <a:p>
            <a:r>
              <a:rPr kumimoji="1" lang="ja-JP" altLang="en-US" dirty="0"/>
              <a:t>税をどのように集めるか考えよう</a:t>
            </a:r>
          </a:p>
        </p:txBody>
      </p:sp>
      <p:sp>
        <p:nvSpPr>
          <p:cNvPr id="32" name="テキスト プレースホルダー 31">
            <a:extLst>
              <a:ext uri="{FF2B5EF4-FFF2-40B4-BE49-F238E27FC236}">
                <a16:creationId xmlns:a16="http://schemas.microsoft.com/office/drawing/2014/main" id="{389AFCF6-5BC4-68BC-DCD0-03382A24B07D}"/>
              </a:ext>
            </a:extLst>
          </p:cNvPr>
          <p:cNvSpPr>
            <a:spLocks noGrp="1"/>
          </p:cNvSpPr>
          <p:nvPr>
            <p:ph type="body" idx="1"/>
          </p:nvPr>
        </p:nvSpPr>
        <p:spPr/>
        <p:txBody>
          <a:bodyPr/>
          <a:lstStyle/>
          <a:p>
            <a:endParaRPr lang="ja-JP" altLang="en-US"/>
          </a:p>
        </p:txBody>
      </p:sp>
      <p:sp>
        <p:nvSpPr>
          <p:cNvPr id="33" name="テキスト プレースホルダー 32">
            <a:extLst>
              <a:ext uri="{FF2B5EF4-FFF2-40B4-BE49-F238E27FC236}">
                <a16:creationId xmlns:a16="http://schemas.microsoft.com/office/drawing/2014/main" id="{A85FAB7B-2D16-9562-60B5-5DC92ACDC730}"/>
              </a:ext>
            </a:extLst>
          </p:cNvPr>
          <p:cNvSpPr>
            <a:spLocks noGrp="1"/>
          </p:cNvSpPr>
          <p:nvPr>
            <p:ph type="body" idx="10"/>
          </p:nvPr>
        </p:nvSpPr>
        <p:spPr/>
        <p:txBody>
          <a:bodyPr/>
          <a:lstStyle/>
          <a:p>
            <a:endParaRPr lang="ja-JP" altLang="en-US"/>
          </a:p>
        </p:txBody>
      </p:sp>
      <p:sp>
        <p:nvSpPr>
          <p:cNvPr id="34" name="テキスト プレースホルダー 33">
            <a:extLst>
              <a:ext uri="{FF2B5EF4-FFF2-40B4-BE49-F238E27FC236}">
                <a16:creationId xmlns:a16="http://schemas.microsoft.com/office/drawing/2014/main" id="{B90672C0-0F55-DAF3-E84C-FD18A2D79DDB}"/>
              </a:ext>
            </a:extLst>
          </p:cNvPr>
          <p:cNvSpPr>
            <a:spLocks noGrp="1"/>
          </p:cNvSpPr>
          <p:nvPr>
            <p:ph type="body" idx="11"/>
          </p:nvPr>
        </p:nvSpPr>
        <p:spPr/>
        <p:txBody>
          <a:bodyPr/>
          <a:lstStyle/>
          <a:p>
            <a:endParaRPr lang="ja-JP" altLang="en-US" dirty="0"/>
          </a:p>
        </p:txBody>
      </p:sp>
      <p:sp>
        <p:nvSpPr>
          <p:cNvPr id="35" name="テキスト プレースホルダー 34">
            <a:extLst>
              <a:ext uri="{FF2B5EF4-FFF2-40B4-BE49-F238E27FC236}">
                <a16:creationId xmlns:a16="http://schemas.microsoft.com/office/drawing/2014/main" id="{CDB93308-BE86-9E46-408A-BE54EDF33958}"/>
              </a:ext>
            </a:extLst>
          </p:cNvPr>
          <p:cNvSpPr>
            <a:spLocks noGrp="1"/>
          </p:cNvSpPr>
          <p:nvPr>
            <p:ph type="body" idx="12"/>
          </p:nvPr>
        </p:nvSpPr>
        <p:spPr/>
        <p:txBody>
          <a:bodyPr/>
          <a:lstStyle/>
          <a:p>
            <a:endParaRPr lang="ja-JP" altLang="en-US"/>
          </a:p>
        </p:txBody>
      </p:sp>
      <p:sp>
        <p:nvSpPr>
          <p:cNvPr id="3" name="テキスト ボックス 2">
            <a:extLst>
              <a:ext uri="{FF2B5EF4-FFF2-40B4-BE49-F238E27FC236}">
                <a16:creationId xmlns:a16="http://schemas.microsoft.com/office/drawing/2014/main" id="{6C3CE8DB-D4FA-8864-5F43-E32CB87039E1}"/>
              </a:ext>
            </a:extLst>
          </p:cNvPr>
          <p:cNvSpPr txBox="1"/>
          <p:nvPr/>
        </p:nvSpPr>
        <p:spPr>
          <a:xfrm>
            <a:off x="387856" y="115182"/>
            <a:ext cx="222470" cy="307777"/>
          </a:xfrm>
          <a:prstGeom prst="rect">
            <a:avLst/>
          </a:prstGeom>
          <a:noFill/>
        </p:spPr>
        <p:txBody>
          <a:bodyPr wrap="none" lIns="0" tIns="0" rIns="0" bIns="0" rtlCol="0">
            <a:noAutofit/>
          </a:bodyPr>
          <a:lstStyle/>
          <a:p>
            <a:pPr algn="ctr"/>
            <a:r>
              <a:rPr kumimoji="1" lang="en-US" altLang="ja-JP" sz="2000" dirty="0">
                <a:latin typeface="+mj-lt"/>
                <a:ea typeface="+mj-ea"/>
              </a:rPr>
              <a:t>3</a:t>
            </a:r>
            <a:endParaRPr kumimoji="1" lang="ja-JP" altLang="en-US" sz="2000" dirty="0">
              <a:latin typeface="+mj-lt"/>
              <a:ea typeface="+mj-ea"/>
            </a:endParaRPr>
          </a:p>
        </p:txBody>
      </p:sp>
      <p:sp>
        <p:nvSpPr>
          <p:cNvPr id="19" name="テキスト ボックス 18">
            <a:extLst>
              <a:ext uri="{FF2B5EF4-FFF2-40B4-BE49-F238E27FC236}">
                <a16:creationId xmlns:a16="http://schemas.microsoft.com/office/drawing/2014/main" id="{00A9061F-4688-D128-A26A-7DD546748DE4}"/>
              </a:ext>
            </a:extLst>
          </p:cNvPr>
          <p:cNvSpPr txBox="1"/>
          <p:nvPr/>
        </p:nvSpPr>
        <p:spPr>
          <a:xfrm>
            <a:off x="10185641" y="7205663"/>
            <a:ext cx="134798" cy="153888"/>
          </a:xfrm>
          <a:prstGeom prst="rect">
            <a:avLst/>
          </a:prstGeom>
          <a:noFill/>
        </p:spPr>
        <p:txBody>
          <a:bodyPr vert="horz" wrap="none" lIns="0" tIns="0" rIns="0" bIns="0" rtlCol="0">
            <a:noAutofit/>
          </a:bodyPr>
          <a:lstStyle/>
          <a:p>
            <a:pPr algn="r"/>
            <a:r>
              <a:rPr kumimoji="1" lang="en-US" altLang="ja-JP" sz="1000" dirty="0"/>
              <a:t>12</a:t>
            </a:r>
            <a:endParaRPr kumimoji="1" lang="ja-JP" altLang="en-US" sz="1000" dirty="0"/>
          </a:p>
        </p:txBody>
      </p:sp>
      <p:sp>
        <p:nvSpPr>
          <p:cNvPr id="37" name="テキスト ボックス 36">
            <a:extLst>
              <a:ext uri="{FF2B5EF4-FFF2-40B4-BE49-F238E27FC236}">
                <a16:creationId xmlns:a16="http://schemas.microsoft.com/office/drawing/2014/main" id="{4586835A-066D-0D59-EF43-382DF21904E6}"/>
              </a:ext>
            </a:extLst>
          </p:cNvPr>
          <p:cNvSpPr txBox="1"/>
          <p:nvPr/>
        </p:nvSpPr>
        <p:spPr>
          <a:xfrm>
            <a:off x="669854" y="1629302"/>
            <a:ext cx="7125027" cy="230832"/>
          </a:xfrm>
          <a:prstGeom prst="rect">
            <a:avLst/>
          </a:prstGeom>
          <a:noFill/>
        </p:spPr>
        <p:txBody>
          <a:bodyPr wrap="none" lIns="0" tIns="0" rIns="0" bIns="0" rtlCol="0">
            <a:spAutoFit/>
          </a:bodyPr>
          <a:lstStyle/>
          <a:p>
            <a:pPr marL="198000" indent="-198000">
              <a:spcAft>
                <a:spcPts val="200"/>
              </a:spcAft>
              <a:buFont typeface="Wingdings" panose="05000000000000000000" pitchFamily="2" charset="2"/>
              <a:buChar char="n"/>
              <a:tabLst>
                <a:tab pos="8693150" algn="ctr"/>
              </a:tabLst>
            </a:pPr>
            <a:r>
              <a:rPr kumimoji="1" lang="ja-JP" altLang="en-US" sz="1500" b="1" dirty="0">
                <a:latin typeface="+mn-ea"/>
              </a:rPr>
              <a:t>あなたは、Ａ、Ｂ、Ｃのうち誰の立場になって考えますか？　（　　　）の立場</a:t>
            </a:r>
          </a:p>
        </p:txBody>
      </p:sp>
      <p:sp>
        <p:nvSpPr>
          <p:cNvPr id="38" name="テキスト ボックス 37">
            <a:extLst>
              <a:ext uri="{FF2B5EF4-FFF2-40B4-BE49-F238E27FC236}">
                <a16:creationId xmlns:a16="http://schemas.microsoft.com/office/drawing/2014/main" id="{8E1E93AD-4DC2-CE6E-C52D-01DDA12A0D3E}"/>
              </a:ext>
            </a:extLst>
          </p:cNvPr>
          <p:cNvSpPr txBox="1"/>
          <p:nvPr/>
        </p:nvSpPr>
        <p:spPr>
          <a:xfrm>
            <a:off x="669854" y="3052664"/>
            <a:ext cx="5970865" cy="230832"/>
          </a:xfrm>
          <a:prstGeom prst="rect">
            <a:avLst/>
          </a:prstGeom>
          <a:noFill/>
        </p:spPr>
        <p:txBody>
          <a:bodyPr wrap="none" lIns="0" tIns="0" rIns="0" bIns="0" rtlCol="0">
            <a:spAutoFit/>
          </a:bodyPr>
          <a:lstStyle/>
          <a:p>
            <a:pPr marL="198000" indent="-198000">
              <a:spcAft>
                <a:spcPts val="200"/>
              </a:spcAft>
              <a:buFont typeface="Wingdings" panose="05000000000000000000" pitchFamily="2" charset="2"/>
              <a:buChar char="n"/>
              <a:tabLst>
                <a:tab pos="8693150" algn="ctr"/>
              </a:tabLst>
            </a:pPr>
            <a:r>
              <a:rPr kumimoji="1" lang="en-US" altLang="ja-JP" sz="1500" b="1" dirty="0">
                <a:latin typeface="+mn-ea"/>
              </a:rPr>
              <a:t>Ⅰ</a:t>
            </a:r>
            <a:r>
              <a:rPr kumimoji="1" lang="ja-JP" altLang="en-US" sz="1500" b="1" dirty="0">
                <a:latin typeface="+mn-ea"/>
              </a:rPr>
              <a:t>案、</a:t>
            </a:r>
            <a:r>
              <a:rPr kumimoji="1" lang="en-US" altLang="ja-JP" sz="1500" b="1" dirty="0">
                <a:latin typeface="+mn-ea"/>
              </a:rPr>
              <a:t>Ⅱ</a:t>
            </a:r>
            <a:r>
              <a:rPr kumimoji="1" lang="ja-JP" altLang="en-US" sz="1500" b="1" dirty="0">
                <a:latin typeface="+mn-ea"/>
              </a:rPr>
              <a:t>案、</a:t>
            </a:r>
            <a:r>
              <a:rPr kumimoji="1" lang="en-US" altLang="ja-JP" sz="1500" b="1" dirty="0">
                <a:latin typeface="+mn-ea"/>
              </a:rPr>
              <a:t>Ⅲ</a:t>
            </a:r>
            <a:r>
              <a:rPr kumimoji="1" lang="ja-JP" altLang="en-US" sz="1500" b="1" dirty="0">
                <a:latin typeface="+mn-ea"/>
              </a:rPr>
              <a:t>案を踏まえて、あなたの案を考えてみてください。</a:t>
            </a:r>
          </a:p>
        </p:txBody>
      </p:sp>
      <p:sp>
        <p:nvSpPr>
          <p:cNvPr id="39" name="テキスト ボックス 38">
            <a:extLst>
              <a:ext uri="{FF2B5EF4-FFF2-40B4-BE49-F238E27FC236}">
                <a16:creationId xmlns:a16="http://schemas.microsoft.com/office/drawing/2014/main" id="{CAE1C068-3ED3-3F99-879D-B0630CDF98E2}"/>
              </a:ext>
            </a:extLst>
          </p:cNvPr>
          <p:cNvSpPr txBox="1"/>
          <p:nvPr/>
        </p:nvSpPr>
        <p:spPr>
          <a:xfrm>
            <a:off x="669854" y="4271864"/>
            <a:ext cx="5393784" cy="230832"/>
          </a:xfrm>
          <a:prstGeom prst="rect">
            <a:avLst/>
          </a:prstGeom>
          <a:noFill/>
        </p:spPr>
        <p:txBody>
          <a:bodyPr wrap="none" lIns="0" tIns="0" rIns="0" bIns="0" rtlCol="0">
            <a:spAutoFit/>
          </a:bodyPr>
          <a:lstStyle/>
          <a:p>
            <a:pPr marL="198000" indent="-198000">
              <a:spcAft>
                <a:spcPts val="200"/>
              </a:spcAft>
              <a:buFont typeface="Wingdings" panose="05000000000000000000" pitchFamily="2" charset="2"/>
              <a:buChar char="n"/>
              <a:tabLst>
                <a:tab pos="8693150" algn="ctr"/>
              </a:tabLst>
            </a:pPr>
            <a:r>
              <a:rPr kumimoji="1" lang="ja-JP" altLang="en-US" sz="1500" b="1" dirty="0">
                <a:latin typeface="+mn-ea"/>
              </a:rPr>
              <a:t>グループになって、ほかの人達の考えを聞いてみましょう。</a:t>
            </a:r>
          </a:p>
        </p:txBody>
      </p:sp>
      <p:sp>
        <p:nvSpPr>
          <p:cNvPr id="40" name="テキスト ボックス 39">
            <a:extLst>
              <a:ext uri="{FF2B5EF4-FFF2-40B4-BE49-F238E27FC236}">
                <a16:creationId xmlns:a16="http://schemas.microsoft.com/office/drawing/2014/main" id="{9CA1DB35-B43B-35FB-2433-37E8137C5871}"/>
              </a:ext>
            </a:extLst>
          </p:cNvPr>
          <p:cNvSpPr txBox="1"/>
          <p:nvPr/>
        </p:nvSpPr>
        <p:spPr>
          <a:xfrm>
            <a:off x="669854" y="5612229"/>
            <a:ext cx="7894469" cy="230832"/>
          </a:xfrm>
          <a:prstGeom prst="rect">
            <a:avLst/>
          </a:prstGeom>
          <a:noFill/>
        </p:spPr>
        <p:txBody>
          <a:bodyPr wrap="none" lIns="0" tIns="0" rIns="0" bIns="0" rtlCol="0">
            <a:spAutoFit/>
          </a:bodyPr>
          <a:lstStyle/>
          <a:p>
            <a:pPr marL="198000" indent="-198000">
              <a:spcAft>
                <a:spcPts val="200"/>
              </a:spcAft>
              <a:buFont typeface="Wingdings" panose="05000000000000000000" pitchFamily="2" charset="2"/>
              <a:buChar char="n"/>
              <a:tabLst>
                <a:tab pos="8693150" algn="ctr"/>
              </a:tabLst>
            </a:pPr>
            <a:r>
              <a:rPr kumimoji="1" lang="ja-JP" altLang="en-US" sz="1500" b="1" dirty="0">
                <a:latin typeface="+mn-ea"/>
              </a:rPr>
              <a:t>三人からどのように集めたらよいか、グループで話し合い、意見をまとめてみましょう。</a:t>
            </a:r>
          </a:p>
        </p:txBody>
      </p:sp>
    </p:spTree>
    <p:extLst>
      <p:ext uri="{BB962C8B-B14F-4D97-AF65-F5344CB8AC3E}">
        <p14:creationId xmlns:p14="http://schemas.microsoft.com/office/powerpoint/2010/main" val="191997462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3">
            <a:extLst>
              <a:ext uri="{FF2B5EF4-FFF2-40B4-BE49-F238E27FC236}">
                <a16:creationId xmlns:a16="http://schemas.microsoft.com/office/drawing/2014/main" id="{5FE51E58-5FF4-8FB7-E65A-FD874A8ACBFE}"/>
              </a:ext>
            </a:extLst>
          </p:cNvPr>
          <p:cNvSpPr>
            <a:spLocks noGrp="1"/>
          </p:cNvSpPr>
          <p:nvPr>
            <p:ph type="ctrTitle"/>
          </p:nvPr>
        </p:nvSpPr>
        <p:spPr>
          <a:xfrm>
            <a:off x="737233" y="121711"/>
            <a:ext cx="9722805" cy="313201"/>
          </a:xfrm>
          <a:prstGeom prst="rect">
            <a:avLst/>
          </a:prstGeom>
        </p:spPr>
        <p:txBody>
          <a:bodyPr/>
          <a:lstStyle/>
          <a:p>
            <a:r>
              <a:rPr lang="ja-JP" altLang="en-US" dirty="0"/>
              <a:t>税をどのように集めるか考えよう</a:t>
            </a:r>
          </a:p>
        </p:txBody>
      </p:sp>
      <p:sp>
        <p:nvSpPr>
          <p:cNvPr id="5" name="テキスト ボックス 4">
            <a:extLst>
              <a:ext uri="{FF2B5EF4-FFF2-40B4-BE49-F238E27FC236}">
                <a16:creationId xmlns:a16="http://schemas.microsoft.com/office/drawing/2014/main" id="{7D536DA1-F99A-67DA-3CDF-E9954C934942}"/>
              </a:ext>
            </a:extLst>
          </p:cNvPr>
          <p:cNvSpPr txBox="1"/>
          <p:nvPr/>
        </p:nvSpPr>
        <p:spPr>
          <a:xfrm>
            <a:off x="387856" y="115182"/>
            <a:ext cx="222470" cy="307777"/>
          </a:xfrm>
          <a:prstGeom prst="rect">
            <a:avLst/>
          </a:prstGeom>
          <a:noFill/>
        </p:spPr>
        <p:txBody>
          <a:bodyPr wrap="none" lIns="0" tIns="0" rIns="0" bIns="0" rtlCol="0">
            <a:noAutofit/>
          </a:bodyPr>
          <a:lstStyle/>
          <a:p>
            <a:pPr algn="ctr"/>
            <a:r>
              <a:rPr kumimoji="1" lang="en-US" altLang="ja-JP" sz="2000" dirty="0">
                <a:latin typeface="+mj-lt"/>
                <a:ea typeface="+mj-ea"/>
              </a:rPr>
              <a:t>3</a:t>
            </a:r>
            <a:endParaRPr kumimoji="1" lang="ja-JP" altLang="en-US" sz="2000" dirty="0">
              <a:latin typeface="+mj-lt"/>
              <a:ea typeface="+mj-ea"/>
            </a:endParaRPr>
          </a:p>
        </p:txBody>
      </p:sp>
      <p:sp>
        <p:nvSpPr>
          <p:cNvPr id="6" name="テキスト ボックス 5">
            <a:extLst>
              <a:ext uri="{FF2B5EF4-FFF2-40B4-BE49-F238E27FC236}">
                <a16:creationId xmlns:a16="http://schemas.microsoft.com/office/drawing/2014/main" id="{5E35BB5D-3AC0-570A-C4E9-4BD93F998EF8}"/>
              </a:ext>
            </a:extLst>
          </p:cNvPr>
          <p:cNvSpPr txBox="1"/>
          <p:nvPr/>
        </p:nvSpPr>
        <p:spPr>
          <a:xfrm>
            <a:off x="10185641" y="7205663"/>
            <a:ext cx="134798" cy="153888"/>
          </a:xfrm>
          <a:prstGeom prst="rect">
            <a:avLst/>
          </a:prstGeom>
          <a:noFill/>
        </p:spPr>
        <p:txBody>
          <a:bodyPr vert="horz" wrap="none" lIns="0" tIns="0" rIns="0" bIns="0" rtlCol="0">
            <a:noAutofit/>
          </a:bodyPr>
          <a:lstStyle/>
          <a:p>
            <a:pPr algn="r"/>
            <a:r>
              <a:rPr kumimoji="1" lang="en-US" altLang="ja-JP" sz="1000" dirty="0"/>
              <a:t>13</a:t>
            </a:r>
            <a:endParaRPr kumimoji="1" lang="ja-JP" altLang="en-US" sz="1000" dirty="0"/>
          </a:p>
        </p:txBody>
      </p:sp>
      <p:graphicFrame>
        <p:nvGraphicFramePr>
          <p:cNvPr id="57" name="表 56">
            <a:extLst>
              <a:ext uri="{FF2B5EF4-FFF2-40B4-BE49-F238E27FC236}">
                <a16:creationId xmlns:a16="http://schemas.microsoft.com/office/drawing/2014/main" id="{7300846E-2E9D-87CF-BA61-CE3DC17AD9E2}"/>
              </a:ext>
            </a:extLst>
          </p:cNvPr>
          <p:cNvGraphicFramePr>
            <a:graphicFrameLocks noGrp="1"/>
          </p:cNvGraphicFramePr>
          <p:nvPr>
            <p:extLst>
              <p:ext uri="{D42A27DB-BD31-4B8C-83A1-F6EECF244321}">
                <p14:modId xmlns:p14="http://schemas.microsoft.com/office/powerpoint/2010/main" val="84900292"/>
              </p:ext>
            </p:extLst>
          </p:nvPr>
        </p:nvGraphicFramePr>
        <p:xfrm>
          <a:off x="662438" y="1283006"/>
          <a:ext cx="9370083" cy="2160000"/>
        </p:xfrm>
        <a:graphic>
          <a:graphicData uri="http://schemas.openxmlformats.org/drawingml/2006/table">
            <a:tbl>
              <a:tblPr firstRow="1" bandRow="1">
                <a:tableStyleId>{5C22544A-7EE6-4342-B048-85BDC9FD1C3A}</a:tableStyleId>
              </a:tblPr>
              <a:tblGrid>
                <a:gridCol w="1692470">
                  <a:extLst>
                    <a:ext uri="{9D8B030D-6E8A-4147-A177-3AD203B41FA5}">
                      <a16:colId xmlns:a16="http://schemas.microsoft.com/office/drawing/2014/main" val="20000"/>
                    </a:ext>
                  </a:extLst>
                </a:gridCol>
                <a:gridCol w="7677613">
                  <a:extLst>
                    <a:ext uri="{9D8B030D-6E8A-4147-A177-3AD203B41FA5}">
                      <a16:colId xmlns:a16="http://schemas.microsoft.com/office/drawing/2014/main" val="20001"/>
                    </a:ext>
                  </a:extLst>
                </a:gridCol>
              </a:tblGrid>
              <a:tr h="360000">
                <a:tc>
                  <a:txBody>
                    <a:bodyPr/>
                    <a:lstStyle/>
                    <a:p>
                      <a:pPr algn="ctr"/>
                      <a:r>
                        <a:rPr kumimoji="1" lang="ja-JP" altLang="en-US" sz="1400" b="1" dirty="0">
                          <a:solidFill>
                            <a:schemeClr val="tx1"/>
                          </a:solidFill>
                        </a:rPr>
                        <a:t>公平の考え方</a:t>
                      </a:r>
                    </a:p>
                  </a:txBody>
                  <a:tcPr marB="0" anchor="ctr">
                    <a:lnL w="6350"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B5EDB5"/>
                    </a:solidFill>
                  </a:tcPr>
                </a:tc>
                <a:tc>
                  <a:txBody>
                    <a:bodyPr/>
                    <a:lstStyle/>
                    <a:p>
                      <a:pPr algn="ctr"/>
                      <a:r>
                        <a:rPr kumimoji="1" lang="ja-JP" altLang="en-US" sz="1400" b="1" dirty="0">
                          <a:solidFill>
                            <a:schemeClr val="tx1"/>
                          </a:solidFill>
                        </a:rPr>
                        <a:t>内　　容</a:t>
                      </a:r>
                    </a:p>
                  </a:txBody>
                  <a:tcPr marB="0" anchor="ctr">
                    <a:lnL w="3175"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B5EDB5"/>
                    </a:solidFill>
                  </a:tcPr>
                </a:tc>
                <a:extLst>
                  <a:ext uri="{0D108BD9-81ED-4DB2-BD59-A6C34878D82A}">
                    <a16:rowId xmlns:a16="http://schemas.microsoft.com/office/drawing/2014/main" val="10000"/>
                  </a:ext>
                </a:extLst>
              </a:tr>
              <a:tr h="360000">
                <a:tc>
                  <a:txBody>
                    <a:bodyPr/>
                    <a:lstStyle/>
                    <a:p>
                      <a:r>
                        <a:rPr kumimoji="1" lang="ja-JP" altLang="en-US" sz="1400" b="1" dirty="0"/>
                        <a:t>応能負担</a:t>
                      </a:r>
                    </a:p>
                  </a:txBody>
                  <a:tcPr marB="0" anchor="ctr">
                    <a:lnL w="6350"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D2FAF5"/>
                    </a:solidFill>
                  </a:tcPr>
                </a:tc>
                <a:tc>
                  <a:txBody>
                    <a:bodyPr/>
                    <a:lstStyle/>
                    <a:p>
                      <a:pPr marL="0" marR="0" lvl="0" indent="0" algn="l" defTabSz="1007943" rtl="0" eaLnBrk="1" fontAlgn="auto" latinLnBrk="0" hangingPunct="1">
                        <a:lnSpc>
                          <a:spcPct val="100000"/>
                        </a:lnSpc>
                        <a:spcBef>
                          <a:spcPts val="0"/>
                        </a:spcBef>
                        <a:spcAft>
                          <a:spcPts val="0"/>
                        </a:spcAft>
                        <a:buClrTx/>
                        <a:buSzTx/>
                        <a:buFontTx/>
                        <a:buNone/>
                        <a:tabLst/>
                        <a:defRPr/>
                      </a:pPr>
                      <a:r>
                        <a:rPr kumimoji="1" lang="ja-JP" altLang="en-US" sz="1400" b="1" dirty="0"/>
                        <a:t>各自の能力に応じて負担すること。</a:t>
                      </a:r>
                    </a:p>
                  </a:txBody>
                  <a:tcPr marB="0" anchor="ctr">
                    <a:lnL w="3175"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1"/>
                  </a:ext>
                </a:extLst>
              </a:tr>
              <a:tr h="360000">
                <a:tc>
                  <a:txBody>
                    <a:bodyPr/>
                    <a:lstStyle/>
                    <a:p>
                      <a:r>
                        <a:rPr kumimoji="1" lang="ja-JP" altLang="en-US" sz="1400" b="1" dirty="0"/>
                        <a:t>応益負担</a:t>
                      </a:r>
                    </a:p>
                  </a:txBody>
                  <a:tcPr marB="0" anchor="ctr">
                    <a:lnL w="6350"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D2FAF5"/>
                    </a:solidFill>
                  </a:tcPr>
                </a:tc>
                <a:tc>
                  <a:txBody>
                    <a:bodyPr/>
                    <a:lstStyle/>
                    <a:p>
                      <a:pPr marL="0" marR="0" lvl="0" indent="0" algn="l" defTabSz="1007943" rtl="0" eaLnBrk="1" fontAlgn="auto" latinLnBrk="0" hangingPunct="1">
                        <a:lnSpc>
                          <a:spcPct val="100000"/>
                        </a:lnSpc>
                        <a:spcBef>
                          <a:spcPts val="0"/>
                        </a:spcBef>
                        <a:spcAft>
                          <a:spcPts val="0"/>
                        </a:spcAft>
                        <a:buClrTx/>
                        <a:buSzTx/>
                        <a:buFontTx/>
                        <a:buNone/>
                        <a:tabLst/>
                        <a:defRPr/>
                      </a:pPr>
                      <a:r>
                        <a:rPr kumimoji="1" lang="ja-JP" altLang="en-US" sz="1400" b="1" dirty="0"/>
                        <a:t>自分が受けた利益に応じたものを負担すること。</a:t>
                      </a:r>
                    </a:p>
                  </a:txBody>
                  <a:tcPr marB="0" anchor="ctr">
                    <a:lnL w="3175"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2"/>
                  </a:ext>
                </a:extLst>
              </a:tr>
              <a:tr h="360000">
                <a:tc>
                  <a:txBody>
                    <a:bodyPr/>
                    <a:lstStyle/>
                    <a:p>
                      <a:r>
                        <a:rPr kumimoji="1" lang="ja-JP" altLang="en-US" sz="1400" b="1" dirty="0"/>
                        <a:t>水平的公平</a:t>
                      </a:r>
                    </a:p>
                  </a:txBody>
                  <a:tcPr marB="0" anchor="ctr">
                    <a:lnL w="6350"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D2FAF5"/>
                    </a:solidFill>
                  </a:tcPr>
                </a:tc>
                <a:tc>
                  <a:txBody>
                    <a:bodyPr/>
                    <a:lstStyle/>
                    <a:p>
                      <a:pPr marL="0" marR="0" lvl="0" indent="0" algn="l" defTabSz="1007943" rtl="0" eaLnBrk="1" fontAlgn="auto" latinLnBrk="0" hangingPunct="1">
                        <a:lnSpc>
                          <a:spcPct val="100000"/>
                        </a:lnSpc>
                        <a:spcBef>
                          <a:spcPts val="0"/>
                        </a:spcBef>
                        <a:spcAft>
                          <a:spcPts val="0"/>
                        </a:spcAft>
                        <a:buClrTx/>
                        <a:buSzTx/>
                        <a:buFontTx/>
                        <a:buNone/>
                        <a:tabLst/>
                        <a:defRPr/>
                      </a:pPr>
                      <a:r>
                        <a:rPr kumimoji="1" lang="ja-JP" altLang="en-US" sz="1400" b="1" dirty="0"/>
                        <a:t>「負担能力が同じ人には、同じ負担を求めるのが公平」という考え方。</a:t>
                      </a:r>
                    </a:p>
                  </a:txBody>
                  <a:tcPr marB="0" anchor="ctr">
                    <a:lnL w="3175"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3"/>
                  </a:ext>
                </a:extLst>
              </a:tr>
              <a:tr h="360000">
                <a:tc>
                  <a:txBody>
                    <a:bodyPr/>
                    <a:lstStyle/>
                    <a:p>
                      <a:r>
                        <a:rPr kumimoji="1" lang="ja-JP" altLang="en-US" sz="1400" b="1" dirty="0"/>
                        <a:t>垂直的公平</a:t>
                      </a:r>
                    </a:p>
                  </a:txBody>
                  <a:tcPr marB="0" anchor="ctr">
                    <a:lnL w="6350"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D2FAF5"/>
                    </a:solidFill>
                  </a:tcPr>
                </a:tc>
                <a:tc>
                  <a:txBody>
                    <a:bodyPr/>
                    <a:lstStyle/>
                    <a:p>
                      <a:pPr marL="0" marR="0" lvl="0" indent="0" algn="l" defTabSz="1007943" rtl="0" eaLnBrk="1" fontAlgn="auto" latinLnBrk="0" hangingPunct="1">
                        <a:lnSpc>
                          <a:spcPct val="100000"/>
                        </a:lnSpc>
                        <a:spcBef>
                          <a:spcPts val="0"/>
                        </a:spcBef>
                        <a:spcAft>
                          <a:spcPts val="0"/>
                        </a:spcAft>
                        <a:buClrTx/>
                        <a:buSzTx/>
                        <a:buFontTx/>
                        <a:buNone/>
                        <a:tabLst/>
                        <a:defRPr/>
                      </a:pPr>
                      <a:r>
                        <a:rPr kumimoji="1" lang="ja-JP" altLang="en-US" sz="1400" b="1" dirty="0"/>
                        <a:t>「負担能力が高い人には、より大きな負担を求めるのが公平」とする考え方。</a:t>
                      </a:r>
                    </a:p>
                  </a:txBody>
                  <a:tcPr marB="0" anchor="ctr">
                    <a:lnL w="3175"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4"/>
                  </a:ext>
                </a:extLst>
              </a:tr>
              <a:tr h="360000">
                <a:tc>
                  <a:txBody>
                    <a:bodyPr/>
                    <a:lstStyle/>
                    <a:p>
                      <a:r>
                        <a:rPr kumimoji="1" lang="ja-JP" altLang="en-US" sz="1400" b="1" dirty="0"/>
                        <a:t>世代間の公平</a:t>
                      </a:r>
                    </a:p>
                  </a:txBody>
                  <a:tcPr marB="0" anchor="ctr">
                    <a:lnL w="6350"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D2FAF5"/>
                    </a:solidFill>
                  </a:tcPr>
                </a:tc>
                <a:tc>
                  <a:txBody>
                    <a:bodyPr/>
                    <a:lstStyle/>
                    <a:p>
                      <a:pPr marL="0" marR="0" lvl="0" indent="0" algn="l" defTabSz="1007943" rtl="0" eaLnBrk="1" fontAlgn="auto" latinLnBrk="0" hangingPunct="1">
                        <a:lnSpc>
                          <a:spcPct val="100000"/>
                        </a:lnSpc>
                        <a:spcBef>
                          <a:spcPts val="0"/>
                        </a:spcBef>
                        <a:spcAft>
                          <a:spcPts val="0"/>
                        </a:spcAft>
                        <a:buClrTx/>
                        <a:buSzTx/>
                        <a:buFontTx/>
                        <a:buNone/>
                        <a:tabLst/>
                        <a:defRPr/>
                      </a:pPr>
                      <a:r>
                        <a:rPr kumimoji="1" lang="ja-JP" altLang="en-US" sz="1400" b="1" dirty="0"/>
                        <a:t>「現役世代と将来世代の受益と負担のバランスを保つ」とする考え方。</a:t>
                      </a:r>
                    </a:p>
                  </a:txBody>
                  <a:tcPr marB="0" anchor="ctr">
                    <a:lnL w="3175"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5"/>
                  </a:ext>
                </a:extLst>
              </a:tr>
            </a:tbl>
          </a:graphicData>
        </a:graphic>
      </p:graphicFrame>
      <p:grpSp>
        <p:nvGrpSpPr>
          <p:cNvPr id="8" name="グループ化 7">
            <a:extLst>
              <a:ext uri="{FF2B5EF4-FFF2-40B4-BE49-F238E27FC236}">
                <a16:creationId xmlns:a16="http://schemas.microsoft.com/office/drawing/2014/main" id="{8060A801-901D-CB2F-16B7-4C98DD0072EE}"/>
              </a:ext>
            </a:extLst>
          </p:cNvPr>
          <p:cNvGrpSpPr/>
          <p:nvPr/>
        </p:nvGrpSpPr>
        <p:grpSpPr>
          <a:xfrm>
            <a:off x="662438" y="776288"/>
            <a:ext cx="9365799" cy="386122"/>
            <a:chOff x="662438" y="776288"/>
            <a:chExt cx="9365799" cy="386122"/>
          </a:xfrm>
        </p:grpSpPr>
        <p:sp>
          <p:nvSpPr>
            <p:cNvPr id="3" name="四角形: 角を丸くする 2">
              <a:extLst>
                <a:ext uri="{FF2B5EF4-FFF2-40B4-BE49-F238E27FC236}">
                  <a16:creationId xmlns:a16="http://schemas.microsoft.com/office/drawing/2014/main" id="{226E166C-32D6-EB0C-9FC0-B8E60B4D5902}"/>
                </a:ext>
              </a:extLst>
            </p:cNvPr>
            <p:cNvSpPr/>
            <p:nvPr/>
          </p:nvSpPr>
          <p:spPr>
            <a:xfrm>
              <a:off x="662438" y="776288"/>
              <a:ext cx="9365799" cy="386122"/>
            </a:xfrm>
            <a:prstGeom prst="roundRect">
              <a:avLst>
                <a:gd name="adj" fmla="val 17106"/>
              </a:avLst>
            </a:prstGeom>
            <a:solidFill>
              <a:srgbClr val="0068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 name="テキスト ボックス 6">
              <a:extLst>
                <a:ext uri="{FF2B5EF4-FFF2-40B4-BE49-F238E27FC236}">
                  <a16:creationId xmlns:a16="http://schemas.microsoft.com/office/drawing/2014/main" id="{9812B0D1-46A5-0AA8-A488-617877FC366E}"/>
                </a:ext>
              </a:extLst>
            </p:cNvPr>
            <p:cNvSpPr txBox="1"/>
            <p:nvPr/>
          </p:nvSpPr>
          <p:spPr>
            <a:xfrm>
              <a:off x="1791012" y="842620"/>
              <a:ext cx="7112964" cy="307777"/>
            </a:xfrm>
            <a:prstGeom prst="rect">
              <a:avLst/>
            </a:prstGeom>
            <a:noFill/>
          </p:spPr>
          <p:txBody>
            <a:bodyPr wrap="square" lIns="0" tIns="0" rIns="0" bIns="0" rtlCol="0">
              <a:spAutoFit/>
            </a:bodyPr>
            <a:lstStyle/>
            <a:p>
              <a:pPr algn="ctr">
                <a:tabLst>
                  <a:tab pos="8693150" algn="ctr"/>
                </a:tabLst>
              </a:pPr>
              <a:r>
                <a:rPr kumimoji="1" lang="ja-JP" altLang="en-US" sz="2000" b="1" dirty="0">
                  <a:solidFill>
                    <a:schemeClr val="bg1"/>
                  </a:solidFill>
                  <a:latin typeface="+mn-ea"/>
                </a:rPr>
                <a:t>税には、みんながより公平だと思える仕組みが必要！</a:t>
              </a:r>
            </a:p>
          </p:txBody>
        </p:sp>
      </p:grpSp>
      <p:grpSp>
        <p:nvGrpSpPr>
          <p:cNvPr id="9" name="グループ化 8">
            <a:extLst>
              <a:ext uri="{FF2B5EF4-FFF2-40B4-BE49-F238E27FC236}">
                <a16:creationId xmlns:a16="http://schemas.microsoft.com/office/drawing/2014/main" id="{436096A6-E9DF-B323-04DF-7FDCCD1EB77E}"/>
              </a:ext>
            </a:extLst>
          </p:cNvPr>
          <p:cNvGrpSpPr/>
          <p:nvPr/>
        </p:nvGrpSpPr>
        <p:grpSpPr>
          <a:xfrm>
            <a:off x="662438" y="3632939"/>
            <a:ext cx="9365799" cy="386122"/>
            <a:chOff x="662438" y="3743775"/>
            <a:chExt cx="9365799" cy="386122"/>
          </a:xfrm>
        </p:grpSpPr>
        <p:sp>
          <p:nvSpPr>
            <p:cNvPr id="10" name="四角形: 角を丸くする 9">
              <a:extLst>
                <a:ext uri="{FF2B5EF4-FFF2-40B4-BE49-F238E27FC236}">
                  <a16:creationId xmlns:a16="http://schemas.microsoft.com/office/drawing/2014/main" id="{81D5D82D-ADEC-7922-6960-7D7A46ABF163}"/>
                </a:ext>
              </a:extLst>
            </p:cNvPr>
            <p:cNvSpPr/>
            <p:nvPr/>
          </p:nvSpPr>
          <p:spPr>
            <a:xfrm>
              <a:off x="662438" y="3743775"/>
              <a:ext cx="9365799" cy="386122"/>
            </a:xfrm>
            <a:prstGeom prst="roundRect">
              <a:avLst>
                <a:gd name="adj" fmla="val 17106"/>
              </a:avLst>
            </a:prstGeom>
            <a:solidFill>
              <a:srgbClr val="0068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 name="テキスト ボックス 10">
              <a:extLst>
                <a:ext uri="{FF2B5EF4-FFF2-40B4-BE49-F238E27FC236}">
                  <a16:creationId xmlns:a16="http://schemas.microsoft.com/office/drawing/2014/main" id="{91DC1FA6-728A-9CBA-98E6-E2CA19618917}"/>
                </a:ext>
              </a:extLst>
            </p:cNvPr>
            <p:cNvSpPr txBox="1"/>
            <p:nvPr/>
          </p:nvSpPr>
          <p:spPr>
            <a:xfrm>
              <a:off x="1203587" y="3800519"/>
              <a:ext cx="8314041" cy="307777"/>
            </a:xfrm>
            <a:prstGeom prst="rect">
              <a:avLst/>
            </a:prstGeom>
            <a:noFill/>
          </p:spPr>
          <p:txBody>
            <a:bodyPr wrap="square" lIns="0" tIns="0" rIns="0" bIns="0" rtlCol="0">
              <a:spAutoFit/>
            </a:bodyPr>
            <a:lstStyle/>
            <a:p>
              <a:pPr algn="ctr">
                <a:tabLst>
                  <a:tab pos="8693150" algn="ctr"/>
                </a:tabLst>
              </a:pPr>
              <a:r>
                <a:rPr kumimoji="1" lang="ja-JP" altLang="en-US" sz="2000" b="1" dirty="0">
                  <a:solidFill>
                    <a:schemeClr val="bg1"/>
                  </a:solidFill>
                  <a:latin typeface="+mn-ea"/>
                </a:rPr>
                <a:t>税の集め方・使い方 　選挙で選んだ議員が国会や議会で決めている！</a:t>
              </a:r>
            </a:p>
          </p:txBody>
        </p:sp>
        <p:sp>
          <p:nvSpPr>
            <p:cNvPr id="13" name="矢印: 右 12">
              <a:extLst>
                <a:ext uri="{FF2B5EF4-FFF2-40B4-BE49-F238E27FC236}">
                  <a16:creationId xmlns:a16="http://schemas.microsoft.com/office/drawing/2014/main" id="{5837577F-AEBA-3343-54FF-B471302A6559}"/>
                </a:ext>
              </a:extLst>
            </p:cNvPr>
            <p:cNvSpPr/>
            <p:nvPr/>
          </p:nvSpPr>
          <p:spPr>
            <a:xfrm>
              <a:off x="3733040" y="3821504"/>
              <a:ext cx="222448" cy="198406"/>
            </a:xfrm>
            <a:prstGeom prst="rightArrow">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2" name="グループ化 1">
            <a:extLst>
              <a:ext uri="{FF2B5EF4-FFF2-40B4-BE49-F238E27FC236}">
                <a16:creationId xmlns:a16="http://schemas.microsoft.com/office/drawing/2014/main" id="{C8C61270-5FA3-56EC-34D0-BA3CC7CFC3C8}"/>
              </a:ext>
            </a:extLst>
          </p:cNvPr>
          <p:cNvGrpSpPr/>
          <p:nvPr/>
        </p:nvGrpSpPr>
        <p:grpSpPr>
          <a:xfrm>
            <a:off x="662438" y="4136366"/>
            <a:ext cx="9365799" cy="3069298"/>
            <a:chOff x="647168" y="4136366"/>
            <a:chExt cx="9365799" cy="3069298"/>
          </a:xfrm>
        </p:grpSpPr>
        <p:sp>
          <p:nvSpPr>
            <p:cNvPr id="78" name="四角形: 角を丸くする 77">
              <a:extLst>
                <a:ext uri="{FF2B5EF4-FFF2-40B4-BE49-F238E27FC236}">
                  <a16:creationId xmlns:a16="http://schemas.microsoft.com/office/drawing/2014/main" id="{89C33B9C-D719-AF92-7D6A-2B6693910D0F}"/>
                </a:ext>
              </a:extLst>
            </p:cNvPr>
            <p:cNvSpPr/>
            <p:nvPr/>
          </p:nvSpPr>
          <p:spPr>
            <a:xfrm>
              <a:off x="647168" y="4136366"/>
              <a:ext cx="9365799" cy="3069298"/>
            </a:xfrm>
            <a:prstGeom prst="roundRect">
              <a:avLst>
                <a:gd name="adj" fmla="val 0"/>
              </a:avLst>
            </a:prstGeom>
            <a:solidFill>
              <a:srgbClr val="FFFCD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8" name="四角形: 角を丸くする 12">
              <a:extLst>
                <a:ext uri="{FF2B5EF4-FFF2-40B4-BE49-F238E27FC236}">
                  <a16:creationId xmlns:a16="http://schemas.microsoft.com/office/drawing/2014/main" id="{61D8B564-D412-5CAA-8955-4ED535505503}"/>
                </a:ext>
              </a:extLst>
            </p:cNvPr>
            <p:cNvSpPr/>
            <p:nvPr/>
          </p:nvSpPr>
          <p:spPr>
            <a:xfrm>
              <a:off x="1217505" y="4495207"/>
              <a:ext cx="371897" cy="1965600"/>
            </a:xfrm>
            <a:prstGeom prst="roundRect">
              <a:avLst>
                <a:gd name="adj" fmla="val 41039"/>
              </a:avLst>
            </a:prstGeom>
            <a:solidFill>
              <a:schemeClr val="accent6">
                <a:lumMod val="40000"/>
                <a:lumOff val="60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9" name="四角形: 角を丸くする 14">
              <a:extLst>
                <a:ext uri="{FF2B5EF4-FFF2-40B4-BE49-F238E27FC236}">
                  <a16:creationId xmlns:a16="http://schemas.microsoft.com/office/drawing/2014/main" id="{9C7C7E81-D678-25D0-48D0-F6AF1B81BB9E}"/>
                </a:ext>
              </a:extLst>
            </p:cNvPr>
            <p:cNvSpPr/>
            <p:nvPr/>
          </p:nvSpPr>
          <p:spPr>
            <a:xfrm>
              <a:off x="8501003" y="4495208"/>
              <a:ext cx="973304" cy="876576"/>
            </a:xfrm>
            <a:prstGeom prst="roundRect">
              <a:avLst>
                <a:gd name="adj" fmla="val 9365"/>
              </a:avLst>
            </a:prstGeom>
            <a:solidFill>
              <a:srgbClr val="C9E8FF"/>
            </a:solidFill>
            <a:ln w="19050">
              <a:solidFill>
                <a:srgbClr val="0068B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四角形: 角を丸くする 15">
              <a:extLst>
                <a:ext uri="{FF2B5EF4-FFF2-40B4-BE49-F238E27FC236}">
                  <a16:creationId xmlns:a16="http://schemas.microsoft.com/office/drawing/2014/main" id="{5389E021-619F-2B08-18AF-15F6F9F708D2}"/>
                </a:ext>
              </a:extLst>
            </p:cNvPr>
            <p:cNvSpPr/>
            <p:nvPr/>
          </p:nvSpPr>
          <p:spPr>
            <a:xfrm>
              <a:off x="8501003" y="5584200"/>
              <a:ext cx="973304" cy="876576"/>
            </a:xfrm>
            <a:prstGeom prst="roundRect">
              <a:avLst>
                <a:gd name="adj" fmla="val 9365"/>
              </a:avLst>
            </a:prstGeom>
            <a:solidFill>
              <a:srgbClr val="FADCE9"/>
            </a:solidFill>
            <a:ln w="19050">
              <a:solidFill>
                <a:srgbClr val="E4007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cxnSp>
          <p:nvCxnSpPr>
            <p:cNvPr id="62" name="直線矢印コネクタ 61">
              <a:extLst>
                <a:ext uri="{FF2B5EF4-FFF2-40B4-BE49-F238E27FC236}">
                  <a16:creationId xmlns:a16="http://schemas.microsoft.com/office/drawing/2014/main" id="{1BB24CDE-E82B-B490-A152-BDE847770DF1}"/>
                </a:ext>
              </a:extLst>
            </p:cNvPr>
            <p:cNvCxnSpPr>
              <a:cxnSpLocks/>
            </p:cNvCxnSpPr>
            <p:nvPr/>
          </p:nvCxnSpPr>
          <p:spPr>
            <a:xfrm>
              <a:off x="1589402" y="5478007"/>
              <a:ext cx="3269852" cy="0"/>
            </a:xfrm>
            <a:prstGeom prst="straightConnector1">
              <a:avLst/>
            </a:prstGeom>
            <a:ln w="76200">
              <a:solidFill>
                <a:srgbClr val="ED6C00"/>
              </a:solidFill>
              <a:headEnd w="lg" len="sm"/>
              <a:tailEnd type="triangle" w="lg" len="med"/>
            </a:ln>
          </p:spPr>
          <p:style>
            <a:lnRef idx="1">
              <a:schemeClr val="accent1"/>
            </a:lnRef>
            <a:fillRef idx="0">
              <a:schemeClr val="accent1"/>
            </a:fillRef>
            <a:effectRef idx="0">
              <a:schemeClr val="accent1"/>
            </a:effectRef>
            <a:fontRef idx="minor">
              <a:schemeClr val="tx1"/>
            </a:fontRef>
          </p:style>
        </p:cxnSp>
        <p:cxnSp>
          <p:nvCxnSpPr>
            <p:cNvPr id="63" name="直線矢印コネクタ 62">
              <a:extLst>
                <a:ext uri="{FF2B5EF4-FFF2-40B4-BE49-F238E27FC236}">
                  <a16:creationId xmlns:a16="http://schemas.microsoft.com/office/drawing/2014/main" id="{BAEC6842-A88C-F692-21FF-54422CB88CF6}"/>
                </a:ext>
              </a:extLst>
            </p:cNvPr>
            <p:cNvCxnSpPr>
              <a:cxnSpLocks/>
            </p:cNvCxnSpPr>
            <p:nvPr/>
          </p:nvCxnSpPr>
          <p:spPr>
            <a:xfrm>
              <a:off x="5210355" y="4933496"/>
              <a:ext cx="3290648" cy="0"/>
            </a:xfrm>
            <a:prstGeom prst="straightConnector1">
              <a:avLst/>
            </a:prstGeom>
            <a:ln w="76200">
              <a:solidFill>
                <a:srgbClr val="ED6C00"/>
              </a:solidFill>
              <a:headEnd w="lg" len="sm"/>
              <a:tailEnd type="triangle" w="lg" len="med"/>
            </a:ln>
          </p:spPr>
          <p:style>
            <a:lnRef idx="1">
              <a:schemeClr val="accent1"/>
            </a:lnRef>
            <a:fillRef idx="0">
              <a:schemeClr val="accent1"/>
            </a:fillRef>
            <a:effectRef idx="0">
              <a:schemeClr val="accent1"/>
            </a:effectRef>
            <a:fontRef idx="minor">
              <a:schemeClr val="tx1"/>
            </a:fontRef>
          </p:style>
        </p:cxnSp>
        <p:cxnSp>
          <p:nvCxnSpPr>
            <p:cNvPr id="64" name="直線矢印コネクタ 63">
              <a:extLst>
                <a:ext uri="{FF2B5EF4-FFF2-40B4-BE49-F238E27FC236}">
                  <a16:creationId xmlns:a16="http://schemas.microsoft.com/office/drawing/2014/main" id="{4589C3F0-FDF0-3966-BB83-3972DBCBDE55}"/>
                </a:ext>
              </a:extLst>
            </p:cNvPr>
            <p:cNvCxnSpPr>
              <a:cxnSpLocks/>
              <a:endCxn id="60" idx="1"/>
            </p:cNvCxnSpPr>
            <p:nvPr/>
          </p:nvCxnSpPr>
          <p:spPr>
            <a:xfrm>
              <a:off x="5210355" y="6022488"/>
              <a:ext cx="3290648" cy="0"/>
            </a:xfrm>
            <a:prstGeom prst="straightConnector1">
              <a:avLst/>
            </a:prstGeom>
            <a:ln w="76200">
              <a:solidFill>
                <a:srgbClr val="ED6C00"/>
              </a:solidFill>
              <a:headEnd w="lg" len="sm"/>
              <a:tailEnd type="triangle" w="lg" len="med"/>
            </a:ln>
          </p:spPr>
          <p:style>
            <a:lnRef idx="1">
              <a:schemeClr val="accent1"/>
            </a:lnRef>
            <a:fillRef idx="0">
              <a:schemeClr val="accent1"/>
            </a:fillRef>
            <a:effectRef idx="0">
              <a:schemeClr val="accent1"/>
            </a:effectRef>
            <a:fontRef idx="minor">
              <a:schemeClr val="tx1"/>
            </a:fontRef>
          </p:style>
        </p:cxnSp>
        <p:cxnSp>
          <p:nvCxnSpPr>
            <p:cNvPr id="65" name="コネクタ: カギ線 20">
              <a:extLst>
                <a:ext uri="{FF2B5EF4-FFF2-40B4-BE49-F238E27FC236}">
                  <a16:creationId xmlns:a16="http://schemas.microsoft.com/office/drawing/2014/main" id="{7CF7A042-FB1F-ABD2-FEB6-9DCEFCDF5139}"/>
                </a:ext>
              </a:extLst>
            </p:cNvPr>
            <p:cNvCxnSpPr>
              <a:cxnSpLocks/>
              <a:stCxn id="60" idx="2"/>
              <a:endCxn id="58" idx="2"/>
            </p:cNvCxnSpPr>
            <p:nvPr/>
          </p:nvCxnSpPr>
          <p:spPr>
            <a:xfrm rot="5400000">
              <a:off x="5195540" y="2668691"/>
              <a:ext cx="31" cy="7584201"/>
            </a:xfrm>
            <a:prstGeom prst="bentConnector3">
              <a:avLst>
                <a:gd name="adj1" fmla="val 1590887097"/>
              </a:avLst>
            </a:prstGeom>
            <a:ln w="76200">
              <a:solidFill>
                <a:srgbClr val="ED6C00"/>
              </a:solidFill>
              <a:tailEnd type="triangle" w="lg" len="med"/>
            </a:ln>
          </p:spPr>
          <p:style>
            <a:lnRef idx="1">
              <a:schemeClr val="accent1"/>
            </a:lnRef>
            <a:fillRef idx="0">
              <a:schemeClr val="accent1"/>
            </a:fillRef>
            <a:effectRef idx="0">
              <a:schemeClr val="accent1"/>
            </a:effectRef>
            <a:fontRef idx="minor">
              <a:schemeClr val="tx1"/>
            </a:fontRef>
          </p:style>
        </p:cxnSp>
        <p:sp>
          <p:nvSpPr>
            <p:cNvPr id="66" name="テキスト ボックス 65">
              <a:extLst>
                <a:ext uri="{FF2B5EF4-FFF2-40B4-BE49-F238E27FC236}">
                  <a16:creationId xmlns:a16="http://schemas.microsoft.com/office/drawing/2014/main" id="{9E805AE0-73A4-C72E-3F89-939FBF15DB45}"/>
                </a:ext>
              </a:extLst>
            </p:cNvPr>
            <p:cNvSpPr txBox="1"/>
            <p:nvPr/>
          </p:nvSpPr>
          <p:spPr>
            <a:xfrm>
              <a:off x="2023914" y="6679514"/>
              <a:ext cx="6642844" cy="215444"/>
            </a:xfrm>
            <a:prstGeom prst="rect">
              <a:avLst/>
            </a:prstGeom>
            <a:noFill/>
          </p:spPr>
          <p:txBody>
            <a:bodyPr wrap="none" lIns="0" tIns="0" rIns="0" bIns="0" rtlCol="0">
              <a:spAutoFit/>
            </a:bodyPr>
            <a:lstStyle/>
            <a:p>
              <a:pPr>
                <a:spcAft>
                  <a:spcPts val="400"/>
                </a:spcAft>
              </a:pPr>
              <a:r>
                <a:rPr kumimoji="1" lang="ja-JP" altLang="en-US" sz="1400" dirty="0"/>
                <a:t>「税」に関心を持ち、ほかの人の立場にもたって考え、自らの意思を社会に届ける</a:t>
              </a:r>
            </a:p>
          </p:txBody>
        </p:sp>
        <p:sp>
          <p:nvSpPr>
            <p:cNvPr id="67" name="テキスト ボックス 66">
              <a:extLst>
                <a:ext uri="{FF2B5EF4-FFF2-40B4-BE49-F238E27FC236}">
                  <a16:creationId xmlns:a16="http://schemas.microsoft.com/office/drawing/2014/main" id="{E9069E29-A176-5041-06F4-696DCC5F98E6}"/>
                </a:ext>
              </a:extLst>
            </p:cNvPr>
            <p:cNvSpPr txBox="1"/>
            <p:nvPr/>
          </p:nvSpPr>
          <p:spPr>
            <a:xfrm>
              <a:off x="6406838" y="6137345"/>
              <a:ext cx="897682" cy="215444"/>
            </a:xfrm>
            <a:prstGeom prst="rect">
              <a:avLst/>
            </a:prstGeom>
            <a:noFill/>
          </p:spPr>
          <p:txBody>
            <a:bodyPr wrap="none" lIns="0" tIns="0" rIns="0" bIns="0" rtlCol="0">
              <a:spAutoFit/>
            </a:bodyPr>
            <a:lstStyle/>
            <a:p>
              <a:pPr>
                <a:spcAft>
                  <a:spcPts val="400"/>
                </a:spcAft>
              </a:pPr>
              <a:r>
                <a:rPr kumimoji="1" lang="ja-JP" altLang="en-US" sz="1400" dirty="0"/>
                <a:t>予算の議決</a:t>
              </a:r>
            </a:p>
          </p:txBody>
        </p:sp>
        <p:sp>
          <p:nvSpPr>
            <p:cNvPr id="68" name="テキスト ボックス 67">
              <a:extLst>
                <a:ext uri="{FF2B5EF4-FFF2-40B4-BE49-F238E27FC236}">
                  <a16:creationId xmlns:a16="http://schemas.microsoft.com/office/drawing/2014/main" id="{E5CFCD29-1B86-56D8-266D-1DE996C4FCE9}"/>
                </a:ext>
              </a:extLst>
            </p:cNvPr>
            <p:cNvSpPr txBox="1"/>
            <p:nvPr/>
          </p:nvSpPr>
          <p:spPr>
            <a:xfrm>
              <a:off x="6137534" y="5038914"/>
              <a:ext cx="1436291" cy="430887"/>
            </a:xfrm>
            <a:prstGeom prst="rect">
              <a:avLst/>
            </a:prstGeom>
            <a:noFill/>
          </p:spPr>
          <p:txBody>
            <a:bodyPr wrap="none" lIns="0" tIns="0" rIns="0" bIns="0" rtlCol="0">
              <a:spAutoFit/>
            </a:bodyPr>
            <a:lstStyle/>
            <a:p>
              <a:r>
                <a:rPr kumimoji="1" lang="ja-JP" altLang="en-US" sz="1400" dirty="0"/>
                <a:t>法律に則った課税</a:t>
              </a:r>
            </a:p>
            <a:p>
              <a:r>
                <a:rPr kumimoji="1" lang="ja-JP" altLang="en-US" sz="1400" dirty="0"/>
                <a:t>（租税法律主義）</a:t>
              </a:r>
            </a:p>
          </p:txBody>
        </p:sp>
        <p:sp>
          <p:nvSpPr>
            <p:cNvPr id="69" name="テキスト ボックス 68">
              <a:extLst>
                <a:ext uri="{FF2B5EF4-FFF2-40B4-BE49-F238E27FC236}">
                  <a16:creationId xmlns:a16="http://schemas.microsoft.com/office/drawing/2014/main" id="{73A13A25-1021-C211-47A7-DFC36EB86315}"/>
                </a:ext>
              </a:extLst>
            </p:cNvPr>
            <p:cNvSpPr txBox="1"/>
            <p:nvPr/>
          </p:nvSpPr>
          <p:spPr>
            <a:xfrm>
              <a:off x="6227302" y="4636348"/>
              <a:ext cx="1256754" cy="215444"/>
            </a:xfrm>
            <a:prstGeom prst="rect">
              <a:avLst/>
            </a:prstGeom>
            <a:noFill/>
          </p:spPr>
          <p:txBody>
            <a:bodyPr wrap="none" lIns="0" tIns="0" rIns="0" bIns="0" rtlCol="0">
              <a:spAutoFit/>
            </a:bodyPr>
            <a:lstStyle/>
            <a:p>
              <a:r>
                <a:rPr kumimoji="1" lang="ja-JP" altLang="en-US" sz="1400" dirty="0"/>
                <a:t>税に関する立法</a:t>
              </a:r>
            </a:p>
          </p:txBody>
        </p:sp>
        <p:sp>
          <p:nvSpPr>
            <p:cNvPr id="70" name="テキスト ボックス 69">
              <a:extLst>
                <a:ext uri="{FF2B5EF4-FFF2-40B4-BE49-F238E27FC236}">
                  <a16:creationId xmlns:a16="http://schemas.microsoft.com/office/drawing/2014/main" id="{7C07DDC8-4425-70ED-4E05-8184EFB5F01D}"/>
                </a:ext>
              </a:extLst>
            </p:cNvPr>
            <p:cNvSpPr txBox="1"/>
            <p:nvPr/>
          </p:nvSpPr>
          <p:spPr>
            <a:xfrm>
              <a:off x="2416415" y="5598192"/>
              <a:ext cx="1615827" cy="215444"/>
            </a:xfrm>
            <a:prstGeom prst="rect">
              <a:avLst/>
            </a:prstGeom>
            <a:noFill/>
          </p:spPr>
          <p:txBody>
            <a:bodyPr wrap="none" lIns="0" tIns="0" rIns="0" bIns="0" rtlCol="0">
              <a:spAutoFit/>
            </a:bodyPr>
            <a:lstStyle/>
            <a:p>
              <a:pPr>
                <a:spcAft>
                  <a:spcPts val="400"/>
                </a:spcAft>
              </a:pPr>
              <a:r>
                <a:rPr kumimoji="1" lang="zh-TW" altLang="en-US" sz="1400" dirty="0"/>
                <a:t>（議会制民主主義）</a:t>
              </a:r>
              <a:endParaRPr kumimoji="1" lang="ja-JP" altLang="en-US" sz="1400" dirty="0"/>
            </a:p>
          </p:txBody>
        </p:sp>
        <p:sp>
          <p:nvSpPr>
            <p:cNvPr id="71" name="テキスト ボックス 70">
              <a:extLst>
                <a:ext uri="{FF2B5EF4-FFF2-40B4-BE49-F238E27FC236}">
                  <a16:creationId xmlns:a16="http://schemas.microsoft.com/office/drawing/2014/main" id="{0E1887B3-AF9A-6D04-A425-4C7211C7D06A}"/>
                </a:ext>
              </a:extLst>
            </p:cNvPr>
            <p:cNvSpPr txBox="1"/>
            <p:nvPr/>
          </p:nvSpPr>
          <p:spPr>
            <a:xfrm>
              <a:off x="2148173" y="5188437"/>
              <a:ext cx="2152310" cy="215444"/>
            </a:xfrm>
            <a:prstGeom prst="rect">
              <a:avLst/>
            </a:prstGeom>
            <a:noFill/>
          </p:spPr>
          <p:txBody>
            <a:bodyPr wrap="square" lIns="0" tIns="0" rIns="0" bIns="0" rtlCol="0">
              <a:spAutoFit/>
            </a:bodyPr>
            <a:lstStyle/>
            <a:p>
              <a:r>
                <a:rPr kumimoji="1" lang="ja-JP" altLang="en-US" sz="1400" dirty="0"/>
                <a:t>選挙を通じて代表者を選ぶ</a:t>
              </a:r>
            </a:p>
          </p:txBody>
        </p:sp>
        <p:sp>
          <p:nvSpPr>
            <p:cNvPr id="72" name="テキスト ボックス 71">
              <a:extLst>
                <a:ext uri="{FF2B5EF4-FFF2-40B4-BE49-F238E27FC236}">
                  <a16:creationId xmlns:a16="http://schemas.microsoft.com/office/drawing/2014/main" id="{DAC051CF-C5BF-8B2A-FBF7-5B59B2E96D10}"/>
                </a:ext>
              </a:extLst>
            </p:cNvPr>
            <p:cNvSpPr txBox="1"/>
            <p:nvPr/>
          </p:nvSpPr>
          <p:spPr>
            <a:xfrm>
              <a:off x="1295731" y="4944751"/>
              <a:ext cx="215444" cy="1079097"/>
            </a:xfrm>
            <a:prstGeom prst="rect">
              <a:avLst/>
            </a:prstGeom>
            <a:noFill/>
          </p:spPr>
          <p:txBody>
            <a:bodyPr vert="eaVert" wrap="square" lIns="0" tIns="0" rIns="0" bIns="0" rtlCol="0">
              <a:spAutoFit/>
            </a:bodyPr>
            <a:lstStyle/>
            <a:p>
              <a:pPr algn="ctr"/>
              <a:r>
                <a:rPr kumimoji="1" lang="ja-JP" altLang="en-US" sz="1400" dirty="0"/>
                <a:t>国　　民</a:t>
              </a:r>
            </a:p>
          </p:txBody>
        </p:sp>
        <p:sp>
          <p:nvSpPr>
            <p:cNvPr id="74" name="テキスト ボックス 73">
              <a:extLst>
                <a:ext uri="{FF2B5EF4-FFF2-40B4-BE49-F238E27FC236}">
                  <a16:creationId xmlns:a16="http://schemas.microsoft.com/office/drawing/2014/main" id="{FA9F77CC-CC73-2D78-57B2-B8F204B63F99}"/>
                </a:ext>
              </a:extLst>
            </p:cNvPr>
            <p:cNvSpPr txBox="1"/>
            <p:nvPr/>
          </p:nvSpPr>
          <p:spPr>
            <a:xfrm>
              <a:off x="8718351" y="4741057"/>
              <a:ext cx="538609" cy="430887"/>
            </a:xfrm>
            <a:prstGeom prst="rect">
              <a:avLst/>
            </a:prstGeom>
            <a:noFill/>
          </p:spPr>
          <p:txBody>
            <a:bodyPr wrap="none" lIns="0" tIns="0" rIns="0" bIns="0" rtlCol="0">
              <a:spAutoFit/>
            </a:bodyPr>
            <a:lstStyle/>
            <a:p>
              <a:pPr algn="ctr"/>
              <a:r>
                <a:rPr kumimoji="1" lang="ja-JP" altLang="en-US" sz="1400" dirty="0"/>
                <a:t>税の</a:t>
              </a:r>
            </a:p>
            <a:p>
              <a:pPr algn="ctr"/>
              <a:r>
                <a:rPr kumimoji="1" lang="ja-JP" altLang="en-US" sz="1400" dirty="0"/>
                <a:t>集め方</a:t>
              </a:r>
            </a:p>
          </p:txBody>
        </p:sp>
        <p:sp>
          <p:nvSpPr>
            <p:cNvPr id="75" name="テキスト ボックス 74">
              <a:extLst>
                <a:ext uri="{FF2B5EF4-FFF2-40B4-BE49-F238E27FC236}">
                  <a16:creationId xmlns:a16="http://schemas.microsoft.com/office/drawing/2014/main" id="{CFBCB7FE-AC48-1C1F-7544-90AE1530F29B}"/>
                </a:ext>
              </a:extLst>
            </p:cNvPr>
            <p:cNvSpPr txBox="1"/>
            <p:nvPr/>
          </p:nvSpPr>
          <p:spPr>
            <a:xfrm>
              <a:off x="8718351" y="5830049"/>
              <a:ext cx="538609" cy="430887"/>
            </a:xfrm>
            <a:prstGeom prst="rect">
              <a:avLst/>
            </a:prstGeom>
            <a:noFill/>
          </p:spPr>
          <p:txBody>
            <a:bodyPr wrap="none" lIns="0" tIns="0" rIns="0" bIns="0" rtlCol="0">
              <a:spAutoFit/>
            </a:bodyPr>
            <a:lstStyle/>
            <a:p>
              <a:pPr algn="ctr"/>
              <a:r>
                <a:rPr kumimoji="1" lang="ja-JP" altLang="en-US" sz="1400" dirty="0"/>
                <a:t>税の</a:t>
              </a:r>
            </a:p>
            <a:p>
              <a:pPr algn="ctr"/>
              <a:r>
                <a:rPr kumimoji="1" lang="ja-JP" altLang="en-US" sz="1400" dirty="0"/>
                <a:t>使い道</a:t>
              </a:r>
            </a:p>
          </p:txBody>
        </p:sp>
        <p:sp>
          <p:nvSpPr>
            <p:cNvPr id="61" name="四角形: 角を丸くする 16">
              <a:extLst>
                <a:ext uri="{FF2B5EF4-FFF2-40B4-BE49-F238E27FC236}">
                  <a16:creationId xmlns:a16="http://schemas.microsoft.com/office/drawing/2014/main" id="{0F7B7CC6-1BDD-C968-B6F2-36159CB3ECDF}"/>
                </a:ext>
              </a:extLst>
            </p:cNvPr>
            <p:cNvSpPr/>
            <p:nvPr/>
          </p:nvSpPr>
          <p:spPr>
            <a:xfrm>
              <a:off x="4859254" y="4495207"/>
              <a:ext cx="371897" cy="1965600"/>
            </a:xfrm>
            <a:prstGeom prst="roundRect">
              <a:avLst>
                <a:gd name="adj" fmla="val 41039"/>
              </a:avLst>
            </a:prstGeom>
            <a:solidFill>
              <a:schemeClr val="accent4">
                <a:lumMod val="60000"/>
                <a:lumOff val="40000"/>
              </a:schemeClr>
            </a:solidFill>
            <a:ln w="19050">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3" name="テキスト ボックス 72">
              <a:extLst>
                <a:ext uri="{FF2B5EF4-FFF2-40B4-BE49-F238E27FC236}">
                  <a16:creationId xmlns:a16="http://schemas.microsoft.com/office/drawing/2014/main" id="{AB932604-B6C4-6FEC-1D77-36CEA6650BC0}"/>
                </a:ext>
              </a:extLst>
            </p:cNvPr>
            <p:cNvSpPr txBox="1"/>
            <p:nvPr/>
          </p:nvSpPr>
          <p:spPr>
            <a:xfrm>
              <a:off x="4937480" y="4944751"/>
              <a:ext cx="215444" cy="1079097"/>
            </a:xfrm>
            <a:prstGeom prst="rect">
              <a:avLst/>
            </a:prstGeom>
            <a:noFill/>
          </p:spPr>
          <p:txBody>
            <a:bodyPr vert="eaVert" wrap="square" lIns="0" tIns="0" rIns="0" bIns="0" rtlCol="0">
              <a:spAutoFit/>
            </a:bodyPr>
            <a:lstStyle/>
            <a:p>
              <a:pPr algn="ctr"/>
              <a:r>
                <a:rPr kumimoji="1" lang="ja-JP" altLang="en-US" sz="1400" dirty="0"/>
                <a:t>国会（議員）</a:t>
              </a:r>
            </a:p>
          </p:txBody>
        </p:sp>
      </p:grpSp>
      <p:sp>
        <p:nvSpPr>
          <p:cNvPr id="14" name="テキスト ボックス 13">
            <a:extLst>
              <a:ext uri="{FF2B5EF4-FFF2-40B4-BE49-F238E27FC236}">
                <a16:creationId xmlns:a16="http://schemas.microsoft.com/office/drawing/2014/main" id="{86AD7BB7-B149-315D-9472-7E3F7C76BE02}"/>
              </a:ext>
            </a:extLst>
          </p:cNvPr>
          <p:cNvSpPr txBox="1"/>
          <p:nvPr/>
        </p:nvSpPr>
        <p:spPr>
          <a:xfrm>
            <a:off x="708040" y="4215470"/>
            <a:ext cx="5286752" cy="280718"/>
          </a:xfrm>
          <a:prstGeom prst="rect">
            <a:avLst/>
          </a:prstGeom>
          <a:noFill/>
        </p:spPr>
        <p:txBody>
          <a:bodyPr wrap="square" lIns="0" tIns="0" rIns="0" bIns="0" rtlCol="0">
            <a:spAutoFit/>
          </a:bodyPr>
          <a:lstStyle/>
          <a:p>
            <a:pPr marL="1080000" indent="-1080000">
              <a:lnSpc>
                <a:spcPct val="114000"/>
              </a:lnSpc>
              <a:tabLst>
                <a:tab pos="8693150" algn="ctr"/>
              </a:tabLst>
            </a:pPr>
            <a:r>
              <a:rPr kumimoji="1" lang="en-US" altLang="ja-JP" sz="1600" b="1" dirty="0">
                <a:latin typeface="+mn-ea"/>
              </a:rPr>
              <a:t>〈</a:t>
            </a:r>
            <a:r>
              <a:rPr kumimoji="1" lang="ja-JP" altLang="en-US" sz="1600" b="1" dirty="0">
                <a:latin typeface="+mn-ea"/>
              </a:rPr>
              <a:t>国の場合</a:t>
            </a:r>
            <a:r>
              <a:rPr kumimoji="1" lang="en-US" altLang="ja-JP" sz="1600" b="1" dirty="0">
                <a:latin typeface="+mn-ea"/>
              </a:rPr>
              <a:t>〉</a:t>
            </a:r>
            <a:endParaRPr kumimoji="1" lang="ja-JP" altLang="en-US" sz="1600" b="1" dirty="0">
              <a:latin typeface="+mn-ea"/>
            </a:endParaRPr>
          </a:p>
        </p:txBody>
      </p:sp>
    </p:spTree>
    <p:extLst>
      <p:ext uri="{BB962C8B-B14F-4D97-AF65-F5344CB8AC3E}">
        <p14:creationId xmlns:p14="http://schemas.microsoft.com/office/powerpoint/2010/main" val="34442972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57"/>
                                        </p:tgtEl>
                                        <p:attrNameLst>
                                          <p:attrName>style.visibility</p:attrName>
                                        </p:attrNameLst>
                                      </p:cBhvr>
                                      <p:to>
                                        <p:strVal val="visible"/>
                                      </p:to>
                                    </p:set>
                                    <p:animEffect transition="in" filter="fade">
                                      <p:cBhvr>
                                        <p:cTn id="11" dur="500"/>
                                        <p:tgtEl>
                                          <p:spTgt spid="57"/>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nodeType="clickEffect">
                                  <p:stCondLst>
                                    <p:cond delay="0"/>
                                  </p:stCondLst>
                                  <p:childTnLst>
                                    <p:set>
                                      <p:cBhvr>
                                        <p:cTn id="15" dur="1" fill="hold">
                                          <p:stCondLst>
                                            <p:cond delay="0"/>
                                          </p:stCondLst>
                                        </p:cTn>
                                        <p:tgtEl>
                                          <p:spTgt spid="9"/>
                                        </p:tgtEl>
                                        <p:attrNameLst>
                                          <p:attrName>style.visibility</p:attrName>
                                        </p:attrNameLst>
                                      </p:cBhvr>
                                      <p:to>
                                        <p:strVal val="visible"/>
                                      </p:to>
                                    </p:set>
                                    <p:animEffect transition="in" filter="fade">
                                      <p:cBhvr>
                                        <p:cTn id="16" dur="500"/>
                                        <p:tgtEl>
                                          <p:spTgt spid="9"/>
                                        </p:tgtEl>
                                      </p:cBhvr>
                                    </p:animEffect>
                                  </p:childTnLst>
                                </p:cTn>
                              </p:par>
                            </p:childTnLst>
                          </p:cTn>
                        </p:par>
                        <p:par>
                          <p:cTn id="17" fill="hold">
                            <p:stCondLst>
                              <p:cond delay="500"/>
                            </p:stCondLst>
                            <p:childTnLst>
                              <p:par>
                                <p:cTn id="18" presetID="10" presetClass="entr" presetSubtype="0" fill="hold" nodeType="afterEffect">
                                  <p:stCondLst>
                                    <p:cond delay="0"/>
                                  </p:stCondLst>
                                  <p:childTnLst>
                                    <p:set>
                                      <p:cBhvr>
                                        <p:cTn id="19" dur="1" fill="hold">
                                          <p:stCondLst>
                                            <p:cond delay="0"/>
                                          </p:stCondLst>
                                        </p:cTn>
                                        <p:tgtEl>
                                          <p:spTgt spid="2"/>
                                        </p:tgtEl>
                                        <p:attrNameLst>
                                          <p:attrName>style.visibility</p:attrName>
                                        </p:attrNameLst>
                                      </p:cBhvr>
                                      <p:to>
                                        <p:strVal val="visible"/>
                                      </p:to>
                                    </p:set>
                                    <p:animEffect transition="in" filter="fade">
                                      <p:cBhvr>
                                        <p:cTn id="20" dur="500"/>
                                        <p:tgtEl>
                                          <p:spTgt spid="2"/>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14"/>
                                        </p:tgtEl>
                                        <p:attrNameLst>
                                          <p:attrName>style.visibility</p:attrName>
                                        </p:attrNameLst>
                                      </p:cBhvr>
                                      <p:to>
                                        <p:strVal val="visible"/>
                                      </p:to>
                                    </p:set>
                                    <p:animEffect transition="in" filter="fade">
                                      <p:cBhvr>
                                        <p:cTn id="23"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29" name="グラフ 128">
            <a:extLst>
              <a:ext uri="{FF2B5EF4-FFF2-40B4-BE49-F238E27FC236}">
                <a16:creationId xmlns:a16="http://schemas.microsoft.com/office/drawing/2014/main" id="{1D1F9021-04E1-DB91-BF5D-116F394B1FC1}"/>
              </a:ext>
            </a:extLst>
          </p:cNvPr>
          <p:cNvGraphicFramePr/>
          <p:nvPr>
            <p:extLst>
              <p:ext uri="{D42A27DB-BD31-4B8C-83A1-F6EECF244321}">
                <p14:modId xmlns:p14="http://schemas.microsoft.com/office/powerpoint/2010/main" val="3719081166"/>
              </p:ext>
            </p:extLst>
          </p:nvPr>
        </p:nvGraphicFramePr>
        <p:xfrm>
          <a:off x="4745999" y="1865386"/>
          <a:ext cx="5835809" cy="4542372"/>
        </p:xfrm>
        <a:graphic>
          <a:graphicData uri="http://schemas.openxmlformats.org/drawingml/2006/chart">
            <c:chart xmlns:c="http://schemas.openxmlformats.org/drawingml/2006/chart" xmlns:r="http://schemas.openxmlformats.org/officeDocument/2006/relationships" r:id="rId2"/>
          </a:graphicData>
        </a:graphic>
      </p:graphicFrame>
      <p:sp>
        <p:nvSpPr>
          <p:cNvPr id="4" name="タイトル 3">
            <a:extLst>
              <a:ext uri="{FF2B5EF4-FFF2-40B4-BE49-F238E27FC236}">
                <a16:creationId xmlns:a16="http://schemas.microsoft.com/office/drawing/2014/main" id="{E24504E5-EDBD-01DC-7CDF-B8DFA45ADD6F}"/>
              </a:ext>
            </a:extLst>
          </p:cNvPr>
          <p:cNvSpPr>
            <a:spLocks noGrp="1"/>
          </p:cNvSpPr>
          <p:nvPr>
            <p:ph type="ctrTitle"/>
          </p:nvPr>
        </p:nvSpPr>
        <p:spPr/>
        <p:txBody>
          <a:bodyPr/>
          <a:lstStyle/>
          <a:p>
            <a:r>
              <a:rPr lang="ja-JP" altLang="en-US" dirty="0"/>
              <a:t>財政の現状</a:t>
            </a:r>
          </a:p>
        </p:txBody>
      </p:sp>
      <p:sp>
        <p:nvSpPr>
          <p:cNvPr id="5" name="テキスト ボックス 4">
            <a:extLst>
              <a:ext uri="{FF2B5EF4-FFF2-40B4-BE49-F238E27FC236}">
                <a16:creationId xmlns:a16="http://schemas.microsoft.com/office/drawing/2014/main" id="{EA843679-BDB9-667A-B231-34FA678A5DAA}"/>
              </a:ext>
            </a:extLst>
          </p:cNvPr>
          <p:cNvSpPr txBox="1"/>
          <p:nvPr/>
        </p:nvSpPr>
        <p:spPr>
          <a:xfrm>
            <a:off x="387856" y="115182"/>
            <a:ext cx="222470" cy="307777"/>
          </a:xfrm>
          <a:prstGeom prst="rect">
            <a:avLst/>
          </a:prstGeom>
          <a:noFill/>
        </p:spPr>
        <p:txBody>
          <a:bodyPr wrap="none" lIns="0" tIns="0" rIns="0" bIns="0" rtlCol="0">
            <a:noAutofit/>
          </a:bodyPr>
          <a:lstStyle/>
          <a:p>
            <a:pPr algn="ctr"/>
            <a:r>
              <a:rPr kumimoji="1" lang="en-US" altLang="ja-JP" sz="2000" dirty="0">
                <a:latin typeface="+mj-lt"/>
                <a:ea typeface="+mj-ea"/>
              </a:rPr>
              <a:t>4</a:t>
            </a:r>
            <a:endParaRPr kumimoji="1" lang="ja-JP" altLang="en-US" sz="2000" dirty="0">
              <a:latin typeface="+mj-lt"/>
              <a:ea typeface="+mj-ea"/>
            </a:endParaRPr>
          </a:p>
        </p:txBody>
      </p:sp>
      <p:sp>
        <p:nvSpPr>
          <p:cNvPr id="8" name="テキスト ボックス 7">
            <a:extLst>
              <a:ext uri="{FF2B5EF4-FFF2-40B4-BE49-F238E27FC236}">
                <a16:creationId xmlns:a16="http://schemas.microsoft.com/office/drawing/2014/main" id="{00922A8F-F14B-A17A-8D9B-700595DC0AA6}"/>
              </a:ext>
            </a:extLst>
          </p:cNvPr>
          <p:cNvSpPr txBox="1"/>
          <p:nvPr/>
        </p:nvSpPr>
        <p:spPr>
          <a:xfrm>
            <a:off x="662438" y="1906748"/>
            <a:ext cx="3573094" cy="261610"/>
          </a:xfrm>
          <a:prstGeom prst="rect">
            <a:avLst/>
          </a:prstGeom>
          <a:noFill/>
        </p:spPr>
        <p:txBody>
          <a:bodyPr wrap="none" lIns="0" tIns="0" rIns="0" bIns="0" rtlCol="0">
            <a:spAutoFit/>
          </a:bodyPr>
          <a:lstStyle/>
          <a:p>
            <a:r>
              <a:rPr kumimoji="1" lang="ja-JP" altLang="en-US" sz="1700" b="1" dirty="0">
                <a:latin typeface="+mn-ea"/>
                <a:ea typeface="+mn-ea"/>
              </a:rPr>
              <a:t>① 国の一般会計</a:t>
            </a:r>
            <a:r>
              <a:rPr kumimoji="1" lang="zh-CN" altLang="en-US" sz="1400" dirty="0">
                <a:latin typeface="+mn-ea"/>
                <a:ea typeface="+mn-ea"/>
              </a:rPr>
              <a:t>（令和</a:t>
            </a:r>
            <a:r>
              <a:rPr kumimoji="1" lang="ja-JP" altLang="en-US" sz="1400" dirty="0">
                <a:latin typeface="+mn-ea"/>
                <a:ea typeface="+mn-ea"/>
              </a:rPr>
              <a:t>６</a:t>
            </a:r>
            <a:r>
              <a:rPr kumimoji="1" lang="zh-CN" altLang="en-US" sz="1400" dirty="0">
                <a:latin typeface="+mn-ea"/>
                <a:ea typeface="+mn-ea"/>
              </a:rPr>
              <a:t>年度当初予算）</a:t>
            </a:r>
            <a:endParaRPr kumimoji="1" lang="en-US" altLang="ja-JP" sz="1700" dirty="0">
              <a:latin typeface="+mn-ea"/>
              <a:ea typeface="+mn-ea"/>
            </a:endParaRPr>
          </a:p>
        </p:txBody>
      </p:sp>
      <p:sp>
        <p:nvSpPr>
          <p:cNvPr id="9" name="テキスト ボックス 8">
            <a:extLst>
              <a:ext uri="{FF2B5EF4-FFF2-40B4-BE49-F238E27FC236}">
                <a16:creationId xmlns:a16="http://schemas.microsoft.com/office/drawing/2014/main" id="{D6D2079E-2F9F-593E-533E-40CF94BAFB66}"/>
              </a:ext>
            </a:extLst>
          </p:cNvPr>
          <p:cNvSpPr txBox="1"/>
          <p:nvPr/>
        </p:nvSpPr>
        <p:spPr>
          <a:xfrm>
            <a:off x="657675" y="772008"/>
            <a:ext cx="9365800" cy="736740"/>
          </a:xfrm>
          <a:prstGeom prst="rect">
            <a:avLst/>
          </a:prstGeom>
          <a:noFill/>
        </p:spPr>
        <p:txBody>
          <a:bodyPr wrap="square" lIns="0" tIns="0" rIns="0" bIns="0" rtlCol="0">
            <a:spAutoFit/>
          </a:bodyPr>
          <a:lstStyle/>
          <a:p>
            <a:pPr algn="just">
              <a:lnSpc>
                <a:spcPct val="114000"/>
              </a:lnSpc>
            </a:pPr>
            <a:r>
              <a:rPr kumimoji="1" lang="ja-JP" altLang="en-US" sz="1400" dirty="0">
                <a:latin typeface="+mn-ea"/>
                <a:ea typeface="+mn-ea"/>
              </a:rPr>
              <a:t>　</a:t>
            </a:r>
            <a:r>
              <a:rPr kumimoji="1" lang="ja-JP" altLang="en-US" sz="1400" spc="40" dirty="0">
                <a:latin typeface="+mn-ea"/>
                <a:ea typeface="+mn-ea"/>
              </a:rPr>
              <a:t>財政とは、国や地方公共団体が行う経済活動のことをいいます。財政における収入を歳入、支出を歳出といい、</a:t>
            </a:r>
            <a:r>
              <a:rPr kumimoji="1" lang="ja-JP" altLang="en-US" sz="1400" dirty="0">
                <a:latin typeface="+mn-ea"/>
                <a:ea typeface="+mn-ea"/>
              </a:rPr>
              <a:t>この歳入と歳出の計画を予算といいます。</a:t>
            </a:r>
          </a:p>
          <a:p>
            <a:pPr algn="just">
              <a:lnSpc>
                <a:spcPct val="114000"/>
              </a:lnSpc>
            </a:pPr>
            <a:r>
              <a:rPr kumimoji="1" lang="ja-JP" altLang="en-US" sz="1400" dirty="0">
                <a:latin typeface="+mn-ea"/>
                <a:ea typeface="+mn-ea"/>
              </a:rPr>
              <a:t>　</a:t>
            </a:r>
            <a:r>
              <a:rPr kumimoji="1" lang="ja-JP" altLang="en-US" sz="1400" spc="40" dirty="0">
                <a:latin typeface="+mn-ea"/>
                <a:ea typeface="+mn-ea"/>
              </a:rPr>
              <a:t>国の歳入はそれぞれどのくらいの規模でしょうか。また集められた税はどのように使われているのでしょうか。</a:t>
            </a:r>
            <a:endParaRPr kumimoji="1" lang="en-US" altLang="ja-JP" sz="1700" spc="40" dirty="0">
              <a:latin typeface="+mn-ea"/>
              <a:ea typeface="+mn-ea"/>
            </a:endParaRPr>
          </a:p>
        </p:txBody>
      </p:sp>
      <p:sp>
        <p:nvSpPr>
          <p:cNvPr id="10" name="テキスト ボックス 9">
            <a:extLst>
              <a:ext uri="{FF2B5EF4-FFF2-40B4-BE49-F238E27FC236}">
                <a16:creationId xmlns:a16="http://schemas.microsoft.com/office/drawing/2014/main" id="{D6033CBC-DCF0-5D56-4CA9-E1C2A82F54AB}"/>
              </a:ext>
            </a:extLst>
          </p:cNvPr>
          <p:cNvSpPr txBox="1"/>
          <p:nvPr/>
        </p:nvSpPr>
        <p:spPr>
          <a:xfrm>
            <a:off x="746186" y="6316734"/>
            <a:ext cx="9120212" cy="782022"/>
          </a:xfrm>
          <a:prstGeom prst="rect">
            <a:avLst/>
          </a:prstGeom>
          <a:noFill/>
        </p:spPr>
        <p:txBody>
          <a:bodyPr wrap="square" lIns="0" tIns="0" rIns="0" bIns="0" rtlCol="0">
            <a:noAutofit/>
          </a:bodyPr>
          <a:lstStyle/>
          <a:p>
            <a:pPr marL="151200" indent="-151200" algn="just">
              <a:lnSpc>
                <a:spcPct val="110000"/>
              </a:lnSpc>
            </a:pPr>
            <a:r>
              <a:rPr kumimoji="1" lang="ja-JP" altLang="en-US" sz="1200" dirty="0">
                <a:latin typeface="+mn-ea"/>
                <a:ea typeface="+mn-ea"/>
              </a:rPr>
              <a:t>・国の歳入は、所得税、消費税、法人税の３税で約</a:t>
            </a:r>
            <a:r>
              <a:rPr kumimoji="1" lang="en-US" altLang="ja-JP" sz="1200" dirty="0">
                <a:latin typeface="+mn-ea"/>
                <a:ea typeface="+mn-ea"/>
              </a:rPr>
              <a:t>52%</a:t>
            </a:r>
            <a:r>
              <a:rPr kumimoji="1" lang="ja-JP" altLang="en-US" sz="1200" dirty="0">
                <a:latin typeface="+mn-ea"/>
                <a:ea typeface="+mn-ea"/>
              </a:rPr>
              <a:t>となっており、１つの税目に依存しすぎないよう考えられています。</a:t>
            </a:r>
          </a:p>
          <a:p>
            <a:pPr marL="151200" algn="just">
              <a:lnSpc>
                <a:spcPct val="110000"/>
              </a:lnSpc>
            </a:pPr>
            <a:r>
              <a:rPr kumimoji="1" lang="ja-JP" altLang="en-US" sz="1200" dirty="0">
                <a:latin typeface="+mn-ea"/>
                <a:ea typeface="+mn-ea"/>
              </a:rPr>
              <a:t>しかし、税収等だけでは約</a:t>
            </a:r>
            <a:r>
              <a:rPr kumimoji="1" lang="en-US" altLang="ja-JP" sz="1200" dirty="0">
                <a:latin typeface="+mn-ea"/>
                <a:ea typeface="+mn-ea"/>
              </a:rPr>
              <a:t>62%</a:t>
            </a:r>
            <a:r>
              <a:rPr kumimoji="1" lang="ja-JP" altLang="en-US" sz="1200" dirty="0">
                <a:latin typeface="+mn-ea"/>
                <a:ea typeface="+mn-ea"/>
              </a:rPr>
              <a:t>程度しか賄えておらず、残りの約</a:t>
            </a:r>
            <a:r>
              <a:rPr kumimoji="1" lang="en-US" altLang="ja-JP" sz="1200" dirty="0">
                <a:latin typeface="+mn-ea"/>
                <a:ea typeface="+mn-ea"/>
              </a:rPr>
              <a:t>32%</a:t>
            </a:r>
            <a:r>
              <a:rPr kumimoji="1" lang="ja-JP" altLang="en-US" sz="1200" dirty="0">
                <a:latin typeface="+mn-ea"/>
                <a:ea typeface="+mn-ea"/>
              </a:rPr>
              <a:t>は公債金（借金）に依存しているのが現状です。</a:t>
            </a:r>
          </a:p>
          <a:p>
            <a:pPr marL="151200" indent="-151200" algn="just">
              <a:lnSpc>
                <a:spcPct val="110000"/>
              </a:lnSpc>
            </a:pPr>
            <a:r>
              <a:rPr kumimoji="1" lang="ja-JP" altLang="en-US" sz="1200" dirty="0">
                <a:latin typeface="+mn-ea"/>
                <a:ea typeface="+mn-ea"/>
              </a:rPr>
              <a:t>・</a:t>
            </a:r>
            <a:r>
              <a:rPr kumimoji="1" lang="ja-JP" altLang="en-US" sz="1200" spc="-20" dirty="0">
                <a:latin typeface="+mn-ea"/>
                <a:ea typeface="+mn-ea"/>
              </a:rPr>
              <a:t>社会保障関係費は、年金、医療、介護、少子化対策などの分野に分けられ、歳出の約</a:t>
            </a:r>
            <a:r>
              <a:rPr kumimoji="1" lang="en-US" altLang="ja-JP" sz="1200" spc="-20" dirty="0">
                <a:latin typeface="+mn-ea"/>
                <a:ea typeface="+mn-ea"/>
              </a:rPr>
              <a:t>34</a:t>
            </a:r>
            <a:r>
              <a:rPr kumimoji="1" lang="ja-JP" altLang="en-US" sz="1200" spc="-20" dirty="0">
                <a:latin typeface="+mn-ea"/>
                <a:ea typeface="+mn-ea"/>
              </a:rPr>
              <a:t>％を占める最大の支出項目となっています。</a:t>
            </a:r>
            <a:endParaRPr kumimoji="1" lang="en-US" altLang="ja-JP" sz="1200" spc="-20" dirty="0">
              <a:latin typeface="+mn-ea"/>
              <a:ea typeface="+mn-ea"/>
            </a:endParaRPr>
          </a:p>
        </p:txBody>
      </p:sp>
      <p:sp>
        <p:nvSpPr>
          <p:cNvPr id="11" name="正方形/長方形 10">
            <a:extLst>
              <a:ext uri="{FF2B5EF4-FFF2-40B4-BE49-F238E27FC236}">
                <a16:creationId xmlns:a16="http://schemas.microsoft.com/office/drawing/2014/main" id="{7E38F1C2-A127-5C23-23C9-124DC6A75762}"/>
              </a:ext>
            </a:extLst>
          </p:cNvPr>
          <p:cNvSpPr/>
          <p:nvPr/>
        </p:nvSpPr>
        <p:spPr>
          <a:xfrm>
            <a:off x="617501" y="6213764"/>
            <a:ext cx="9396122" cy="999281"/>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2" name="テキスト ボックス 121">
            <a:extLst>
              <a:ext uri="{FF2B5EF4-FFF2-40B4-BE49-F238E27FC236}">
                <a16:creationId xmlns:a16="http://schemas.microsoft.com/office/drawing/2014/main" id="{98E42DCC-40D5-9CB4-7B1F-5DBD798A5640}"/>
              </a:ext>
            </a:extLst>
          </p:cNvPr>
          <p:cNvSpPr txBox="1"/>
          <p:nvPr/>
        </p:nvSpPr>
        <p:spPr>
          <a:xfrm>
            <a:off x="10185641" y="7205663"/>
            <a:ext cx="134798" cy="153888"/>
          </a:xfrm>
          <a:prstGeom prst="rect">
            <a:avLst/>
          </a:prstGeom>
          <a:noFill/>
        </p:spPr>
        <p:txBody>
          <a:bodyPr vert="horz" wrap="none" lIns="0" tIns="0" rIns="0" bIns="0" rtlCol="0">
            <a:noAutofit/>
          </a:bodyPr>
          <a:lstStyle/>
          <a:p>
            <a:pPr algn="r"/>
            <a:r>
              <a:rPr kumimoji="1" lang="en-US" altLang="ja-JP" sz="1000" dirty="0"/>
              <a:t>14</a:t>
            </a:r>
          </a:p>
        </p:txBody>
      </p:sp>
      <p:graphicFrame>
        <p:nvGraphicFramePr>
          <p:cNvPr id="121" name="グラフ 120">
            <a:extLst>
              <a:ext uri="{FF2B5EF4-FFF2-40B4-BE49-F238E27FC236}">
                <a16:creationId xmlns:a16="http://schemas.microsoft.com/office/drawing/2014/main" id="{A1A392E4-392C-7671-124D-D68F854477A9}"/>
              </a:ext>
            </a:extLst>
          </p:cNvPr>
          <p:cNvGraphicFramePr/>
          <p:nvPr>
            <p:extLst>
              <p:ext uri="{D42A27DB-BD31-4B8C-83A1-F6EECF244321}">
                <p14:modId xmlns:p14="http://schemas.microsoft.com/office/powerpoint/2010/main" val="558388469"/>
              </p:ext>
            </p:extLst>
          </p:nvPr>
        </p:nvGraphicFramePr>
        <p:xfrm>
          <a:off x="610326" y="1859920"/>
          <a:ext cx="4809852" cy="4542372"/>
        </p:xfrm>
        <a:graphic>
          <a:graphicData uri="http://schemas.openxmlformats.org/drawingml/2006/chart">
            <c:chart xmlns:c="http://schemas.openxmlformats.org/drawingml/2006/chart" xmlns:r="http://schemas.openxmlformats.org/officeDocument/2006/relationships" r:id="rId3"/>
          </a:graphicData>
        </a:graphic>
      </p:graphicFrame>
      <p:sp>
        <p:nvSpPr>
          <p:cNvPr id="18" name="テキスト ボックス 17">
            <a:extLst>
              <a:ext uri="{FF2B5EF4-FFF2-40B4-BE49-F238E27FC236}">
                <a16:creationId xmlns:a16="http://schemas.microsoft.com/office/drawing/2014/main" id="{E6229853-477A-3E14-DC07-90B8C4C1EB6B}"/>
              </a:ext>
            </a:extLst>
          </p:cNvPr>
          <p:cNvSpPr txBox="1"/>
          <p:nvPr/>
        </p:nvSpPr>
        <p:spPr>
          <a:xfrm>
            <a:off x="8439087" y="3601135"/>
            <a:ext cx="702038" cy="123111"/>
          </a:xfrm>
          <a:prstGeom prst="rect">
            <a:avLst/>
          </a:prstGeom>
          <a:noFill/>
        </p:spPr>
        <p:txBody>
          <a:bodyPr wrap="square" lIns="0" tIns="0" rIns="0" bIns="0" rtlCol="0">
            <a:spAutoFit/>
          </a:bodyPr>
          <a:lstStyle/>
          <a:p>
            <a:pPr algn="ctr"/>
            <a:r>
              <a:rPr kumimoji="1" lang="en-US" altLang="ja-JP" sz="800" dirty="0">
                <a:latin typeface="+mn-ea"/>
              </a:rPr>
              <a:t>33.5</a:t>
            </a:r>
            <a:r>
              <a:rPr kumimoji="1" lang="zh-TW" altLang="en-US" sz="800" dirty="0">
                <a:latin typeface="+mn-ea"/>
              </a:rPr>
              <a:t>％</a:t>
            </a:r>
          </a:p>
        </p:txBody>
      </p:sp>
      <p:sp>
        <p:nvSpPr>
          <p:cNvPr id="19" name="テキスト ボックス 18">
            <a:extLst>
              <a:ext uri="{FF2B5EF4-FFF2-40B4-BE49-F238E27FC236}">
                <a16:creationId xmlns:a16="http://schemas.microsoft.com/office/drawing/2014/main" id="{C3A81655-249E-46E5-8F04-F32F587DDC0B}"/>
              </a:ext>
            </a:extLst>
          </p:cNvPr>
          <p:cNvSpPr txBox="1"/>
          <p:nvPr/>
        </p:nvSpPr>
        <p:spPr>
          <a:xfrm>
            <a:off x="7974856" y="5260854"/>
            <a:ext cx="885645" cy="123111"/>
          </a:xfrm>
          <a:prstGeom prst="rect">
            <a:avLst/>
          </a:prstGeom>
          <a:noFill/>
        </p:spPr>
        <p:txBody>
          <a:bodyPr wrap="square" lIns="0" tIns="0" rIns="0" bIns="0" rtlCol="0">
            <a:spAutoFit/>
          </a:bodyPr>
          <a:lstStyle/>
          <a:p>
            <a:pPr algn="ctr"/>
            <a:r>
              <a:rPr kumimoji="1" lang="en-US" altLang="ja-JP" sz="800" dirty="0">
                <a:latin typeface="+mn-ea"/>
              </a:rPr>
              <a:t>15.8</a:t>
            </a:r>
            <a:r>
              <a:rPr kumimoji="1" lang="ja-JP" altLang="en-US" sz="800" dirty="0">
                <a:latin typeface="+mn-ea"/>
              </a:rPr>
              <a:t>％</a:t>
            </a:r>
          </a:p>
        </p:txBody>
      </p:sp>
      <p:sp>
        <p:nvSpPr>
          <p:cNvPr id="20" name="テキスト ボックス 19">
            <a:extLst>
              <a:ext uri="{FF2B5EF4-FFF2-40B4-BE49-F238E27FC236}">
                <a16:creationId xmlns:a16="http://schemas.microsoft.com/office/drawing/2014/main" id="{16CCEE37-1B2E-8A2E-A338-04C2F3482FFA}"/>
              </a:ext>
            </a:extLst>
          </p:cNvPr>
          <p:cNvSpPr txBox="1"/>
          <p:nvPr/>
        </p:nvSpPr>
        <p:spPr>
          <a:xfrm>
            <a:off x="7201707" y="5811960"/>
            <a:ext cx="719586" cy="123111"/>
          </a:xfrm>
          <a:prstGeom prst="rect">
            <a:avLst/>
          </a:prstGeom>
          <a:noFill/>
        </p:spPr>
        <p:txBody>
          <a:bodyPr wrap="square" lIns="0" tIns="0" rIns="0" bIns="0" rtlCol="0">
            <a:spAutoFit/>
          </a:bodyPr>
          <a:lstStyle/>
          <a:p>
            <a:pPr algn="ctr"/>
            <a:r>
              <a:rPr kumimoji="1" lang="en-US" altLang="zh-TW" sz="800" dirty="0">
                <a:latin typeface="+mn-ea"/>
              </a:rPr>
              <a:t>5.</a:t>
            </a:r>
            <a:r>
              <a:rPr kumimoji="1" lang="en-US" altLang="ja-JP" sz="800" dirty="0">
                <a:latin typeface="+mn-ea"/>
              </a:rPr>
              <a:t>4</a:t>
            </a:r>
            <a:r>
              <a:rPr kumimoji="1" lang="zh-TW" altLang="en-US" sz="800" dirty="0">
                <a:latin typeface="+mn-ea"/>
              </a:rPr>
              <a:t>％</a:t>
            </a:r>
          </a:p>
        </p:txBody>
      </p:sp>
      <p:sp>
        <p:nvSpPr>
          <p:cNvPr id="21" name="テキスト ボックス 20">
            <a:extLst>
              <a:ext uri="{FF2B5EF4-FFF2-40B4-BE49-F238E27FC236}">
                <a16:creationId xmlns:a16="http://schemas.microsoft.com/office/drawing/2014/main" id="{F13FF858-58A9-BAE3-E7A1-2466A93C8247}"/>
              </a:ext>
            </a:extLst>
          </p:cNvPr>
          <p:cNvSpPr txBox="1"/>
          <p:nvPr/>
        </p:nvSpPr>
        <p:spPr>
          <a:xfrm>
            <a:off x="6615855" y="5450589"/>
            <a:ext cx="905773" cy="123111"/>
          </a:xfrm>
          <a:prstGeom prst="rect">
            <a:avLst/>
          </a:prstGeom>
          <a:noFill/>
        </p:spPr>
        <p:txBody>
          <a:bodyPr wrap="square" lIns="0" tIns="0" rIns="0" bIns="0" rtlCol="0">
            <a:spAutoFit/>
          </a:bodyPr>
          <a:lstStyle/>
          <a:p>
            <a:pPr algn="ctr"/>
            <a:r>
              <a:rPr kumimoji="1" lang="en-US" altLang="ja-JP" sz="800" dirty="0">
                <a:latin typeface="+mn-ea"/>
              </a:rPr>
              <a:t>4.9</a:t>
            </a:r>
            <a:r>
              <a:rPr kumimoji="1" lang="ja-JP" altLang="en-US" sz="800" dirty="0">
                <a:latin typeface="+mn-ea"/>
              </a:rPr>
              <a:t>％</a:t>
            </a:r>
          </a:p>
        </p:txBody>
      </p:sp>
      <p:sp>
        <p:nvSpPr>
          <p:cNvPr id="22" name="テキスト ボックス 21">
            <a:extLst>
              <a:ext uri="{FF2B5EF4-FFF2-40B4-BE49-F238E27FC236}">
                <a16:creationId xmlns:a16="http://schemas.microsoft.com/office/drawing/2014/main" id="{9954B23A-1321-491B-1CC9-6A3373D9E876}"/>
              </a:ext>
            </a:extLst>
          </p:cNvPr>
          <p:cNvSpPr txBox="1"/>
          <p:nvPr/>
        </p:nvSpPr>
        <p:spPr>
          <a:xfrm>
            <a:off x="6543176" y="4979689"/>
            <a:ext cx="586596" cy="123111"/>
          </a:xfrm>
          <a:prstGeom prst="rect">
            <a:avLst/>
          </a:prstGeom>
          <a:noFill/>
        </p:spPr>
        <p:txBody>
          <a:bodyPr wrap="square" lIns="0" tIns="0" rIns="0" bIns="0" rtlCol="0">
            <a:spAutoFit/>
          </a:bodyPr>
          <a:lstStyle/>
          <a:p>
            <a:pPr algn="ctr"/>
            <a:r>
              <a:rPr kumimoji="1" lang="en-US" altLang="ja-JP" sz="800" dirty="0">
                <a:latin typeface="+mn-ea"/>
              </a:rPr>
              <a:t>7.0</a:t>
            </a:r>
            <a:r>
              <a:rPr kumimoji="1" lang="zh-TW" altLang="en-US" sz="800" dirty="0">
                <a:latin typeface="+mn-ea"/>
              </a:rPr>
              <a:t>％</a:t>
            </a:r>
          </a:p>
        </p:txBody>
      </p:sp>
      <p:sp>
        <p:nvSpPr>
          <p:cNvPr id="23" name="テキスト ボックス 22">
            <a:extLst>
              <a:ext uri="{FF2B5EF4-FFF2-40B4-BE49-F238E27FC236}">
                <a16:creationId xmlns:a16="http://schemas.microsoft.com/office/drawing/2014/main" id="{B367B7F3-1316-844B-9C10-E43F3D663FE7}"/>
              </a:ext>
            </a:extLst>
          </p:cNvPr>
          <p:cNvSpPr txBox="1"/>
          <p:nvPr/>
        </p:nvSpPr>
        <p:spPr>
          <a:xfrm>
            <a:off x="6159924" y="4512809"/>
            <a:ext cx="595222" cy="123111"/>
          </a:xfrm>
          <a:prstGeom prst="rect">
            <a:avLst/>
          </a:prstGeom>
          <a:noFill/>
        </p:spPr>
        <p:txBody>
          <a:bodyPr wrap="square" lIns="0" tIns="0" rIns="0" bIns="0" rtlCol="0">
            <a:spAutoFit/>
          </a:bodyPr>
          <a:lstStyle/>
          <a:p>
            <a:pPr algn="ctr"/>
            <a:r>
              <a:rPr kumimoji="1" lang="en-US" altLang="ja-JP" sz="800" dirty="0">
                <a:latin typeface="+mn-ea"/>
              </a:rPr>
              <a:t>8.5</a:t>
            </a:r>
            <a:r>
              <a:rPr kumimoji="1" lang="ja-JP" altLang="en-US" sz="800" dirty="0">
                <a:latin typeface="+mn-ea"/>
              </a:rPr>
              <a:t>％</a:t>
            </a:r>
          </a:p>
        </p:txBody>
      </p:sp>
      <p:sp>
        <p:nvSpPr>
          <p:cNvPr id="24" name="テキスト ボックス 23">
            <a:extLst>
              <a:ext uri="{FF2B5EF4-FFF2-40B4-BE49-F238E27FC236}">
                <a16:creationId xmlns:a16="http://schemas.microsoft.com/office/drawing/2014/main" id="{1A37A46F-DE7D-FB0E-DC04-06DD8ED3F959}"/>
              </a:ext>
            </a:extLst>
          </p:cNvPr>
          <p:cNvSpPr txBox="1"/>
          <p:nvPr/>
        </p:nvSpPr>
        <p:spPr>
          <a:xfrm>
            <a:off x="5083136" y="4013461"/>
            <a:ext cx="1025796" cy="123111"/>
          </a:xfrm>
          <a:prstGeom prst="rect">
            <a:avLst/>
          </a:prstGeom>
          <a:noFill/>
        </p:spPr>
        <p:txBody>
          <a:bodyPr wrap="square" lIns="0" tIns="0" rIns="0" bIns="0" rtlCol="0">
            <a:spAutoFit/>
          </a:bodyPr>
          <a:lstStyle/>
          <a:p>
            <a:pPr algn="ctr"/>
            <a:r>
              <a:rPr kumimoji="1" lang="en-US" altLang="ja-JP" sz="800" dirty="0">
                <a:latin typeface="+mn-ea"/>
              </a:rPr>
              <a:t>0.9</a:t>
            </a:r>
            <a:r>
              <a:rPr kumimoji="1" lang="ja-JP" altLang="en-US" sz="800" dirty="0">
                <a:latin typeface="+mn-ea"/>
              </a:rPr>
              <a:t>％</a:t>
            </a:r>
          </a:p>
        </p:txBody>
      </p:sp>
      <p:sp>
        <p:nvSpPr>
          <p:cNvPr id="25" name="テキスト ボックス 24">
            <a:extLst>
              <a:ext uri="{FF2B5EF4-FFF2-40B4-BE49-F238E27FC236}">
                <a16:creationId xmlns:a16="http://schemas.microsoft.com/office/drawing/2014/main" id="{EBC2BFC5-32D3-A09A-B4F5-4B5164286B21}"/>
              </a:ext>
            </a:extLst>
          </p:cNvPr>
          <p:cNvSpPr txBox="1"/>
          <p:nvPr/>
        </p:nvSpPr>
        <p:spPr>
          <a:xfrm>
            <a:off x="6229864" y="3445804"/>
            <a:ext cx="626624" cy="123111"/>
          </a:xfrm>
          <a:prstGeom prst="rect">
            <a:avLst/>
          </a:prstGeom>
          <a:noFill/>
        </p:spPr>
        <p:txBody>
          <a:bodyPr wrap="square" lIns="0" tIns="0" rIns="0" bIns="0" rtlCol="0">
            <a:spAutoFit/>
          </a:bodyPr>
          <a:lstStyle/>
          <a:p>
            <a:pPr algn="ctr"/>
            <a:r>
              <a:rPr kumimoji="1" lang="en-US" altLang="ja-JP" sz="800" dirty="0">
                <a:latin typeface="+mn-ea"/>
              </a:rPr>
              <a:t>15.4</a:t>
            </a:r>
            <a:r>
              <a:rPr kumimoji="1" lang="zh-TW" altLang="en-US" sz="800" dirty="0">
                <a:latin typeface="+mn-ea"/>
              </a:rPr>
              <a:t>％</a:t>
            </a:r>
          </a:p>
        </p:txBody>
      </p:sp>
      <p:sp>
        <p:nvSpPr>
          <p:cNvPr id="26" name="テキスト ボックス 25">
            <a:extLst>
              <a:ext uri="{FF2B5EF4-FFF2-40B4-BE49-F238E27FC236}">
                <a16:creationId xmlns:a16="http://schemas.microsoft.com/office/drawing/2014/main" id="{A10DE9EC-331B-A395-B281-55D7CE5B484D}"/>
              </a:ext>
            </a:extLst>
          </p:cNvPr>
          <p:cNvSpPr txBox="1"/>
          <p:nvPr/>
        </p:nvSpPr>
        <p:spPr>
          <a:xfrm>
            <a:off x="7065034" y="2973520"/>
            <a:ext cx="580008" cy="123111"/>
          </a:xfrm>
          <a:prstGeom prst="rect">
            <a:avLst/>
          </a:prstGeom>
          <a:noFill/>
        </p:spPr>
        <p:txBody>
          <a:bodyPr wrap="square" lIns="0" tIns="0" rIns="0" bIns="0" rtlCol="0">
            <a:spAutoFit/>
          </a:bodyPr>
          <a:lstStyle/>
          <a:p>
            <a:pPr algn="ctr"/>
            <a:r>
              <a:rPr kumimoji="1" lang="en-US" altLang="ja-JP" sz="800" dirty="0">
                <a:latin typeface="+mn-ea"/>
              </a:rPr>
              <a:t>8.6</a:t>
            </a:r>
            <a:r>
              <a:rPr kumimoji="1" lang="zh-TW" altLang="en-US" sz="800" dirty="0">
                <a:latin typeface="+mn-ea"/>
              </a:rPr>
              <a:t>％</a:t>
            </a:r>
          </a:p>
        </p:txBody>
      </p:sp>
      <p:sp>
        <p:nvSpPr>
          <p:cNvPr id="34" name="テキスト ボックス 33">
            <a:extLst>
              <a:ext uri="{FF2B5EF4-FFF2-40B4-BE49-F238E27FC236}">
                <a16:creationId xmlns:a16="http://schemas.microsoft.com/office/drawing/2014/main" id="{568D9077-F931-C4E6-0D89-31C1E0BA32F5}"/>
              </a:ext>
            </a:extLst>
          </p:cNvPr>
          <p:cNvSpPr txBox="1"/>
          <p:nvPr/>
        </p:nvSpPr>
        <p:spPr>
          <a:xfrm>
            <a:off x="3355207" y="3165501"/>
            <a:ext cx="702038" cy="123111"/>
          </a:xfrm>
          <a:prstGeom prst="rect">
            <a:avLst/>
          </a:prstGeom>
          <a:noFill/>
        </p:spPr>
        <p:txBody>
          <a:bodyPr wrap="square" lIns="0" tIns="0" rIns="0" bIns="0" rtlCol="0">
            <a:spAutoFit/>
          </a:bodyPr>
          <a:lstStyle/>
          <a:p>
            <a:pPr algn="ctr"/>
            <a:r>
              <a:rPr kumimoji="1" lang="en-US" altLang="ja-JP" sz="800" dirty="0">
                <a:latin typeface="+mn-ea"/>
              </a:rPr>
              <a:t>15.9</a:t>
            </a:r>
            <a:r>
              <a:rPr kumimoji="1" lang="zh-TW" altLang="en-US" sz="800" dirty="0">
                <a:latin typeface="+mn-ea"/>
              </a:rPr>
              <a:t>％</a:t>
            </a:r>
          </a:p>
        </p:txBody>
      </p:sp>
      <p:sp>
        <p:nvSpPr>
          <p:cNvPr id="35" name="テキスト ボックス 34">
            <a:extLst>
              <a:ext uri="{FF2B5EF4-FFF2-40B4-BE49-F238E27FC236}">
                <a16:creationId xmlns:a16="http://schemas.microsoft.com/office/drawing/2014/main" id="{12721167-14AF-9328-06DE-5CB12E1E6E12}"/>
              </a:ext>
            </a:extLst>
          </p:cNvPr>
          <p:cNvSpPr txBox="1"/>
          <p:nvPr/>
        </p:nvSpPr>
        <p:spPr>
          <a:xfrm>
            <a:off x="3925316" y="4243802"/>
            <a:ext cx="702038" cy="123111"/>
          </a:xfrm>
          <a:prstGeom prst="rect">
            <a:avLst/>
          </a:prstGeom>
          <a:noFill/>
        </p:spPr>
        <p:txBody>
          <a:bodyPr wrap="square" lIns="0" tIns="0" rIns="0" bIns="0" rtlCol="0">
            <a:spAutoFit/>
          </a:bodyPr>
          <a:lstStyle/>
          <a:p>
            <a:pPr algn="ctr"/>
            <a:r>
              <a:rPr kumimoji="1" lang="en-US" altLang="ja-JP" sz="800" dirty="0">
                <a:latin typeface="+mn-ea"/>
              </a:rPr>
              <a:t>15.1</a:t>
            </a:r>
            <a:r>
              <a:rPr kumimoji="1" lang="zh-TW" altLang="en-US" sz="800" dirty="0">
                <a:latin typeface="+mn-ea"/>
              </a:rPr>
              <a:t>％</a:t>
            </a:r>
          </a:p>
        </p:txBody>
      </p:sp>
      <p:sp>
        <p:nvSpPr>
          <p:cNvPr id="36" name="テキスト ボックス 35">
            <a:extLst>
              <a:ext uri="{FF2B5EF4-FFF2-40B4-BE49-F238E27FC236}">
                <a16:creationId xmlns:a16="http://schemas.microsoft.com/office/drawing/2014/main" id="{57E3425B-9272-033B-3A87-502334A11C4F}"/>
              </a:ext>
            </a:extLst>
          </p:cNvPr>
          <p:cNvSpPr txBox="1"/>
          <p:nvPr/>
        </p:nvSpPr>
        <p:spPr>
          <a:xfrm>
            <a:off x="3304215" y="5341514"/>
            <a:ext cx="702038" cy="123111"/>
          </a:xfrm>
          <a:prstGeom prst="rect">
            <a:avLst/>
          </a:prstGeom>
          <a:noFill/>
        </p:spPr>
        <p:txBody>
          <a:bodyPr wrap="square" lIns="0" tIns="0" rIns="0" bIns="0" rtlCol="0">
            <a:spAutoFit/>
          </a:bodyPr>
          <a:lstStyle/>
          <a:p>
            <a:pPr algn="ctr"/>
            <a:r>
              <a:rPr kumimoji="1" lang="en-US" altLang="ja-JP" sz="800" dirty="0">
                <a:latin typeface="+mn-ea"/>
              </a:rPr>
              <a:t>21.2</a:t>
            </a:r>
            <a:r>
              <a:rPr kumimoji="1" lang="zh-TW" altLang="en-US" sz="800" dirty="0">
                <a:latin typeface="+mn-ea"/>
              </a:rPr>
              <a:t>％</a:t>
            </a:r>
          </a:p>
        </p:txBody>
      </p:sp>
      <p:sp>
        <p:nvSpPr>
          <p:cNvPr id="37" name="テキスト ボックス 36">
            <a:extLst>
              <a:ext uri="{FF2B5EF4-FFF2-40B4-BE49-F238E27FC236}">
                <a16:creationId xmlns:a16="http://schemas.microsoft.com/office/drawing/2014/main" id="{441E71BE-BF29-8476-58E6-A79DE1AE1DD2}"/>
              </a:ext>
            </a:extLst>
          </p:cNvPr>
          <p:cNvSpPr txBox="1"/>
          <p:nvPr/>
        </p:nvSpPr>
        <p:spPr>
          <a:xfrm>
            <a:off x="2113472" y="5656378"/>
            <a:ext cx="637638" cy="123111"/>
          </a:xfrm>
          <a:prstGeom prst="rect">
            <a:avLst/>
          </a:prstGeom>
          <a:noFill/>
        </p:spPr>
        <p:txBody>
          <a:bodyPr wrap="square" lIns="0" tIns="0" rIns="0" bIns="0" rtlCol="0">
            <a:spAutoFit/>
          </a:bodyPr>
          <a:lstStyle/>
          <a:p>
            <a:pPr algn="ctr"/>
            <a:r>
              <a:rPr kumimoji="1" lang="en-US" altLang="zh-TW" sz="800" dirty="0">
                <a:latin typeface="+mn-ea"/>
              </a:rPr>
              <a:t>9.</a:t>
            </a:r>
            <a:r>
              <a:rPr kumimoji="1" lang="en-US" altLang="ja-JP" sz="800" dirty="0">
                <a:latin typeface="+mn-ea"/>
              </a:rPr>
              <a:t>6</a:t>
            </a:r>
            <a:r>
              <a:rPr kumimoji="1" lang="zh-TW" altLang="en-US" sz="800" dirty="0">
                <a:latin typeface="+mn-ea"/>
              </a:rPr>
              <a:t>％</a:t>
            </a:r>
          </a:p>
        </p:txBody>
      </p:sp>
      <p:sp>
        <p:nvSpPr>
          <p:cNvPr id="38" name="テキスト ボックス 37">
            <a:extLst>
              <a:ext uri="{FF2B5EF4-FFF2-40B4-BE49-F238E27FC236}">
                <a16:creationId xmlns:a16="http://schemas.microsoft.com/office/drawing/2014/main" id="{9587071D-E583-5F32-FDD0-684526D3A989}"/>
              </a:ext>
            </a:extLst>
          </p:cNvPr>
          <p:cNvSpPr txBox="1"/>
          <p:nvPr/>
        </p:nvSpPr>
        <p:spPr>
          <a:xfrm>
            <a:off x="1561513" y="5093999"/>
            <a:ext cx="637638" cy="123111"/>
          </a:xfrm>
          <a:prstGeom prst="rect">
            <a:avLst/>
          </a:prstGeom>
          <a:noFill/>
        </p:spPr>
        <p:txBody>
          <a:bodyPr wrap="square" lIns="0" tIns="0" rIns="0" bIns="0" rtlCol="0">
            <a:spAutoFit/>
          </a:bodyPr>
          <a:lstStyle/>
          <a:p>
            <a:pPr algn="ctr"/>
            <a:r>
              <a:rPr kumimoji="1" lang="en-US" altLang="ja-JP" sz="800" dirty="0">
                <a:latin typeface="+mn-ea"/>
              </a:rPr>
              <a:t>6.7</a:t>
            </a:r>
            <a:r>
              <a:rPr kumimoji="1" lang="zh-TW" altLang="en-US" sz="800" dirty="0">
                <a:latin typeface="+mn-ea"/>
              </a:rPr>
              <a:t>％</a:t>
            </a:r>
          </a:p>
        </p:txBody>
      </p:sp>
      <p:sp>
        <p:nvSpPr>
          <p:cNvPr id="39" name="テキスト ボックス 38">
            <a:extLst>
              <a:ext uri="{FF2B5EF4-FFF2-40B4-BE49-F238E27FC236}">
                <a16:creationId xmlns:a16="http://schemas.microsoft.com/office/drawing/2014/main" id="{98802DDD-5ABF-B9EC-74CC-DE4F690DC372}"/>
              </a:ext>
            </a:extLst>
          </p:cNvPr>
          <p:cNvSpPr txBox="1"/>
          <p:nvPr/>
        </p:nvSpPr>
        <p:spPr>
          <a:xfrm>
            <a:off x="1236454" y="4497326"/>
            <a:ext cx="637638" cy="123111"/>
          </a:xfrm>
          <a:prstGeom prst="rect">
            <a:avLst/>
          </a:prstGeom>
          <a:noFill/>
        </p:spPr>
        <p:txBody>
          <a:bodyPr wrap="square" lIns="0" tIns="0" rIns="0" bIns="0" rtlCol="0">
            <a:spAutoFit/>
          </a:bodyPr>
          <a:lstStyle/>
          <a:p>
            <a:pPr algn="ctr"/>
            <a:r>
              <a:rPr kumimoji="1" lang="en-US" altLang="zh-TW" sz="800" dirty="0">
                <a:latin typeface="+mn-ea"/>
              </a:rPr>
              <a:t>5.</a:t>
            </a:r>
            <a:r>
              <a:rPr kumimoji="1" lang="en-US" altLang="ja-JP" sz="800" dirty="0">
                <a:latin typeface="+mn-ea"/>
              </a:rPr>
              <a:t>8</a:t>
            </a:r>
            <a:r>
              <a:rPr kumimoji="1" lang="zh-TW" altLang="en-US" sz="800" dirty="0">
                <a:latin typeface="+mn-ea"/>
              </a:rPr>
              <a:t>％</a:t>
            </a:r>
          </a:p>
        </p:txBody>
      </p:sp>
      <p:sp>
        <p:nvSpPr>
          <p:cNvPr id="40" name="テキスト ボックス 39">
            <a:extLst>
              <a:ext uri="{FF2B5EF4-FFF2-40B4-BE49-F238E27FC236}">
                <a16:creationId xmlns:a16="http://schemas.microsoft.com/office/drawing/2014/main" id="{704D722D-075E-421F-631A-851E2B59FCEA}"/>
              </a:ext>
            </a:extLst>
          </p:cNvPr>
          <p:cNvSpPr txBox="1"/>
          <p:nvPr/>
        </p:nvSpPr>
        <p:spPr>
          <a:xfrm>
            <a:off x="1624941" y="3422854"/>
            <a:ext cx="702038" cy="123111"/>
          </a:xfrm>
          <a:prstGeom prst="rect">
            <a:avLst/>
          </a:prstGeom>
          <a:noFill/>
        </p:spPr>
        <p:txBody>
          <a:bodyPr wrap="square" lIns="0" tIns="0" rIns="0" bIns="0" rtlCol="0">
            <a:spAutoFit/>
          </a:bodyPr>
          <a:lstStyle/>
          <a:p>
            <a:pPr algn="ctr"/>
            <a:r>
              <a:rPr kumimoji="1" lang="en-US" altLang="ja-JP" sz="800" dirty="0">
                <a:latin typeface="+mn-ea"/>
              </a:rPr>
              <a:t>25.6</a:t>
            </a:r>
            <a:r>
              <a:rPr kumimoji="1" lang="zh-TW" altLang="en-US" sz="800" dirty="0">
                <a:latin typeface="+mn-ea"/>
              </a:rPr>
              <a:t>％</a:t>
            </a:r>
          </a:p>
        </p:txBody>
      </p:sp>
    </p:spTree>
    <p:extLst>
      <p:ext uri="{BB962C8B-B14F-4D97-AF65-F5344CB8AC3E}">
        <p14:creationId xmlns:p14="http://schemas.microsoft.com/office/powerpoint/2010/main" val="312287651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3">
            <a:extLst>
              <a:ext uri="{FF2B5EF4-FFF2-40B4-BE49-F238E27FC236}">
                <a16:creationId xmlns:a16="http://schemas.microsoft.com/office/drawing/2014/main" id="{E24504E5-EDBD-01DC-7CDF-B8DFA45ADD6F}"/>
              </a:ext>
            </a:extLst>
          </p:cNvPr>
          <p:cNvSpPr>
            <a:spLocks noGrp="1"/>
          </p:cNvSpPr>
          <p:nvPr>
            <p:ph type="ctrTitle"/>
          </p:nvPr>
        </p:nvSpPr>
        <p:spPr/>
        <p:txBody>
          <a:bodyPr/>
          <a:lstStyle/>
          <a:p>
            <a:r>
              <a:rPr lang="ja-JP" altLang="en-US" dirty="0"/>
              <a:t>財政の現状</a:t>
            </a:r>
          </a:p>
        </p:txBody>
      </p:sp>
      <p:sp>
        <p:nvSpPr>
          <p:cNvPr id="5" name="テキスト ボックス 4">
            <a:extLst>
              <a:ext uri="{FF2B5EF4-FFF2-40B4-BE49-F238E27FC236}">
                <a16:creationId xmlns:a16="http://schemas.microsoft.com/office/drawing/2014/main" id="{EA843679-BDB9-667A-B231-34FA678A5DAA}"/>
              </a:ext>
            </a:extLst>
          </p:cNvPr>
          <p:cNvSpPr txBox="1"/>
          <p:nvPr/>
        </p:nvSpPr>
        <p:spPr>
          <a:xfrm>
            <a:off x="387856" y="115182"/>
            <a:ext cx="222470" cy="307777"/>
          </a:xfrm>
          <a:prstGeom prst="rect">
            <a:avLst/>
          </a:prstGeom>
          <a:noFill/>
        </p:spPr>
        <p:txBody>
          <a:bodyPr wrap="none" lIns="0" tIns="0" rIns="0" bIns="0" rtlCol="0">
            <a:noAutofit/>
          </a:bodyPr>
          <a:lstStyle/>
          <a:p>
            <a:pPr algn="ctr"/>
            <a:r>
              <a:rPr kumimoji="1" lang="en-US" altLang="ja-JP" sz="2000" dirty="0">
                <a:latin typeface="+mj-lt"/>
                <a:ea typeface="+mj-ea"/>
              </a:rPr>
              <a:t>4</a:t>
            </a:r>
            <a:endParaRPr kumimoji="1" lang="ja-JP" altLang="en-US" sz="2000" dirty="0">
              <a:latin typeface="+mj-lt"/>
              <a:ea typeface="+mj-ea"/>
            </a:endParaRPr>
          </a:p>
        </p:txBody>
      </p:sp>
      <p:grpSp>
        <p:nvGrpSpPr>
          <p:cNvPr id="10" name="グループ化 9">
            <a:extLst>
              <a:ext uri="{FF2B5EF4-FFF2-40B4-BE49-F238E27FC236}">
                <a16:creationId xmlns:a16="http://schemas.microsoft.com/office/drawing/2014/main" id="{6A53E4BE-0B4A-AB42-1975-B014F30598B4}"/>
              </a:ext>
            </a:extLst>
          </p:cNvPr>
          <p:cNvGrpSpPr/>
          <p:nvPr/>
        </p:nvGrpSpPr>
        <p:grpSpPr>
          <a:xfrm>
            <a:off x="657673" y="772008"/>
            <a:ext cx="9367200" cy="1841381"/>
            <a:chOff x="657673" y="660391"/>
            <a:chExt cx="9367200" cy="1841381"/>
          </a:xfrm>
        </p:grpSpPr>
        <p:sp>
          <p:nvSpPr>
            <p:cNvPr id="3" name="テキスト ボックス 2">
              <a:extLst>
                <a:ext uri="{FF2B5EF4-FFF2-40B4-BE49-F238E27FC236}">
                  <a16:creationId xmlns:a16="http://schemas.microsoft.com/office/drawing/2014/main" id="{22BD4A0A-2658-FD3B-3DA6-845253DE3CFA}"/>
                </a:ext>
              </a:extLst>
            </p:cNvPr>
            <p:cNvSpPr txBox="1"/>
            <p:nvPr/>
          </p:nvSpPr>
          <p:spPr>
            <a:xfrm>
              <a:off x="657673" y="660391"/>
              <a:ext cx="9367200" cy="1333057"/>
            </a:xfrm>
            <a:prstGeom prst="rect">
              <a:avLst/>
            </a:prstGeom>
            <a:noFill/>
          </p:spPr>
          <p:txBody>
            <a:bodyPr wrap="square" lIns="0" tIns="0" rIns="0" bIns="0" rtlCol="0">
              <a:spAutoFit/>
            </a:bodyPr>
            <a:lstStyle/>
            <a:p>
              <a:pPr algn="just">
                <a:lnSpc>
                  <a:spcPct val="125000"/>
                </a:lnSpc>
              </a:pPr>
              <a:r>
                <a:rPr kumimoji="1" lang="ja-JP" altLang="en-US" sz="1400" dirty="0">
                  <a:latin typeface="+mn-ea"/>
                  <a:ea typeface="+mn-ea"/>
                </a:rPr>
                <a:t>　現在の国の財政は、１年間の収入（税収等）が約</a:t>
              </a:r>
              <a:r>
                <a:rPr kumimoji="1" lang="en-US" altLang="ja-JP" sz="1400" dirty="0">
                  <a:latin typeface="+mn-ea"/>
                  <a:ea typeface="+mn-ea"/>
                </a:rPr>
                <a:t>77.1</a:t>
              </a:r>
              <a:r>
                <a:rPr kumimoji="1" lang="ja-JP" altLang="en-US" sz="1400" dirty="0">
                  <a:latin typeface="+mn-ea"/>
                  <a:ea typeface="+mn-ea"/>
                </a:rPr>
                <a:t>兆円ありますが、社会保障や公共事業をはじめ様々な行政</a:t>
              </a:r>
              <a:r>
                <a:rPr kumimoji="1" lang="ja-JP" altLang="en-US" sz="1400" spc="70" dirty="0">
                  <a:latin typeface="+mn-ea"/>
                  <a:ea typeface="+mn-ea"/>
                </a:rPr>
                <a:t>サービスを提供するための経費（政策的経費）が約</a:t>
              </a:r>
              <a:r>
                <a:rPr kumimoji="1" lang="en-US" altLang="ja-JP" sz="1400" spc="70" dirty="0">
                  <a:latin typeface="+mn-ea"/>
                </a:rPr>
                <a:t>85.8</a:t>
              </a:r>
              <a:r>
                <a:rPr kumimoji="1" lang="ja-JP" altLang="en-US" sz="1400" spc="70" dirty="0">
                  <a:latin typeface="+mn-ea"/>
                  <a:ea typeface="+mn-ea"/>
                </a:rPr>
                <a:t>兆円計上されており、</a:t>
              </a:r>
              <a:r>
                <a:rPr kumimoji="1" lang="ja-JP" altLang="en-US" sz="1400" u="sng" spc="70" dirty="0">
                  <a:solidFill>
                    <a:srgbClr val="E60012"/>
                  </a:solidFill>
                  <a:latin typeface="+mn-ea"/>
                  <a:ea typeface="+mn-ea"/>
                </a:rPr>
                <a:t>プライマリーバランス（</a:t>
              </a:r>
              <a:r>
                <a:rPr kumimoji="1" lang="en-US" altLang="ja-JP" sz="1400" u="sng" spc="70" dirty="0">
                  <a:solidFill>
                    <a:srgbClr val="E60012"/>
                  </a:solidFill>
                  <a:latin typeface="+mn-ea"/>
                  <a:ea typeface="+mn-ea"/>
                </a:rPr>
                <a:t>PB</a:t>
              </a:r>
              <a:r>
                <a:rPr kumimoji="1" lang="ja-JP" altLang="en-US" sz="1400" u="sng" spc="70" dirty="0">
                  <a:solidFill>
                    <a:srgbClr val="E60012"/>
                  </a:solidFill>
                  <a:latin typeface="+mn-ea"/>
                  <a:ea typeface="+mn-ea"/>
                </a:rPr>
                <a:t>）が</a:t>
              </a:r>
              <a:r>
                <a:rPr kumimoji="1" lang="ja-JP" altLang="en-US" sz="1400" u="sng" dirty="0">
                  <a:solidFill>
                    <a:srgbClr val="E60012"/>
                  </a:solidFill>
                  <a:latin typeface="+mn-ea"/>
                  <a:ea typeface="+mn-ea"/>
                </a:rPr>
                <a:t>約</a:t>
              </a:r>
              <a:r>
                <a:rPr kumimoji="1" lang="en-US" altLang="ja-JP" sz="1400" u="sng" dirty="0">
                  <a:solidFill>
                    <a:srgbClr val="E60012"/>
                  </a:solidFill>
                  <a:latin typeface="+mn-ea"/>
                  <a:ea typeface="+mn-ea"/>
                </a:rPr>
                <a:t>8</a:t>
              </a:r>
              <a:r>
                <a:rPr kumimoji="1" lang="en-US" altLang="ja-JP" sz="1400" u="sng" dirty="0">
                  <a:solidFill>
                    <a:srgbClr val="E60012"/>
                  </a:solidFill>
                  <a:latin typeface="+mn-ea"/>
                </a:rPr>
                <a:t>.8</a:t>
              </a:r>
              <a:r>
                <a:rPr kumimoji="1" lang="ja-JP" altLang="en-US" sz="1400" u="sng" dirty="0">
                  <a:solidFill>
                    <a:srgbClr val="E60012"/>
                  </a:solidFill>
                  <a:latin typeface="+mn-ea"/>
                  <a:ea typeface="+mn-ea"/>
                </a:rPr>
                <a:t>兆円赤字</a:t>
              </a:r>
              <a:r>
                <a:rPr kumimoji="1" lang="ja-JP" altLang="en-US" sz="1400" dirty="0">
                  <a:latin typeface="+mn-ea"/>
                  <a:ea typeface="+mn-ea"/>
                </a:rPr>
                <a:t>の状況です。</a:t>
              </a:r>
            </a:p>
            <a:p>
              <a:pPr algn="just">
                <a:lnSpc>
                  <a:spcPct val="125000"/>
                </a:lnSpc>
              </a:pPr>
              <a:r>
                <a:rPr kumimoji="1" lang="ja-JP" altLang="en-US" sz="1400" spc="30" dirty="0">
                  <a:latin typeface="+mn-ea"/>
                  <a:ea typeface="+mn-ea"/>
                </a:rPr>
                <a:t>　なお、下の図のように「政策的経費＋利払費」が「税収等」を上回ることを「財政収支が赤字」といい、現在の</a:t>
              </a:r>
              <a:r>
                <a:rPr kumimoji="1" lang="ja-JP" altLang="en-US" sz="1400" dirty="0">
                  <a:latin typeface="+mn-ea"/>
                  <a:ea typeface="+mn-ea"/>
                </a:rPr>
                <a:t>日本は財政収支の赤字が続いた結果、令和</a:t>
              </a:r>
              <a:r>
                <a:rPr kumimoji="1" lang="en-US" altLang="ja-JP" sz="1400" dirty="0">
                  <a:latin typeface="+mn-ea"/>
                  <a:ea typeface="+mn-ea"/>
                </a:rPr>
                <a:t>6</a:t>
              </a:r>
              <a:r>
                <a:rPr kumimoji="1" lang="ja-JP" altLang="en-US" sz="1400" dirty="0">
                  <a:latin typeface="+mn-ea"/>
                  <a:ea typeface="+mn-ea"/>
                </a:rPr>
                <a:t>年度末の公債金残高は約</a:t>
              </a:r>
              <a:r>
                <a:rPr kumimoji="1" lang="en-US" altLang="ja-JP" sz="1400" dirty="0">
                  <a:latin typeface="+mn-ea"/>
                  <a:ea typeface="+mn-ea"/>
                </a:rPr>
                <a:t>1,105</a:t>
              </a:r>
              <a:r>
                <a:rPr kumimoji="1" lang="ja-JP" altLang="en-US" sz="1400" dirty="0">
                  <a:latin typeface="+mn-ea"/>
                  <a:ea typeface="+mn-ea"/>
                </a:rPr>
                <a:t>兆円に達する見込みです。</a:t>
              </a:r>
              <a:endParaRPr kumimoji="1" lang="en-US" altLang="ja-JP" sz="1700" dirty="0">
                <a:latin typeface="+mn-ea"/>
                <a:ea typeface="+mn-ea"/>
              </a:endParaRPr>
            </a:p>
          </p:txBody>
        </p:sp>
        <p:sp>
          <p:nvSpPr>
            <p:cNvPr id="6" name="テキスト ボックス 5">
              <a:extLst>
                <a:ext uri="{FF2B5EF4-FFF2-40B4-BE49-F238E27FC236}">
                  <a16:creationId xmlns:a16="http://schemas.microsoft.com/office/drawing/2014/main" id="{A660BAA0-13E4-1226-C2CE-3B33C3522ECD}"/>
                </a:ext>
              </a:extLst>
            </p:cNvPr>
            <p:cNvSpPr txBox="1"/>
            <p:nvPr/>
          </p:nvSpPr>
          <p:spPr>
            <a:xfrm>
              <a:off x="657675" y="2107882"/>
              <a:ext cx="8954814" cy="393890"/>
            </a:xfrm>
            <a:prstGeom prst="rect">
              <a:avLst/>
            </a:prstGeom>
            <a:noFill/>
          </p:spPr>
          <p:txBody>
            <a:bodyPr wrap="square" lIns="0" tIns="0" rIns="0" bIns="0" rtlCol="0">
              <a:spAutoFit/>
            </a:bodyPr>
            <a:lstStyle/>
            <a:p>
              <a:pPr algn="just">
                <a:lnSpc>
                  <a:spcPct val="125000"/>
                </a:lnSpc>
              </a:pPr>
              <a:r>
                <a:rPr kumimoji="1" lang="ja-JP" altLang="en-US" sz="1050" dirty="0">
                  <a:latin typeface="+mn-ea"/>
                  <a:ea typeface="+mn-ea"/>
                </a:rPr>
                <a:t>（注</a:t>
              </a:r>
              <a:r>
                <a:rPr kumimoji="1" lang="en-US" altLang="ja-JP" sz="1050" dirty="0">
                  <a:latin typeface="+mn-ea"/>
                  <a:ea typeface="+mn-ea"/>
                </a:rPr>
                <a:t>1</a:t>
              </a:r>
              <a:r>
                <a:rPr kumimoji="1" lang="ja-JP" altLang="en-US" sz="1050" dirty="0">
                  <a:latin typeface="+mn-ea"/>
                  <a:ea typeface="+mn-ea"/>
                </a:rPr>
                <a:t>）プライマリーバランス（</a:t>
              </a:r>
              <a:r>
                <a:rPr kumimoji="1" lang="en-US" altLang="ja-JP" sz="1050" dirty="0">
                  <a:latin typeface="+mn-ea"/>
                  <a:ea typeface="+mn-ea"/>
                </a:rPr>
                <a:t>PB</a:t>
              </a:r>
              <a:r>
                <a:rPr kumimoji="1" lang="ja-JP" altLang="en-US" sz="1050" dirty="0">
                  <a:latin typeface="+mn-ea"/>
                  <a:ea typeface="+mn-ea"/>
                </a:rPr>
                <a:t>）：基礎的財政収支。政策的経費を税収等で賄えているかどうかを示す指標。</a:t>
              </a:r>
            </a:p>
            <a:p>
              <a:pPr algn="just">
                <a:lnSpc>
                  <a:spcPct val="125000"/>
                </a:lnSpc>
              </a:pPr>
              <a:r>
                <a:rPr kumimoji="1" lang="ja-JP" altLang="en-US" sz="1050" dirty="0">
                  <a:latin typeface="+mn-ea"/>
                  <a:ea typeface="+mn-ea"/>
                </a:rPr>
                <a:t>（注</a:t>
              </a:r>
              <a:r>
                <a:rPr kumimoji="1" lang="en-US" altLang="ja-JP" sz="1050" dirty="0">
                  <a:latin typeface="+mn-ea"/>
                  <a:ea typeface="+mn-ea"/>
                </a:rPr>
                <a:t>2</a:t>
              </a:r>
              <a:r>
                <a:rPr kumimoji="1" lang="ja-JP" altLang="en-US" sz="1050" dirty="0">
                  <a:latin typeface="+mn-ea"/>
                  <a:ea typeface="+mn-ea"/>
                </a:rPr>
                <a:t>）政策的経費とは、歳出総額から利払費と債務償還費（交付国債分を除く）を除いたもの。</a:t>
              </a:r>
              <a:endParaRPr kumimoji="1" lang="en-US" altLang="ja-JP" sz="1200" spc="40" dirty="0">
                <a:latin typeface="+mn-ea"/>
                <a:ea typeface="+mn-ea"/>
              </a:endParaRPr>
            </a:p>
          </p:txBody>
        </p:sp>
      </p:grpSp>
      <p:sp>
        <p:nvSpPr>
          <p:cNvPr id="102" name="テキスト ボックス 101">
            <a:extLst>
              <a:ext uri="{FF2B5EF4-FFF2-40B4-BE49-F238E27FC236}">
                <a16:creationId xmlns:a16="http://schemas.microsoft.com/office/drawing/2014/main" id="{02D60940-8BE0-4F90-0664-6B95A760752B}"/>
              </a:ext>
            </a:extLst>
          </p:cNvPr>
          <p:cNvSpPr txBox="1"/>
          <p:nvPr/>
        </p:nvSpPr>
        <p:spPr>
          <a:xfrm>
            <a:off x="10185641" y="7205663"/>
            <a:ext cx="134798" cy="153888"/>
          </a:xfrm>
          <a:prstGeom prst="rect">
            <a:avLst/>
          </a:prstGeom>
          <a:noFill/>
        </p:spPr>
        <p:txBody>
          <a:bodyPr vert="horz" wrap="none" lIns="0" tIns="0" rIns="0" bIns="0" rtlCol="0">
            <a:noAutofit/>
          </a:bodyPr>
          <a:lstStyle/>
          <a:p>
            <a:pPr algn="r"/>
            <a:r>
              <a:rPr kumimoji="1" lang="en-US" altLang="ja-JP" sz="1000" dirty="0"/>
              <a:t>15</a:t>
            </a:r>
            <a:endParaRPr kumimoji="1" lang="ja-JP" altLang="en-US" sz="1000" dirty="0"/>
          </a:p>
        </p:txBody>
      </p:sp>
      <p:sp>
        <p:nvSpPr>
          <p:cNvPr id="89" name="吹き出し: 角を丸めた四角形 88">
            <a:extLst>
              <a:ext uri="{FF2B5EF4-FFF2-40B4-BE49-F238E27FC236}">
                <a16:creationId xmlns:a16="http://schemas.microsoft.com/office/drawing/2014/main" id="{EE9C82B3-C864-6BA5-E506-1225FFD19E3F}"/>
              </a:ext>
            </a:extLst>
          </p:cNvPr>
          <p:cNvSpPr/>
          <p:nvPr/>
        </p:nvSpPr>
        <p:spPr>
          <a:xfrm>
            <a:off x="6222615" y="4942191"/>
            <a:ext cx="877858" cy="349456"/>
          </a:xfrm>
          <a:prstGeom prst="wedgeRoundRectCallout">
            <a:avLst>
              <a:gd name="adj1" fmla="val 82155"/>
              <a:gd name="adj2" fmla="val 71397"/>
              <a:gd name="adj3" fmla="val 16667"/>
            </a:avLst>
          </a:prstGeom>
          <a:noFill/>
          <a:ln>
            <a:solidFill>
              <a:srgbClr val="0068B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正方形/長方形 52">
            <a:extLst>
              <a:ext uri="{FF2B5EF4-FFF2-40B4-BE49-F238E27FC236}">
                <a16:creationId xmlns:a16="http://schemas.microsoft.com/office/drawing/2014/main" id="{241AF899-656A-E485-4162-45096E2964F8}"/>
              </a:ext>
            </a:extLst>
          </p:cNvPr>
          <p:cNvSpPr/>
          <p:nvPr/>
        </p:nvSpPr>
        <p:spPr>
          <a:xfrm>
            <a:off x="2747128" y="5169855"/>
            <a:ext cx="1752728" cy="564906"/>
          </a:xfrm>
          <a:prstGeom prst="rect">
            <a:avLst/>
          </a:prstGeom>
          <a:solidFill>
            <a:srgbClr val="DFD35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7" name="正方形/長方形 46">
            <a:extLst>
              <a:ext uri="{FF2B5EF4-FFF2-40B4-BE49-F238E27FC236}">
                <a16:creationId xmlns:a16="http://schemas.microsoft.com/office/drawing/2014/main" id="{5A14D774-A0A5-F49A-33EA-3D160CB4D575}"/>
              </a:ext>
            </a:extLst>
          </p:cNvPr>
          <p:cNvSpPr/>
          <p:nvPr/>
        </p:nvSpPr>
        <p:spPr>
          <a:xfrm>
            <a:off x="2750904" y="5731931"/>
            <a:ext cx="1753960" cy="1281971"/>
          </a:xfrm>
          <a:prstGeom prst="rect">
            <a:avLst/>
          </a:prstGeom>
          <a:solidFill>
            <a:srgbClr val="FFF46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0" name="正方形/長方形 49">
            <a:extLst>
              <a:ext uri="{FF2B5EF4-FFF2-40B4-BE49-F238E27FC236}">
                <a16:creationId xmlns:a16="http://schemas.microsoft.com/office/drawing/2014/main" id="{454657AD-6123-46A2-E78B-83119D3C6C19}"/>
              </a:ext>
            </a:extLst>
          </p:cNvPr>
          <p:cNvSpPr/>
          <p:nvPr/>
        </p:nvSpPr>
        <p:spPr>
          <a:xfrm>
            <a:off x="996359" y="5741498"/>
            <a:ext cx="1753960" cy="1272404"/>
          </a:xfrm>
          <a:prstGeom prst="rect">
            <a:avLst/>
          </a:prstGeom>
          <a:solidFill>
            <a:srgbClr val="7ECEF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61" name="直線コネクタ 60">
            <a:extLst>
              <a:ext uri="{FF2B5EF4-FFF2-40B4-BE49-F238E27FC236}">
                <a16:creationId xmlns:a16="http://schemas.microsoft.com/office/drawing/2014/main" id="{485370B5-7B43-F6B6-D6CE-675F857A7899}"/>
              </a:ext>
            </a:extLst>
          </p:cNvPr>
          <p:cNvCxnSpPr>
            <a:cxnSpLocks/>
          </p:cNvCxnSpPr>
          <p:nvPr/>
        </p:nvCxnSpPr>
        <p:spPr>
          <a:xfrm>
            <a:off x="2751913" y="4160531"/>
            <a:ext cx="0" cy="285467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
        <p:nvSpPr>
          <p:cNvPr id="62" name="フリーフォーム: 図形 61">
            <a:extLst>
              <a:ext uri="{FF2B5EF4-FFF2-40B4-BE49-F238E27FC236}">
                <a16:creationId xmlns:a16="http://schemas.microsoft.com/office/drawing/2014/main" id="{D854E41F-1B6D-92D2-B574-31BC1280D070}"/>
              </a:ext>
            </a:extLst>
          </p:cNvPr>
          <p:cNvSpPr/>
          <p:nvPr/>
        </p:nvSpPr>
        <p:spPr>
          <a:xfrm>
            <a:off x="996359" y="5174638"/>
            <a:ext cx="3504729" cy="562462"/>
          </a:xfrm>
          <a:custGeom>
            <a:avLst/>
            <a:gdLst>
              <a:gd name="connsiteX0" fmla="*/ 1807940 w 1807940"/>
              <a:gd name="connsiteY0" fmla="*/ 0 h 288893"/>
              <a:gd name="connsiteX1" fmla="*/ 905447 w 1807940"/>
              <a:gd name="connsiteY1" fmla="*/ 0 h 288893"/>
              <a:gd name="connsiteX2" fmla="*/ 905447 w 1807940"/>
              <a:gd name="connsiteY2" fmla="*/ 288893 h 288893"/>
              <a:gd name="connsiteX3" fmla="*/ 0 w 1807940"/>
              <a:gd name="connsiteY3" fmla="*/ 288893 h 288893"/>
            </a:gdLst>
            <a:ahLst/>
            <a:cxnLst>
              <a:cxn ang="0">
                <a:pos x="connsiteX0" y="connsiteY0"/>
              </a:cxn>
              <a:cxn ang="0">
                <a:pos x="connsiteX1" y="connsiteY1"/>
              </a:cxn>
              <a:cxn ang="0">
                <a:pos x="connsiteX2" y="connsiteY2"/>
              </a:cxn>
              <a:cxn ang="0">
                <a:pos x="connsiteX3" y="connsiteY3"/>
              </a:cxn>
            </a:cxnLst>
            <a:rect l="l" t="t" r="r" b="b"/>
            <a:pathLst>
              <a:path w="1807940" h="288893">
                <a:moveTo>
                  <a:pt x="1807940" y="0"/>
                </a:moveTo>
                <a:lnTo>
                  <a:pt x="905447" y="0"/>
                </a:lnTo>
                <a:lnTo>
                  <a:pt x="905447" y="288893"/>
                </a:lnTo>
                <a:lnTo>
                  <a:pt x="0" y="288893"/>
                </a:lnTo>
              </a:path>
            </a:pathLst>
          </a:custGeom>
          <a:noFill/>
          <a:ln w="25400" cap="flat">
            <a:solidFill>
              <a:srgbClr val="E60012"/>
            </a:solidFill>
            <a:prstDash val="solid"/>
            <a:miter/>
          </a:ln>
        </p:spPr>
        <p:txBody>
          <a:bodyPr rtlCol="0" anchor="ctr"/>
          <a:lstStyle/>
          <a:p>
            <a:endParaRPr lang="ja-JP" altLang="en-US"/>
          </a:p>
        </p:txBody>
      </p:sp>
      <p:sp>
        <p:nvSpPr>
          <p:cNvPr id="28" name="正方形/長方形 27">
            <a:extLst>
              <a:ext uri="{FF2B5EF4-FFF2-40B4-BE49-F238E27FC236}">
                <a16:creationId xmlns:a16="http://schemas.microsoft.com/office/drawing/2014/main" id="{E80A33DD-BC41-5C3C-A73A-A1DB7261AADF}"/>
              </a:ext>
            </a:extLst>
          </p:cNvPr>
          <p:cNvSpPr/>
          <p:nvPr/>
        </p:nvSpPr>
        <p:spPr>
          <a:xfrm>
            <a:off x="7408927" y="5389910"/>
            <a:ext cx="1753960" cy="1623993"/>
          </a:xfrm>
          <a:prstGeom prst="rect">
            <a:avLst/>
          </a:prstGeom>
          <a:solidFill>
            <a:srgbClr val="FFF46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8" name="正方形/長方形 37">
            <a:extLst>
              <a:ext uri="{FF2B5EF4-FFF2-40B4-BE49-F238E27FC236}">
                <a16:creationId xmlns:a16="http://schemas.microsoft.com/office/drawing/2014/main" id="{A5E8D258-37AA-E76A-1419-9E7B214CC4EC}"/>
              </a:ext>
            </a:extLst>
          </p:cNvPr>
          <p:cNvSpPr/>
          <p:nvPr/>
        </p:nvSpPr>
        <p:spPr>
          <a:xfrm>
            <a:off x="5658158" y="5389910"/>
            <a:ext cx="1753960" cy="1623993"/>
          </a:xfrm>
          <a:prstGeom prst="rect">
            <a:avLst/>
          </a:prstGeom>
          <a:solidFill>
            <a:srgbClr val="7ECEF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40" name="直線コネクタ 39">
            <a:extLst>
              <a:ext uri="{FF2B5EF4-FFF2-40B4-BE49-F238E27FC236}">
                <a16:creationId xmlns:a16="http://schemas.microsoft.com/office/drawing/2014/main" id="{F535EFDE-7DE5-4865-FE53-EB51CBA78755}"/>
              </a:ext>
            </a:extLst>
          </p:cNvPr>
          <p:cNvCxnSpPr>
            <a:cxnSpLocks/>
          </p:cNvCxnSpPr>
          <p:nvPr/>
        </p:nvCxnSpPr>
        <p:spPr>
          <a:xfrm>
            <a:off x="7413712" y="4160531"/>
            <a:ext cx="0" cy="285467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3" name="直線コネクタ 82">
            <a:extLst>
              <a:ext uri="{FF2B5EF4-FFF2-40B4-BE49-F238E27FC236}">
                <a16:creationId xmlns:a16="http://schemas.microsoft.com/office/drawing/2014/main" id="{1D6DF89E-0442-615F-A359-0543E6E3B5A8}"/>
              </a:ext>
            </a:extLst>
          </p:cNvPr>
          <p:cNvCxnSpPr>
            <a:cxnSpLocks/>
          </p:cNvCxnSpPr>
          <p:nvPr/>
        </p:nvCxnSpPr>
        <p:spPr>
          <a:xfrm flipH="1">
            <a:off x="7389796" y="4951303"/>
            <a:ext cx="1757944" cy="0"/>
          </a:xfrm>
          <a:prstGeom prst="line">
            <a:avLst/>
          </a:prstGeom>
          <a:ln w="12700">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86" name="直線コネクタ 85">
            <a:extLst>
              <a:ext uri="{FF2B5EF4-FFF2-40B4-BE49-F238E27FC236}">
                <a16:creationId xmlns:a16="http://schemas.microsoft.com/office/drawing/2014/main" id="{9AA7B9CA-3738-523C-65D1-007DAF45D6BE}"/>
              </a:ext>
            </a:extLst>
          </p:cNvPr>
          <p:cNvCxnSpPr>
            <a:cxnSpLocks/>
          </p:cNvCxnSpPr>
          <p:nvPr/>
        </p:nvCxnSpPr>
        <p:spPr>
          <a:xfrm>
            <a:off x="5658158" y="5389100"/>
            <a:ext cx="3504729" cy="0"/>
          </a:xfrm>
          <a:prstGeom prst="line">
            <a:avLst/>
          </a:prstGeom>
          <a:ln w="25400">
            <a:solidFill>
              <a:srgbClr val="0068B7"/>
            </a:solidFill>
          </a:ln>
        </p:spPr>
        <p:style>
          <a:lnRef idx="1">
            <a:schemeClr val="accent1"/>
          </a:lnRef>
          <a:fillRef idx="0">
            <a:schemeClr val="accent1"/>
          </a:fillRef>
          <a:effectRef idx="0">
            <a:schemeClr val="accent1"/>
          </a:effectRef>
          <a:fontRef idx="minor">
            <a:schemeClr val="tx1"/>
          </a:fontRef>
        </p:style>
      </p:cxnSp>
      <p:sp>
        <p:nvSpPr>
          <p:cNvPr id="7" name="テキスト ボックス 6">
            <a:extLst>
              <a:ext uri="{FF2B5EF4-FFF2-40B4-BE49-F238E27FC236}">
                <a16:creationId xmlns:a16="http://schemas.microsoft.com/office/drawing/2014/main" id="{33589E62-9F0F-AADC-6135-BEE4BFE20BF9}"/>
              </a:ext>
            </a:extLst>
          </p:cNvPr>
          <p:cNvSpPr txBox="1"/>
          <p:nvPr/>
        </p:nvSpPr>
        <p:spPr>
          <a:xfrm>
            <a:off x="1338534" y="3274123"/>
            <a:ext cx="2826758" cy="276999"/>
          </a:xfrm>
          <a:prstGeom prst="rect">
            <a:avLst/>
          </a:prstGeom>
          <a:noFill/>
        </p:spPr>
        <p:txBody>
          <a:bodyPr wrap="square" lIns="0" tIns="0" rIns="0" bIns="0" rtlCol="0">
            <a:spAutoFit/>
          </a:bodyPr>
          <a:lstStyle/>
          <a:p>
            <a:pPr algn="ctr"/>
            <a:r>
              <a:rPr kumimoji="1" lang="zh-TW" altLang="en-US" b="1" dirty="0">
                <a:latin typeface="+mn-ea"/>
                <a:ea typeface="+mn-ea"/>
              </a:rPr>
              <a:t>令和</a:t>
            </a:r>
            <a:r>
              <a:rPr kumimoji="1" lang="ja-JP" altLang="en-US" b="1" dirty="0">
                <a:latin typeface="+mn-ea"/>
                <a:ea typeface="+mn-ea"/>
              </a:rPr>
              <a:t>６</a:t>
            </a:r>
            <a:r>
              <a:rPr kumimoji="1" lang="zh-TW" altLang="en-US" b="1" dirty="0">
                <a:latin typeface="+mn-ea"/>
                <a:ea typeface="+mn-ea"/>
              </a:rPr>
              <a:t>年度財政収支</a:t>
            </a:r>
            <a:endParaRPr kumimoji="1" lang="en-US" altLang="ja-JP" b="1" spc="40" dirty="0">
              <a:latin typeface="+mn-ea"/>
              <a:ea typeface="+mn-ea"/>
            </a:endParaRPr>
          </a:p>
        </p:txBody>
      </p:sp>
      <p:sp>
        <p:nvSpPr>
          <p:cNvPr id="9" name="テキスト ボックス 8">
            <a:extLst>
              <a:ext uri="{FF2B5EF4-FFF2-40B4-BE49-F238E27FC236}">
                <a16:creationId xmlns:a16="http://schemas.microsoft.com/office/drawing/2014/main" id="{1E2BB069-26A8-C19D-534A-9E75A2090AEA}"/>
              </a:ext>
            </a:extLst>
          </p:cNvPr>
          <p:cNvSpPr txBox="1"/>
          <p:nvPr/>
        </p:nvSpPr>
        <p:spPr>
          <a:xfrm>
            <a:off x="963723" y="3678552"/>
            <a:ext cx="1717568" cy="461665"/>
          </a:xfrm>
          <a:prstGeom prst="rect">
            <a:avLst/>
          </a:prstGeom>
          <a:noFill/>
        </p:spPr>
        <p:txBody>
          <a:bodyPr wrap="square" lIns="0" tIns="0" rIns="0" bIns="0" rtlCol="0">
            <a:spAutoFit/>
          </a:bodyPr>
          <a:lstStyle/>
          <a:p>
            <a:pPr algn="ctr"/>
            <a:r>
              <a:rPr kumimoji="1" lang="zh-TW" altLang="en-US" sz="1600" dirty="0">
                <a:latin typeface="+mn-ea"/>
                <a:ea typeface="+mn-ea"/>
              </a:rPr>
              <a:t>歳入総額</a:t>
            </a:r>
          </a:p>
          <a:p>
            <a:pPr algn="ctr"/>
            <a:r>
              <a:rPr kumimoji="1" lang="zh-TW" altLang="en-US" sz="1400" dirty="0">
                <a:latin typeface="+mn-ea"/>
                <a:ea typeface="+mn-ea"/>
              </a:rPr>
              <a:t>（約</a:t>
            </a:r>
            <a:r>
              <a:rPr kumimoji="1" lang="en-US" altLang="ja-JP" sz="1400" dirty="0">
                <a:latin typeface="+mn-ea"/>
              </a:rPr>
              <a:t>112</a:t>
            </a:r>
            <a:r>
              <a:rPr kumimoji="1" lang="en-US" altLang="zh-TW" sz="1400" dirty="0">
                <a:latin typeface="+mn-ea"/>
                <a:ea typeface="+mn-ea"/>
              </a:rPr>
              <a:t>.</a:t>
            </a:r>
            <a:r>
              <a:rPr kumimoji="1" lang="en-US" altLang="ja-JP" sz="1400" dirty="0">
                <a:latin typeface="+mn-ea"/>
              </a:rPr>
              <a:t>6</a:t>
            </a:r>
            <a:r>
              <a:rPr kumimoji="1" lang="zh-TW" altLang="en-US" sz="1400" dirty="0">
                <a:latin typeface="+mn-ea"/>
                <a:ea typeface="+mn-ea"/>
              </a:rPr>
              <a:t>兆円）</a:t>
            </a:r>
            <a:endParaRPr kumimoji="1" lang="en-US" altLang="ja-JP" sz="1400" spc="40" dirty="0">
              <a:latin typeface="+mn-ea"/>
              <a:ea typeface="+mn-ea"/>
            </a:endParaRPr>
          </a:p>
        </p:txBody>
      </p:sp>
      <p:sp>
        <p:nvSpPr>
          <p:cNvPr id="13" name="テキスト ボックス 12">
            <a:extLst>
              <a:ext uri="{FF2B5EF4-FFF2-40B4-BE49-F238E27FC236}">
                <a16:creationId xmlns:a16="http://schemas.microsoft.com/office/drawing/2014/main" id="{44FEF28E-8592-0CE8-CA86-8471F1F12ECD}"/>
              </a:ext>
            </a:extLst>
          </p:cNvPr>
          <p:cNvSpPr txBox="1"/>
          <p:nvPr/>
        </p:nvSpPr>
        <p:spPr>
          <a:xfrm>
            <a:off x="2814048" y="3678552"/>
            <a:ext cx="1821194" cy="461665"/>
          </a:xfrm>
          <a:prstGeom prst="rect">
            <a:avLst/>
          </a:prstGeom>
          <a:noFill/>
        </p:spPr>
        <p:txBody>
          <a:bodyPr wrap="square" lIns="0" tIns="0" rIns="0" bIns="0" rtlCol="0">
            <a:spAutoFit/>
          </a:bodyPr>
          <a:lstStyle/>
          <a:p>
            <a:pPr algn="ctr"/>
            <a:r>
              <a:rPr kumimoji="1" lang="zh-TW" altLang="en-US" sz="1600" dirty="0">
                <a:latin typeface="+mn-ea"/>
                <a:ea typeface="+mn-ea"/>
              </a:rPr>
              <a:t>歳出総額</a:t>
            </a:r>
          </a:p>
          <a:p>
            <a:pPr algn="ctr"/>
            <a:r>
              <a:rPr kumimoji="1" lang="zh-TW" altLang="en-US" sz="1400" dirty="0">
                <a:latin typeface="+mn-ea"/>
                <a:ea typeface="+mn-ea"/>
              </a:rPr>
              <a:t>（約</a:t>
            </a:r>
            <a:r>
              <a:rPr kumimoji="1" lang="en-US" altLang="ja-JP" sz="1400" dirty="0">
                <a:latin typeface="+mn-ea"/>
              </a:rPr>
              <a:t>112.6</a:t>
            </a:r>
            <a:r>
              <a:rPr kumimoji="1" lang="zh-TW" altLang="en-US" sz="1400" dirty="0">
                <a:latin typeface="+mn-ea"/>
                <a:ea typeface="+mn-ea"/>
              </a:rPr>
              <a:t>兆円）</a:t>
            </a:r>
            <a:endParaRPr kumimoji="1" lang="en-US" altLang="ja-JP" sz="1400" spc="40" dirty="0">
              <a:latin typeface="+mn-ea"/>
              <a:ea typeface="+mn-ea"/>
            </a:endParaRPr>
          </a:p>
        </p:txBody>
      </p:sp>
      <p:sp>
        <p:nvSpPr>
          <p:cNvPr id="14" name="テキスト ボックス 13">
            <a:extLst>
              <a:ext uri="{FF2B5EF4-FFF2-40B4-BE49-F238E27FC236}">
                <a16:creationId xmlns:a16="http://schemas.microsoft.com/office/drawing/2014/main" id="{33BD0226-6BC8-E49B-22DE-DCFD27585CE3}"/>
              </a:ext>
            </a:extLst>
          </p:cNvPr>
          <p:cNvSpPr txBox="1"/>
          <p:nvPr/>
        </p:nvSpPr>
        <p:spPr>
          <a:xfrm>
            <a:off x="5658159" y="3274123"/>
            <a:ext cx="3973166" cy="276999"/>
          </a:xfrm>
          <a:prstGeom prst="rect">
            <a:avLst/>
          </a:prstGeom>
          <a:noFill/>
        </p:spPr>
        <p:txBody>
          <a:bodyPr wrap="square" lIns="0" tIns="0" rIns="0" bIns="0" rtlCol="0">
            <a:spAutoFit/>
          </a:bodyPr>
          <a:lstStyle/>
          <a:p>
            <a:r>
              <a:rPr kumimoji="1" lang="ja-JP" altLang="en-US" b="1" dirty="0">
                <a:latin typeface="+mn-ea"/>
                <a:ea typeface="+mn-ea"/>
              </a:rPr>
              <a:t>プライマリーバランスが均衡した状態</a:t>
            </a:r>
            <a:endParaRPr kumimoji="1" lang="en-US" altLang="ja-JP" b="1" spc="40" dirty="0">
              <a:latin typeface="+mn-ea"/>
              <a:ea typeface="+mn-ea"/>
            </a:endParaRPr>
          </a:p>
        </p:txBody>
      </p:sp>
      <p:sp>
        <p:nvSpPr>
          <p:cNvPr id="17" name="テキスト ボックス 16">
            <a:extLst>
              <a:ext uri="{FF2B5EF4-FFF2-40B4-BE49-F238E27FC236}">
                <a16:creationId xmlns:a16="http://schemas.microsoft.com/office/drawing/2014/main" id="{97EAD7B5-B2A3-4965-A667-7CE5C58558B4}"/>
              </a:ext>
            </a:extLst>
          </p:cNvPr>
          <p:cNvSpPr txBox="1"/>
          <p:nvPr/>
        </p:nvSpPr>
        <p:spPr>
          <a:xfrm>
            <a:off x="5839286" y="3893996"/>
            <a:ext cx="1391704" cy="246221"/>
          </a:xfrm>
          <a:prstGeom prst="rect">
            <a:avLst/>
          </a:prstGeom>
          <a:noFill/>
        </p:spPr>
        <p:txBody>
          <a:bodyPr wrap="square" lIns="0" tIns="0" rIns="0" bIns="0" rtlCol="0">
            <a:spAutoFit/>
          </a:bodyPr>
          <a:lstStyle/>
          <a:p>
            <a:pPr algn="ctr"/>
            <a:r>
              <a:rPr kumimoji="1" lang="zh-TW" altLang="en-US" sz="1600" dirty="0">
                <a:latin typeface="+mn-ea"/>
                <a:ea typeface="+mn-ea"/>
              </a:rPr>
              <a:t>歳入総額</a:t>
            </a:r>
          </a:p>
        </p:txBody>
      </p:sp>
      <p:sp>
        <p:nvSpPr>
          <p:cNvPr id="18" name="テキスト ボックス 17">
            <a:extLst>
              <a:ext uri="{FF2B5EF4-FFF2-40B4-BE49-F238E27FC236}">
                <a16:creationId xmlns:a16="http://schemas.microsoft.com/office/drawing/2014/main" id="{83F0B9BB-C836-23A6-284C-17676192E961}"/>
              </a:ext>
            </a:extLst>
          </p:cNvPr>
          <p:cNvSpPr txBox="1"/>
          <p:nvPr/>
        </p:nvSpPr>
        <p:spPr>
          <a:xfrm>
            <a:off x="7590055" y="3893996"/>
            <a:ext cx="1391704" cy="246221"/>
          </a:xfrm>
          <a:prstGeom prst="rect">
            <a:avLst/>
          </a:prstGeom>
          <a:noFill/>
        </p:spPr>
        <p:txBody>
          <a:bodyPr wrap="square" lIns="0" tIns="0" rIns="0" bIns="0" rtlCol="0">
            <a:spAutoFit/>
          </a:bodyPr>
          <a:lstStyle/>
          <a:p>
            <a:pPr algn="ctr"/>
            <a:r>
              <a:rPr kumimoji="1" lang="zh-TW" altLang="en-US" sz="1600" dirty="0">
                <a:latin typeface="+mn-ea"/>
                <a:ea typeface="+mn-ea"/>
              </a:rPr>
              <a:t>歳出総額</a:t>
            </a:r>
          </a:p>
        </p:txBody>
      </p:sp>
      <p:sp>
        <p:nvSpPr>
          <p:cNvPr id="39" name="正方形/長方形 38">
            <a:extLst>
              <a:ext uri="{FF2B5EF4-FFF2-40B4-BE49-F238E27FC236}">
                <a16:creationId xmlns:a16="http://schemas.microsoft.com/office/drawing/2014/main" id="{0A734E59-D718-E156-77DF-E87FB4550C56}"/>
              </a:ext>
            </a:extLst>
          </p:cNvPr>
          <p:cNvSpPr/>
          <p:nvPr/>
        </p:nvSpPr>
        <p:spPr>
          <a:xfrm>
            <a:off x="5658159" y="4160531"/>
            <a:ext cx="3511106" cy="2853372"/>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1" name="テキスト ボックス 40">
            <a:extLst>
              <a:ext uri="{FF2B5EF4-FFF2-40B4-BE49-F238E27FC236}">
                <a16:creationId xmlns:a16="http://schemas.microsoft.com/office/drawing/2014/main" id="{99BC1462-2C09-C0C9-8C3C-A69FFC7F7771}"/>
              </a:ext>
            </a:extLst>
          </p:cNvPr>
          <p:cNvSpPr txBox="1"/>
          <p:nvPr/>
        </p:nvSpPr>
        <p:spPr>
          <a:xfrm>
            <a:off x="9401625" y="4510528"/>
            <a:ext cx="215444" cy="1472342"/>
          </a:xfrm>
          <a:prstGeom prst="rect">
            <a:avLst/>
          </a:prstGeom>
          <a:noFill/>
        </p:spPr>
        <p:txBody>
          <a:bodyPr vert="eaVert" wrap="square" lIns="0" tIns="0" rIns="0" bIns="0" rtlCol="0">
            <a:spAutoFit/>
          </a:bodyPr>
          <a:lstStyle/>
          <a:p>
            <a:pPr algn="l"/>
            <a:r>
              <a:rPr lang="zh-TW" altLang="en-US" sz="1400" spc="0" baseline="0" dirty="0">
                <a:ln/>
                <a:solidFill>
                  <a:srgbClr val="E60012"/>
                </a:solidFill>
                <a:latin typeface="+mn-ea"/>
                <a:sym typeface="ＭＳ ゴシック"/>
                <a:rtl val="0"/>
              </a:rPr>
              <a:t>財政収支（赤字）</a:t>
            </a:r>
            <a:endParaRPr lang="ja-JP" altLang="en-US" sz="1400" spc="0" baseline="0" dirty="0">
              <a:ln/>
              <a:solidFill>
                <a:srgbClr val="E60012"/>
              </a:solidFill>
              <a:latin typeface="+mn-ea"/>
              <a:cs typeface="Arial"/>
              <a:sym typeface="ＭＳ ゴシック"/>
              <a:rtl val="0"/>
            </a:endParaRPr>
          </a:p>
        </p:txBody>
      </p:sp>
      <p:sp>
        <p:nvSpPr>
          <p:cNvPr id="56" name="テキスト ボックス 55">
            <a:extLst>
              <a:ext uri="{FF2B5EF4-FFF2-40B4-BE49-F238E27FC236}">
                <a16:creationId xmlns:a16="http://schemas.microsoft.com/office/drawing/2014/main" id="{D273A8CB-5F3C-7EF5-B753-124A0542B3C9}"/>
              </a:ext>
            </a:extLst>
          </p:cNvPr>
          <p:cNvSpPr txBox="1"/>
          <p:nvPr/>
        </p:nvSpPr>
        <p:spPr>
          <a:xfrm>
            <a:off x="3322962" y="5291130"/>
            <a:ext cx="734175" cy="369332"/>
          </a:xfrm>
          <a:prstGeom prst="rect">
            <a:avLst/>
          </a:prstGeom>
          <a:noFill/>
        </p:spPr>
        <p:txBody>
          <a:bodyPr wrap="none" lIns="0" tIns="0" rIns="0" bIns="0" rtlCol="0">
            <a:spAutoFit/>
          </a:bodyPr>
          <a:lstStyle/>
          <a:p>
            <a:pPr algn="r"/>
            <a:r>
              <a:rPr lang="en-US" altLang="zh-TW" sz="1200" spc="0" baseline="0" dirty="0">
                <a:ln/>
                <a:solidFill>
                  <a:srgbClr val="E60012"/>
                </a:solidFill>
                <a:latin typeface="+mn-ea"/>
                <a:sym typeface="ＭＳ ゴシック"/>
                <a:rtl val="0"/>
              </a:rPr>
              <a:t>P</a:t>
            </a:r>
            <a:r>
              <a:rPr lang="en-US" altLang="zh-TW" sz="1200" spc="-300" baseline="0" dirty="0">
                <a:ln/>
                <a:solidFill>
                  <a:srgbClr val="E60012"/>
                </a:solidFill>
                <a:latin typeface="+mn-ea"/>
                <a:sym typeface="ＭＳ ゴシック"/>
                <a:rtl val="0"/>
              </a:rPr>
              <a:t>B</a:t>
            </a:r>
            <a:r>
              <a:rPr lang="zh-TW" altLang="en-US" sz="1200" spc="0" baseline="0" dirty="0">
                <a:ln/>
                <a:solidFill>
                  <a:srgbClr val="E60012"/>
                </a:solidFill>
                <a:latin typeface="+mn-ea"/>
                <a:sym typeface="ＭＳ ゴシック"/>
                <a:rtl val="0"/>
              </a:rPr>
              <a:t>（赤字</a:t>
            </a:r>
            <a:r>
              <a:rPr lang="zh-TW" altLang="en-US" sz="1200" spc="-300" baseline="0" dirty="0">
                <a:ln/>
                <a:solidFill>
                  <a:srgbClr val="E60012"/>
                </a:solidFill>
                <a:latin typeface="+mn-ea"/>
                <a:sym typeface="ＭＳ ゴシック"/>
                <a:rtl val="0"/>
              </a:rPr>
              <a:t>）</a:t>
            </a:r>
            <a:endParaRPr lang="en-US" altLang="zh-TW" sz="1200" spc="-300" baseline="0" dirty="0">
              <a:ln/>
              <a:solidFill>
                <a:srgbClr val="E60012"/>
              </a:solidFill>
              <a:latin typeface="+mn-ea"/>
              <a:sym typeface="ＭＳ ゴシック"/>
              <a:rtl val="0"/>
            </a:endParaRPr>
          </a:p>
          <a:p>
            <a:pPr algn="r"/>
            <a:r>
              <a:rPr lang="zh-TW" altLang="en-US" sz="1200" spc="0" baseline="0" dirty="0">
                <a:ln/>
                <a:solidFill>
                  <a:srgbClr val="E60012"/>
                </a:solidFill>
                <a:latin typeface="+mn-ea"/>
                <a:sym typeface="ＭＳ ゴシック"/>
                <a:rtl val="0"/>
              </a:rPr>
              <a:t>約</a:t>
            </a:r>
            <a:r>
              <a:rPr lang="en-US" altLang="ja-JP" sz="1200" spc="0" baseline="0" dirty="0">
                <a:ln/>
                <a:solidFill>
                  <a:srgbClr val="E60012"/>
                </a:solidFill>
                <a:latin typeface="+mn-ea"/>
                <a:sym typeface="ＭＳ ゴシック"/>
                <a:rtl val="0"/>
              </a:rPr>
              <a:t>8</a:t>
            </a:r>
            <a:r>
              <a:rPr lang="en-US" altLang="ja-JP" sz="1200" dirty="0">
                <a:ln/>
                <a:solidFill>
                  <a:srgbClr val="E60012"/>
                </a:solidFill>
                <a:latin typeface="+mn-ea"/>
                <a:sym typeface="ＭＳ ゴシック"/>
                <a:rtl val="0"/>
              </a:rPr>
              <a:t>.8</a:t>
            </a:r>
            <a:r>
              <a:rPr lang="zh-TW" altLang="en-US" sz="1200" spc="0" baseline="0" dirty="0">
                <a:ln/>
                <a:solidFill>
                  <a:srgbClr val="E60012"/>
                </a:solidFill>
                <a:latin typeface="+mn-ea"/>
                <a:sym typeface="ＭＳ ゴシック"/>
                <a:rtl val="0"/>
              </a:rPr>
              <a:t>兆円</a:t>
            </a:r>
            <a:endParaRPr lang="ja-JP" altLang="en-US" sz="1200" spc="0" baseline="0" dirty="0">
              <a:ln/>
              <a:solidFill>
                <a:srgbClr val="E60012"/>
              </a:solidFill>
              <a:latin typeface="+mn-ea"/>
              <a:cs typeface="Arial"/>
              <a:sym typeface="ＭＳ ゴシック"/>
              <a:rtl val="0"/>
            </a:endParaRPr>
          </a:p>
        </p:txBody>
      </p:sp>
      <p:sp>
        <p:nvSpPr>
          <p:cNvPr id="59" name="フリーフォーム: 図形 58">
            <a:extLst>
              <a:ext uri="{FF2B5EF4-FFF2-40B4-BE49-F238E27FC236}">
                <a16:creationId xmlns:a16="http://schemas.microsoft.com/office/drawing/2014/main" id="{63A007EB-8834-225A-A464-5178CE562BF6}"/>
              </a:ext>
            </a:extLst>
          </p:cNvPr>
          <p:cNvSpPr/>
          <p:nvPr/>
        </p:nvSpPr>
        <p:spPr>
          <a:xfrm>
            <a:off x="4528052" y="4806335"/>
            <a:ext cx="77478" cy="927976"/>
          </a:xfrm>
          <a:custGeom>
            <a:avLst/>
            <a:gdLst>
              <a:gd name="connsiteX0" fmla="*/ 0 w 39719"/>
              <a:gd name="connsiteY0" fmla="*/ 0 h 483393"/>
              <a:gd name="connsiteX1" fmla="*/ 39719 w 39719"/>
              <a:gd name="connsiteY1" fmla="*/ 0 h 483393"/>
              <a:gd name="connsiteX2" fmla="*/ 39719 w 39719"/>
              <a:gd name="connsiteY2" fmla="*/ 483394 h 483393"/>
              <a:gd name="connsiteX3" fmla="*/ 3143 w 39719"/>
              <a:gd name="connsiteY3" fmla="*/ 483394 h 483393"/>
            </a:gdLst>
            <a:ahLst/>
            <a:cxnLst>
              <a:cxn ang="0">
                <a:pos x="connsiteX0" y="connsiteY0"/>
              </a:cxn>
              <a:cxn ang="0">
                <a:pos x="connsiteX1" y="connsiteY1"/>
              </a:cxn>
              <a:cxn ang="0">
                <a:pos x="connsiteX2" y="connsiteY2"/>
              </a:cxn>
              <a:cxn ang="0">
                <a:pos x="connsiteX3" y="connsiteY3"/>
              </a:cxn>
            </a:cxnLst>
            <a:rect l="l" t="t" r="r" b="b"/>
            <a:pathLst>
              <a:path w="39719" h="483393">
                <a:moveTo>
                  <a:pt x="0" y="0"/>
                </a:moveTo>
                <a:lnTo>
                  <a:pt x="39719" y="0"/>
                </a:lnTo>
                <a:lnTo>
                  <a:pt x="39719" y="483394"/>
                </a:lnTo>
                <a:lnTo>
                  <a:pt x="3143" y="483394"/>
                </a:lnTo>
              </a:path>
            </a:pathLst>
          </a:custGeom>
          <a:noFill/>
          <a:ln w="12700" cap="flat">
            <a:solidFill>
              <a:srgbClr val="E60012"/>
            </a:solidFill>
            <a:prstDash val="solid"/>
            <a:miter/>
          </a:ln>
        </p:spPr>
        <p:txBody>
          <a:bodyPr rtlCol="0" anchor="ctr"/>
          <a:lstStyle/>
          <a:p>
            <a:endParaRPr lang="ja-JP" altLang="en-US"/>
          </a:p>
        </p:txBody>
      </p:sp>
      <p:sp>
        <p:nvSpPr>
          <p:cNvPr id="60" name="正方形/長方形 59">
            <a:extLst>
              <a:ext uri="{FF2B5EF4-FFF2-40B4-BE49-F238E27FC236}">
                <a16:creationId xmlns:a16="http://schemas.microsoft.com/office/drawing/2014/main" id="{6175FF93-D433-1F07-041B-D985BA094DE6}"/>
              </a:ext>
            </a:extLst>
          </p:cNvPr>
          <p:cNvSpPr/>
          <p:nvPr/>
        </p:nvSpPr>
        <p:spPr>
          <a:xfrm>
            <a:off x="996360" y="4160531"/>
            <a:ext cx="3511106" cy="2853372"/>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63" name="直線コネクタ 62">
            <a:extLst>
              <a:ext uri="{FF2B5EF4-FFF2-40B4-BE49-F238E27FC236}">
                <a16:creationId xmlns:a16="http://schemas.microsoft.com/office/drawing/2014/main" id="{0D6B6882-351A-D211-C7E1-4A27A880C678}"/>
              </a:ext>
            </a:extLst>
          </p:cNvPr>
          <p:cNvCxnSpPr>
            <a:cxnSpLocks/>
          </p:cNvCxnSpPr>
          <p:nvPr/>
        </p:nvCxnSpPr>
        <p:spPr>
          <a:xfrm flipH="1">
            <a:off x="2747132" y="5735802"/>
            <a:ext cx="1757944" cy="0"/>
          </a:xfrm>
          <a:prstGeom prst="line">
            <a:avLst/>
          </a:prstGeom>
          <a:ln w="12700">
            <a:solidFill>
              <a:srgbClr val="898989"/>
            </a:solidFill>
            <a:prstDash val="dash"/>
          </a:ln>
        </p:spPr>
        <p:style>
          <a:lnRef idx="1">
            <a:schemeClr val="accent1"/>
          </a:lnRef>
          <a:fillRef idx="0">
            <a:schemeClr val="accent1"/>
          </a:fillRef>
          <a:effectRef idx="0">
            <a:schemeClr val="accent1"/>
          </a:effectRef>
          <a:fontRef idx="minor">
            <a:schemeClr val="tx1"/>
          </a:fontRef>
        </p:style>
      </p:cxnSp>
      <p:cxnSp>
        <p:nvCxnSpPr>
          <p:cNvPr id="64" name="直線コネクタ 63">
            <a:extLst>
              <a:ext uri="{FF2B5EF4-FFF2-40B4-BE49-F238E27FC236}">
                <a16:creationId xmlns:a16="http://schemas.microsoft.com/office/drawing/2014/main" id="{2F5DDF09-02ED-1F01-CEC0-353249686364}"/>
              </a:ext>
            </a:extLst>
          </p:cNvPr>
          <p:cNvCxnSpPr>
            <a:cxnSpLocks/>
          </p:cNvCxnSpPr>
          <p:nvPr/>
        </p:nvCxnSpPr>
        <p:spPr>
          <a:xfrm flipH="1">
            <a:off x="2747132" y="4795839"/>
            <a:ext cx="1757944" cy="0"/>
          </a:xfrm>
          <a:prstGeom prst="line">
            <a:avLst/>
          </a:prstGeom>
          <a:ln w="12700">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66" name="正方形/長方形 65">
            <a:extLst>
              <a:ext uri="{FF2B5EF4-FFF2-40B4-BE49-F238E27FC236}">
                <a16:creationId xmlns:a16="http://schemas.microsoft.com/office/drawing/2014/main" id="{A6B32C37-AE55-EA9B-378E-65E59EC2F3F6}"/>
              </a:ext>
            </a:extLst>
          </p:cNvPr>
          <p:cNvSpPr/>
          <p:nvPr/>
        </p:nvSpPr>
        <p:spPr>
          <a:xfrm>
            <a:off x="2897600" y="5243231"/>
            <a:ext cx="1533331" cy="422488"/>
          </a:xfrm>
          <a:prstGeom prst="rect">
            <a:avLst/>
          </a:prstGeom>
          <a:noFill/>
          <a:ln>
            <a:solidFill>
              <a:srgbClr val="E6001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7" name="テキスト ボックス 66">
            <a:extLst>
              <a:ext uri="{FF2B5EF4-FFF2-40B4-BE49-F238E27FC236}">
                <a16:creationId xmlns:a16="http://schemas.microsoft.com/office/drawing/2014/main" id="{CB353C07-F722-B086-E321-C1193BCF156E}"/>
              </a:ext>
            </a:extLst>
          </p:cNvPr>
          <p:cNvSpPr txBox="1"/>
          <p:nvPr/>
        </p:nvSpPr>
        <p:spPr>
          <a:xfrm>
            <a:off x="2826304" y="4883735"/>
            <a:ext cx="1697581" cy="246221"/>
          </a:xfrm>
          <a:prstGeom prst="rect">
            <a:avLst/>
          </a:prstGeom>
          <a:noFill/>
        </p:spPr>
        <p:txBody>
          <a:bodyPr wrap="none" lIns="0" tIns="0" rIns="0" bIns="0" rtlCol="0">
            <a:spAutoFit/>
          </a:bodyPr>
          <a:lstStyle/>
          <a:p>
            <a:pPr algn="l"/>
            <a:r>
              <a:rPr lang="zh-TW" altLang="en-US" sz="1600" spc="0" baseline="0" dirty="0">
                <a:ln/>
                <a:latin typeface="+mn-ea"/>
                <a:sym typeface="ＭＳ ゴシック"/>
                <a:rtl val="0"/>
              </a:rPr>
              <a:t>利払</a:t>
            </a:r>
            <a:r>
              <a:rPr lang="zh-TW" altLang="en-US" sz="1600" spc="-500" dirty="0">
                <a:ln/>
                <a:latin typeface="+mn-ea"/>
                <a:sym typeface="ＭＳ ゴシック"/>
                <a:rtl val="0"/>
              </a:rPr>
              <a:t>費</a:t>
            </a:r>
            <a:r>
              <a:rPr lang="zh-TW" altLang="en-US" sz="1400" spc="0" baseline="0" dirty="0">
                <a:ln/>
                <a:latin typeface="+mn-ea"/>
                <a:sym typeface="ＭＳ ゴシック"/>
                <a:rtl val="0"/>
              </a:rPr>
              <a:t>（約</a:t>
            </a:r>
            <a:r>
              <a:rPr lang="en-US" altLang="ja-JP" sz="1400" dirty="0">
                <a:ln/>
                <a:latin typeface="+mn-ea"/>
                <a:sym typeface="ＭＳ ゴシック"/>
                <a:rtl val="0"/>
              </a:rPr>
              <a:t>9.7</a:t>
            </a:r>
            <a:r>
              <a:rPr lang="zh-TW" altLang="en-US" sz="1400" spc="0" baseline="0" dirty="0">
                <a:ln/>
                <a:latin typeface="+mn-ea"/>
                <a:sym typeface="ＭＳ ゴシック"/>
                <a:rtl val="0"/>
              </a:rPr>
              <a:t>兆円</a:t>
            </a:r>
            <a:r>
              <a:rPr lang="zh-TW" altLang="en-US" sz="1400" spc="-300" baseline="0" dirty="0">
                <a:ln/>
                <a:latin typeface="+mn-ea"/>
                <a:sym typeface="ＭＳ ゴシック"/>
                <a:rtl val="0"/>
              </a:rPr>
              <a:t>）</a:t>
            </a:r>
            <a:endParaRPr lang="ja-JP" altLang="en-US" sz="1200" spc="-300" baseline="0" dirty="0">
              <a:ln/>
              <a:latin typeface="+mn-ea"/>
              <a:cs typeface="Arial"/>
              <a:sym typeface="ＭＳ ゴシック"/>
              <a:rtl val="0"/>
            </a:endParaRPr>
          </a:p>
        </p:txBody>
      </p:sp>
      <p:sp>
        <p:nvSpPr>
          <p:cNvPr id="68" name="テキスト ボックス 67">
            <a:extLst>
              <a:ext uri="{FF2B5EF4-FFF2-40B4-BE49-F238E27FC236}">
                <a16:creationId xmlns:a16="http://schemas.microsoft.com/office/drawing/2014/main" id="{CBCA7BE0-B1AB-7BE2-C457-C8F408A536F8}"/>
              </a:ext>
            </a:extLst>
          </p:cNvPr>
          <p:cNvSpPr txBox="1"/>
          <p:nvPr/>
        </p:nvSpPr>
        <p:spPr>
          <a:xfrm>
            <a:off x="2979466" y="4276162"/>
            <a:ext cx="1296829" cy="461665"/>
          </a:xfrm>
          <a:prstGeom prst="rect">
            <a:avLst/>
          </a:prstGeom>
          <a:noFill/>
        </p:spPr>
        <p:txBody>
          <a:bodyPr wrap="none" lIns="0" tIns="0" rIns="0" bIns="0" rtlCol="0">
            <a:spAutoFit/>
          </a:bodyPr>
          <a:lstStyle/>
          <a:p>
            <a:pPr algn="ctr"/>
            <a:r>
              <a:rPr lang="zh-TW" altLang="en-US" sz="1600" spc="0" baseline="0" dirty="0">
                <a:ln/>
                <a:latin typeface="+mn-ea"/>
                <a:sym typeface="ＭＳ ゴシック"/>
                <a:rtl val="0"/>
              </a:rPr>
              <a:t>債務償還費</a:t>
            </a:r>
          </a:p>
          <a:p>
            <a:pPr algn="ctr"/>
            <a:r>
              <a:rPr lang="zh-TW" altLang="en-US" sz="1400" spc="0" baseline="0" dirty="0">
                <a:ln/>
                <a:latin typeface="+mn-ea"/>
                <a:sym typeface="ＭＳ ゴシック"/>
                <a:rtl val="0"/>
              </a:rPr>
              <a:t>（約</a:t>
            </a:r>
            <a:r>
              <a:rPr lang="en-US" altLang="ja-JP" sz="1400" spc="0" baseline="0" dirty="0">
                <a:ln/>
                <a:latin typeface="+mn-ea"/>
                <a:sym typeface="ＭＳ ゴシック"/>
                <a:rtl val="0"/>
              </a:rPr>
              <a:t>17.2</a:t>
            </a:r>
            <a:r>
              <a:rPr lang="zh-TW" altLang="en-US" sz="1400" spc="0" baseline="0" dirty="0">
                <a:ln/>
                <a:latin typeface="+mn-ea"/>
                <a:sym typeface="ＭＳ ゴシック"/>
                <a:rtl val="0"/>
              </a:rPr>
              <a:t>兆円）</a:t>
            </a:r>
          </a:p>
        </p:txBody>
      </p:sp>
      <p:sp>
        <p:nvSpPr>
          <p:cNvPr id="70" name="テキスト ボックス 69">
            <a:extLst>
              <a:ext uri="{FF2B5EF4-FFF2-40B4-BE49-F238E27FC236}">
                <a16:creationId xmlns:a16="http://schemas.microsoft.com/office/drawing/2014/main" id="{8B39889A-6E33-2DDD-5D48-295E5262DBC3}"/>
              </a:ext>
            </a:extLst>
          </p:cNvPr>
          <p:cNvSpPr txBox="1"/>
          <p:nvPr/>
        </p:nvSpPr>
        <p:spPr>
          <a:xfrm>
            <a:off x="1224923" y="4786669"/>
            <a:ext cx="1296829" cy="461665"/>
          </a:xfrm>
          <a:prstGeom prst="rect">
            <a:avLst/>
          </a:prstGeom>
          <a:noFill/>
        </p:spPr>
        <p:txBody>
          <a:bodyPr wrap="none" lIns="0" tIns="0" rIns="0" bIns="0" rtlCol="0">
            <a:spAutoFit/>
          </a:bodyPr>
          <a:lstStyle/>
          <a:p>
            <a:pPr algn="ctr"/>
            <a:r>
              <a:rPr lang="zh-TW" altLang="en-US" sz="1600" spc="0" baseline="0" dirty="0">
                <a:ln/>
                <a:latin typeface="+mn-ea"/>
                <a:sym typeface="ＭＳ ゴシック"/>
                <a:rtl val="0"/>
              </a:rPr>
              <a:t>公債金</a:t>
            </a:r>
          </a:p>
          <a:p>
            <a:pPr algn="ctr"/>
            <a:r>
              <a:rPr lang="zh-TW" altLang="en-US" sz="1400" spc="0" baseline="0" dirty="0">
                <a:ln/>
                <a:latin typeface="+mn-ea"/>
                <a:sym typeface="ＭＳ ゴシック"/>
                <a:rtl val="0"/>
              </a:rPr>
              <a:t>（約</a:t>
            </a:r>
            <a:r>
              <a:rPr lang="en-US" altLang="zh-TW" sz="1400" spc="0" baseline="0" dirty="0">
                <a:ln/>
                <a:latin typeface="+mn-ea"/>
                <a:sym typeface="ＭＳ ゴシック"/>
                <a:rtl val="0"/>
              </a:rPr>
              <a:t>3</a:t>
            </a:r>
            <a:r>
              <a:rPr lang="en-US" altLang="ja-JP" sz="1400" spc="0" baseline="0" dirty="0">
                <a:ln/>
                <a:latin typeface="+mn-ea"/>
                <a:sym typeface="ＭＳ ゴシック"/>
                <a:rtl val="0"/>
              </a:rPr>
              <a:t>5.4</a:t>
            </a:r>
            <a:r>
              <a:rPr lang="zh-TW" altLang="en-US" sz="1400" spc="0" baseline="0" dirty="0">
                <a:ln/>
                <a:latin typeface="+mn-ea"/>
                <a:sym typeface="ＭＳ ゴシック"/>
                <a:rtl val="0"/>
              </a:rPr>
              <a:t>兆円）</a:t>
            </a:r>
          </a:p>
        </p:txBody>
      </p:sp>
      <p:sp>
        <p:nvSpPr>
          <p:cNvPr id="71" name="テキスト ボックス 70">
            <a:extLst>
              <a:ext uri="{FF2B5EF4-FFF2-40B4-BE49-F238E27FC236}">
                <a16:creationId xmlns:a16="http://schemas.microsoft.com/office/drawing/2014/main" id="{EE80EDCB-4709-4B70-6CDF-391387CB4B35}"/>
              </a:ext>
            </a:extLst>
          </p:cNvPr>
          <p:cNvSpPr txBox="1"/>
          <p:nvPr/>
        </p:nvSpPr>
        <p:spPr>
          <a:xfrm>
            <a:off x="2979465" y="6167954"/>
            <a:ext cx="1296829" cy="461665"/>
          </a:xfrm>
          <a:prstGeom prst="rect">
            <a:avLst/>
          </a:prstGeom>
          <a:noFill/>
        </p:spPr>
        <p:txBody>
          <a:bodyPr wrap="none" lIns="0" tIns="0" rIns="0" bIns="0" rtlCol="0">
            <a:spAutoFit/>
          </a:bodyPr>
          <a:lstStyle/>
          <a:p>
            <a:pPr algn="ctr"/>
            <a:r>
              <a:rPr lang="zh-TW" altLang="en-US" sz="1600" spc="0" baseline="0" dirty="0">
                <a:ln/>
                <a:latin typeface="+mn-ea"/>
                <a:sym typeface="ＭＳ ゴシック"/>
                <a:rtl val="0"/>
              </a:rPr>
              <a:t>政策的経費</a:t>
            </a:r>
          </a:p>
          <a:p>
            <a:pPr algn="ctr"/>
            <a:r>
              <a:rPr lang="zh-TW" altLang="en-US" sz="1400" spc="0" baseline="0" dirty="0">
                <a:ln/>
                <a:latin typeface="+mn-ea"/>
                <a:sym typeface="ＭＳ ゴシック"/>
                <a:rtl val="0"/>
              </a:rPr>
              <a:t>（約</a:t>
            </a:r>
            <a:r>
              <a:rPr lang="en-US" altLang="ja-JP" sz="1400" spc="0" baseline="0" dirty="0">
                <a:ln/>
                <a:latin typeface="+mn-ea"/>
                <a:sym typeface="ＭＳ ゴシック"/>
                <a:rtl val="0"/>
              </a:rPr>
              <a:t>85.8</a:t>
            </a:r>
            <a:r>
              <a:rPr lang="zh-TW" altLang="en-US" sz="1400" spc="0" baseline="0" dirty="0">
                <a:ln/>
                <a:latin typeface="+mn-ea"/>
                <a:sym typeface="ＭＳ ゴシック"/>
                <a:rtl val="0"/>
              </a:rPr>
              <a:t>兆円）</a:t>
            </a:r>
          </a:p>
        </p:txBody>
      </p:sp>
      <p:sp>
        <p:nvSpPr>
          <p:cNvPr id="72" name="テキスト ボックス 71">
            <a:extLst>
              <a:ext uri="{FF2B5EF4-FFF2-40B4-BE49-F238E27FC236}">
                <a16:creationId xmlns:a16="http://schemas.microsoft.com/office/drawing/2014/main" id="{6A633937-471D-21EB-F297-2F8659D9241B}"/>
              </a:ext>
            </a:extLst>
          </p:cNvPr>
          <p:cNvSpPr txBox="1"/>
          <p:nvPr/>
        </p:nvSpPr>
        <p:spPr>
          <a:xfrm>
            <a:off x="1224921" y="6167954"/>
            <a:ext cx="1296829" cy="461665"/>
          </a:xfrm>
          <a:prstGeom prst="rect">
            <a:avLst/>
          </a:prstGeom>
          <a:noFill/>
        </p:spPr>
        <p:txBody>
          <a:bodyPr wrap="none" lIns="0" tIns="0" rIns="0" bIns="0" rtlCol="0">
            <a:spAutoFit/>
          </a:bodyPr>
          <a:lstStyle/>
          <a:p>
            <a:pPr algn="ctr"/>
            <a:r>
              <a:rPr lang="zh-TW" altLang="en-US" sz="1600" spc="0" baseline="0" dirty="0">
                <a:ln/>
                <a:latin typeface="+mn-ea"/>
                <a:sym typeface="ＭＳ ゴシック"/>
                <a:rtl val="0"/>
              </a:rPr>
              <a:t>税収等</a:t>
            </a:r>
          </a:p>
          <a:p>
            <a:pPr algn="ctr"/>
            <a:r>
              <a:rPr lang="zh-TW" altLang="en-US" sz="1400" spc="0" baseline="0" dirty="0">
                <a:ln/>
                <a:latin typeface="+mn-ea"/>
                <a:sym typeface="ＭＳ ゴシック"/>
                <a:rtl val="0"/>
              </a:rPr>
              <a:t>（約</a:t>
            </a:r>
            <a:r>
              <a:rPr lang="en-US" altLang="ja-JP" sz="1400" spc="0" baseline="0" dirty="0">
                <a:ln/>
                <a:latin typeface="+mn-ea"/>
                <a:sym typeface="ＭＳ ゴシック"/>
                <a:rtl val="0"/>
              </a:rPr>
              <a:t>77.1</a:t>
            </a:r>
            <a:r>
              <a:rPr lang="zh-TW" altLang="en-US" sz="1400" spc="0" baseline="0" dirty="0">
                <a:ln/>
                <a:latin typeface="+mn-ea"/>
                <a:sym typeface="ＭＳ ゴシック"/>
                <a:rtl val="0"/>
              </a:rPr>
              <a:t>兆円）</a:t>
            </a:r>
          </a:p>
        </p:txBody>
      </p:sp>
      <p:sp>
        <p:nvSpPr>
          <p:cNvPr id="73" name="テキスト ボックス 72">
            <a:extLst>
              <a:ext uri="{FF2B5EF4-FFF2-40B4-BE49-F238E27FC236}">
                <a16:creationId xmlns:a16="http://schemas.microsoft.com/office/drawing/2014/main" id="{C0580FA7-8DE0-AD86-6F52-D06552A4FEE7}"/>
              </a:ext>
            </a:extLst>
          </p:cNvPr>
          <p:cNvSpPr txBox="1"/>
          <p:nvPr/>
        </p:nvSpPr>
        <p:spPr>
          <a:xfrm>
            <a:off x="7772946" y="6138402"/>
            <a:ext cx="1025923" cy="246221"/>
          </a:xfrm>
          <a:prstGeom prst="rect">
            <a:avLst/>
          </a:prstGeom>
          <a:noFill/>
        </p:spPr>
        <p:txBody>
          <a:bodyPr wrap="none" lIns="0" tIns="0" rIns="0" bIns="0" rtlCol="0">
            <a:spAutoFit/>
          </a:bodyPr>
          <a:lstStyle/>
          <a:p>
            <a:pPr algn="ctr"/>
            <a:r>
              <a:rPr lang="zh-TW" altLang="en-US" sz="1600" spc="0" baseline="0" dirty="0">
                <a:ln/>
                <a:latin typeface="+mn-ea"/>
                <a:sym typeface="ＭＳ ゴシック"/>
                <a:rtl val="0"/>
              </a:rPr>
              <a:t>政策的経費</a:t>
            </a:r>
          </a:p>
        </p:txBody>
      </p:sp>
      <p:sp>
        <p:nvSpPr>
          <p:cNvPr id="74" name="テキスト ボックス 73">
            <a:extLst>
              <a:ext uri="{FF2B5EF4-FFF2-40B4-BE49-F238E27FC236}">
                <a16:creationId xmlns:a16="http://schemas.microsoft.com/office/drawing/2014/main" id="{352BCEEC-5D3D-0D45-9F0D-3CE08F579CA2}"/>
              </a:ext>
            </a:extLst>
          </p:cNvPr>
          <p:cNvSpPr txBox="1"/>
          <p:nvPr/>
        </p:nvSpPr>
        <p:spPr>
          <a:xfrm>
            <a:off x="6227361" y="6138402"/>
            <a:ext cx="615554" cy="246221"/>
          </a:xfrm>
          <a:prstGeom prst="rect">
            <a:avLst/>
          </a:prstGeom>
          <a:noFill/>
        </p:spPr>
        <p:txBody>
          <a:bodyPr wrap="none" lIns="0" tIns="0" rIns="0" bIns="0" rtlCol="0">
            <a:spAutoFit/>
          </a:bodyPr>
          <a:lstStyle/>
          <a:p>
            <a:pPr algn="ctr"/>
            <a:r>
              <a:rPr lang="zh-TW" altLang="en-US" sz="1600" spc="0" baseline="0" dirty="0">
                <a:ln/>
                <a:latin typeface="+mn-ea"/>
                <a:sym typeface="ＭＳ ゴシック"/>
                <a:rtl val="0"/>
              </a:rPr>
              <a:t>税収等</a:t>
            </a:r>
          </a:p>
        </p:txBody>
      </p:sp>
      <p:sp>
        <p:nvSpPr>
          <p:cNvPr id="76" name="テキスト ボックス 75">
            <a:extLst>
              <a:ext uri="{FF2B5EF4-FFF2-40B4-BE49-F238E27FC236}">
                <a16:creationId xmlns:a16="http://schemas.microsoft.com/office/drawing/2014/main" id="{C9648AD3-2352-84E2-C2EF-75E79DFCFB36}"/>
              </a:ext>
            </a:extLst>
          </p:cNvPr>
          <p:cNvSpPr txBox="1"/>
          <p:nvPr/>
        </p:nvSpPr>
        <p:spPr>
          <a:xfrm>
            <a:off x="7772946" y="4475740"/>
            <a:ext cx="1025923" cy="246221"/>
          </a:xfrm>
          <a:prstGeom prst="rect">
            <a:avLst/>
          </a:prstGeom>
          <a:noFill/>
        </p:spPr>
        <p:txBody>
          <a:bodyPr wrap="none" lIns="0" tIns="0" rIns="0" bIns="0" rtlCol="0">
            <a:spAutoFit/>
          </a:bodyPr>
          <a:lstStyle/>
          <a:p>
            <a:pPr algn="ctr"/>
            <a:r>
              <a:rPr lang="zh-TW" altLang="en-US" sz="1600" spc="0" baseline="0" dirty="0">
                <a:ln/>
                <a:latin typeface="+mn-ea"/>
                <a:sym typeface="ＭＳ ゴシック"/>
                <a:rtl val="0"/>
              </a:rPr>
              <a:t>債務償還費</a:t>
            </a:r>
          </a:p>
        </p:txBody>
      </p:sp>
      <p:sp>
        <p:nvSpPr>
          <p:cNvPr id="77" name="テキスト ボックス 76">
            <a:extLst>
              <a:ext uri="{FF2B5EF4-FFF2-40B4-BE49-F238E27FC236}">
                <a16:creationId xmlns:a16="http://schemas.microsoft.com/office/drawing/2014/main" id="{E106CE84-36C9-C854-BC53-AA09BC3BE9D2}"/>
              </a:ext>
            </a:extLst>
          </p:cNvPr>
          <p:cNvSpPr txBox="1"/>
          <p:nvPr/>
        </p:nvSpPr>
        <p:spPr>
          <a:xfrm>
            <a:off x="6227361" y="4475740"/>
            <a:ext cx="615554" cy="246221"/>
          </a:xfrm>
          <a:prstGeom prst="rect">
            <a:avLst/>
          </a:prstGeom>
          <a:noFill/>
        </p:spPr>
        <p:txBody>
          <a:bodyPr wrap="none" lIns="0" tIns="0" rIns="0" bIns="0" rtlCol="0">
            <a:spAutoFit/>
          </a:bodyPr>
          <a:lstStyle/>
          <a:p>
            <a:pPr algn="ctr"/>
            <a:r>
              <a:rPr lang="zh-TW" altLang="en-US" sz="1600" spc="0" baseline="0" dirty="0">
                <a:ln/>
                <a:latin typeface="+mn-ea"/>
                <a:sym typeface="ＭＳ ゴシック"/>
                <a:rtl val="0"/>
              </a:rPr>
              <a:t>公債金</a:t>
            </a:r>
          </a:p>
        </p:txBody>
      </p:sp>
      <p:sp>
        <p:nvSpPr>
          <p:cNvPr id="78" name="テキスト ボックス 77">
            <a:extLst>
              <a:ext uri="{FF2B5EF4-FFF2-40B4-BE49-F238E27FC236}">
                <a16:creationId xmlns:a16="http://schemas.microsoft.com/office/drawing/2014/main" id="{9E974756-BEC7-8A8C-27F2-36D7C4E2B5E3}"/>
              </a:ext>
            </a:extLst>
          </p:cNvPr>
          <p:cNvSpPr txBox="1"/>
          <p:nvPr/>
        </p:nvSpPr>
        <p:spPr>
          <a:xfrm>
            <a:off x="7978130" y="5094408"/>
            <a:ext cx="615554" cy="246221"/>
          </a:xfrm>
          <a:prstGeom prst="rect">
            <a:avLst/>
          </a:prstGeom>
          <a:noFill/>
        </p:spPr>
        <p:txBody>
          <a:bodyPr wrap="none" lIns="0" tIns="0" rIns="0" bIns="0" rtlCol="0">
            <a:spAutoFit/>
          </a:bodyPr>
          <a:lstStyle/>
          <a:p>
            <a:pPr algn="ctr"/>
            <a:r>
              <a:rPr lang="zh-TW" altLang="en-US" sz="1600" spc="0" baseline="0" dirty="0">
                <a:ln/>
                <a:latin typeface="+mn-ea"/>
                <a:sym typeface="ＭＳ ゴシック"/>
                <a:rtl val="0"/>
              </a:rPr>
              <a:t>利払費</a:t>
            </a:r>
          </a:p>
        </p:txBody>
      </p:sp>
      <p:sp>
        <p:nvSpPr>
          <p:cNvPr id="80" name="テキスト ボックス 79">
            <a:extLst>
              <a:ext uri="{FF2B5EF4-FFF2-40B4-BE49-F238E27FC236}">
                <a16:creationId xmlns:a16="http://schemas.microsoft.com/office/drawing/2014/main" id="{AEBF1083-2358-EB54-20E7-23EA9498A020}"/>
              </a:ext>
            </a:extLst>
          </p:cNvPr>
          <p:cNvSpPr txBox="1"/>
          <p:nvPr/>
        </p:nvSpPr>
        <p:spPr>
          <a:xfrm>
            <a:off x="6307740" y="5025845"/>
            <a:ext cx="670056" cy="246221"/>
          </a:xfrm>
          <a:prstGeom prst="rect">
            <a:avLst/>
          </a:prstGeom>
          <a:noFill/>
        </p:spPr>
        <p:txBody>
          <a:bodyPr wrap="none" lIns="0" tIns="0" rIns="0" bIns="0" rtlCol="0">
            <a:spAutoFit/>
          </a:bodyPr>
          <a:lstStyle/>
          <a:p>
            <a:pPr algn="ctr"/>
            <a:r>
              <a:rPr lang="en-US" altLang="zh-TW" sz="1600" spc="0" baseline="0" dirty="0">
                <a:ln/>
                <a:latin typeface="+mn-ea"/>
                <a:sym typeface="ＭＳ ゴシック"/>
                <a:rtl val="0"/>
              </a:rPr>
              <a:t>PB</a:t>
            </a:r>
            <a:r>
              <a:rPr lang="zh-TW" altLang="en-US" sz="1600" spc="0" baseline="0" dirty="0">
                <a:ln/>
                <a:latin typeface="+mn-ea"/>
                <a:sym typeface="ＭＳ ゴシック"/>
                <a:rtl val="0"/>
              </a:rPr>
              <a:t>均衡</a:t>
            </a:r>
          </a:p>
        </p:txBody>
      </p:sp>
      <p:sp>
        <p:nvSpPr>
          <p:cNvPr id="81" name="テキスト ボックス 80">
            <a:extLst>
              <a:ext uri="{FF2B5EF4-FFF2-40B4-BE49-F238E27FC236}">
                <a16:creationId xmlns:a16="http://schemas.microsoft.com/office/drawing/2014/main" id="{FFAEEBAB-F587-63CD-810C-18F7BAAC9EBB}"/>
              </a:ext>
            </a:extLst>
          </p:cNvPr>
          <p:cNvSpPr txBox="1"/>
          <p:nvPr/>
        </p:nvSpPr>
        <p:spPr>
          <a:xfrm>
            <a:off x="4753226" y="4543240"/>
            <a:ext cx="215444" cy="1725547"/>
          </a:xfrm>
          <a:prstGeom prst="rect">
            <a:avLst/>
          </a:prstGeom>
          <a:noFill/>
        </p:spPr>
        <p:txBody>
          <a:bodyPr vert="eaVert" wrap="square" lIns="0" tIns="0" rIns="0" bIns="0" rtlCol="0">
            <a:spAutoFit/>
          </a:bodyPr>
          <a:lstStyle/>
          <a:p>
            <a:pPr algn="l"/>
            <a:r>
              <a:rPr lang="zh-TW" altLang="en-US" sz="1400" spc="0" baseline="0" dirty="0">
                <a:ln/>
                <a:solidFill>
                  <a:srgbClr val="E60012"/>
                </a:solidFill>
                <a:latin typeface="+mn-ea"/>
                <a:sym typeface="ＭＳ ゴシック"/>
                <a:rtl val="0"/>
              </a:rPr>
              <a:t>財政収支（赤字）</a:t>
            </a:r>
            <a:endParaRPr lang="ja-JP" altLang="en-US" sz="1400" spc="0" baseline="0" dirty="0">
              <a:ln/>
              <a:solidFill>
                <a:srgbClr val="E60012"/>
              </a:solidFill>
              <a:latin typeface="+mn-ea"/>
              <a:cs typeface="Arial"/>
              <a:sym typeface="ＭＳ ゴシック"/>
              <a:rtl val="0"/>
            </a:endParaRPr>
          </a:p>
        </p:txBody>
      </p:sp>
      <p:sp>
        <p:nvSpPr>
          <p:cNvPr id="82" name="正方形/長方形 81">
            <a:extLst>
              <a:ext uri="{FF2B5EF4-FFF2-40B4-BE49-F238E27FC236}">
                <a16:creationId xmlns:a16="http://schemas.microsoft.com/office/drawing/2014/main" id="{63EC9DC6-B3B9-F2CB-F4D5-7CF84342C3DB}"/>
              </a:ext>
            </a:extLst>
          </p:cNvPr>
          <p:cNvSpPr/>
          <p:nvPr/>
        </p:nvSpPr>
        <p:spPr>
          <a:xfrm>
            <a:off x="4691419" y="4404490"/>
            <a:ext cx="334370" cy="1733913"/>
          </a:xfrm>
          <a:prstGeom prst="rect">
            <a:avLst/>
          </a:prstGeom>
          <a:noFill/>
          <a:ln>
            <a:solidFill>
              <a:srgbClr val="E6001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5" name="フリーフォーム: 図形 84">
            <a:extLst>
              <a:ext uri="{FF2B5EF4-FFF2-40B4-BE49-F238E27FC236}">
                <a16:creationId xmlns:a16="http://schemas.microsoft.com/office/drawing/2014/main" id="{86D211F8-28AC-8BB5-E132-F9590A77DE1A}"/>
              </a:ext>
            </a:extLst>
          </p:cNvPr>
          <p:cNvSpPr/>
          <p:nvPr/>
        </p:nvSpPr>
        <p:spPr>
          <a:xfrm>
            <a:off x="9189851" y="4947420"/>
            <a:ext cx="77478" cy="452044"/>
          </a:xfrm>
          <a:custGeom>
            <a:avLst/>
            <a:gdLst>
              <a:gd name="connsiteX0" fmla="*/ 0 w 39719"/>
              <a:gd name="connsiteY0" fmla="*/ 0 h 483393"/>
              <a:gd name="connsiteX1" fmla="*/ 39719 w 39719"/>
              <a:gd name="connsiteY1" fmla="*/ 0 h 483393"/>
              <a:gd name="connsiteX2" fmla="*/ 39719 w 39719"/>
              <a:gd name="connsiteY2" fmla="*/ 483394 h 483393"/>
              <a:gd name="connsiteX3" fmla="*/ 3143 w 39719"/>
              <a:gd name="connsiteY3" fmla="*/ 483394 h 483393"/>
            </a:gdLst>
            <a:ahLst/>
            <a:cxnLst>
              <a:cxn ang="0">
                <a:pos x="connsiteX0" y="connsiteY0"/>
              </a:cxn>
              <a:cxn ang="0">
                <a:pos x="connsiteX1" y="connsiteY1"/>
              </a:cxn>
              <a:cxn ang="0">
                <a:pos x="connsiteX2" y="connsiteY2"/>
              </a:cxn>
              <a:cxn ang="0">
                <a:pos x="connsiteX3" y="connsiteY3"/>
              </a:cxn>
            </a:cxnLst>
            <a:rect l="l" t="t" r="r" b="b"/>
            <a:pathLst>
              <a:path w="39719" h="483393">
                <a:moveTo>
                  <a:pt x="0" y="0"/>
                </a:moveTo>
                <a:lnTo>
                  <a:pt x="39719" y="0"/>
                </a:lnTo>
                <a:lnTo>
                  <a:pt x="39719" y="483394"/>
                </a:lnTo>
                <a:lnTo>
                  <a:pt x="3143" y="483394"/>
                </a:lnTo>
              </a:path>
            </a:pathLst>
          </a:custGeom>
          <a:noFill/>
          <a:ln w="12700" cap="flat">
            <a:solidFill>
              <a:srgbClr val="E60012"/>
            </a:solidFill>
            <a:prstDash val="solid"/>
            <a:miter/>
          </a:ln>
        </p:spPr>
        <p:txBody>
          <a:bodyPr rtlCol="0" anchor="ctr"/>
          <a:lstStyle/>
          <a:p>
            <a:endParaRPr lang="ja-JP" altLang="en-US"/>
          </a:p>
        </p:txBody>
      </p:sp>
      <p:sp>
        <p:nvSpPr>
          <p:cNvPr id="88" name="正方形/長方形 87">
            <a:extLst>
              <a:ext uri="{FF2B5EF4-FFF2-40B4-BE49-F238E27FC236}">
                <a16:creationId xmlns:a16="http://schemas.microsoft.com/office/drawing/2014/main" id="{784585B5-5454-5EA0-B3D9-85C0EA1E19E2}"/>
              </a:ext>
            </a:extLst>
          </p:cNvPr>
          <p:cNvSpPr/>
          <p:nvPr/>
        </p:nvSpPr>
        <p:spPr>
          <a:xfrm>
            <a:off x="9346582" y="4404491"/>
            <a:ext cx="334800" cy="1578380"/>
          </a:xfrm>
          <a:prstGeom prst="rect">
            <a:avLst/>
          </a:prstGeom>
          <a:noFill/>
          <a:ln>
            <a:solidFill>
              <a:srgbClr val="E6001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 name="テキスト ボックス 1">
            <a:extLst>
              <a:ext uri="{FF2B5EF4-FFF2-40B4-BE49-F238E27FC236}">
                <a16:creationId xmlns:a16="http://schemas.microsoft.com/office/drawing/2014/main" id="{2C9FE806-867F-8081-17AF-87867D64225F}"/>
              </a:ext>
            </a:extLst>
          </p:cNvPr>
          <p:cNvSpPr txBox="1"/>
          <p:nvPr/>
        </p:nvSpPr>
        <p:spPr>
          <a:xfrm>
            <a:off x="5507881" y="2975717"/>
            <a:ext cx="3973166" cy="276999"/>
          </a:xfrm>
          <a:prstGeom prst="rect">
            <a:avLst/>
          </a:prstGeom>
          <a:noFill/>
        </p:spPr>
        <p:txBody>
          <a:bodyPr wrap="square" lIns="0" tIns="0" rIns="0" bIns="0" rtlCol="0">
            <a:spAutoFit/>
          </a:bodyPr>
          <a:lstStyle/>
          <a:p>
            <a:r>
              <a:rPr kumimoji="1" lang="ja-JP" altLang="en-US" b="1" dirty="0">
                <a:latin typeface="+mn-ea"/>
                <a:ea typeface="+mn-ea"/>
              </a:rPr>
              <a:t>（参考）</a:t>
            </a:r>
          </a:p>
        </p:txBody>
      </p:sp>
      <p:sp>
        <p:nvSpPr>
          <p:cNvPr id="51" name="テキスト ボックス 50">
            <a:extLst>
              <a:ext uri="{FF2B5EF4-FFF2-40B4-BE49-F238E27FC236}">
                <a16:creationId xmlns:a16="http://schemas.microsoft.com/office/drawing/2014/main" id="{779EE844-0A9D-5F8E-6776-1F99501EFF20}"/>
              </a:ext>
            </a:extLst>
          </p:cNvPr>
          <p:cNvSpPr txBox="1"/>
          <p:nvPr/>
        </p:nvSpPr>
        <p:spPr>
          <a:xfrm>
            <a:off x="6783814" y="7131588"/>
            <a:ext cx="3254096" cy="107722"/>
          </a:xfrm>
          <a:prstGeom prst="rect">
            <a:avLst/>
          </a:prstGeom>
          <a:noFill/>
        </p:spPr>
        <p:txBody>
          <a:bodyPr wrap="none" lIns="0" tIns="0" rIns="0" bIns="0" rtlCol="0">
            <a:spAutoFit/>
          </a:bodyPr>
          <a:lstStyle/>
          <a:p>
            <a:r>
              <a:rPr kumimoji="1" lang="ja-JP" altLang="en-US" sz="700" dirty="0">
                <a:latin typeface="+mn-ea"/>
                <a:ea typeface="+mn-ea"/>
              </a:rPr>
              <a:t>（出所）これからの日本のために　財政を考える（令和５年</a:t>
            </a:r>
            <a:r>
              <a:rPr kumimoji="1" lang="ja-JP" altLang="en-US" sz="700" dirty="0">
                <a:latin typeface="+mn-ea"/>
              </a:rPr>
              <a:t>４</a:t>
            </a:r>
            <a:r>
              <a:rPr kumimoji="1" lang="ja-JP" altLang="en-US" sz="700" dirty="0">
                <a:latin typeface="+mn-ea"/>
                <a:ea typeface="+mn-ea"/>
              </a:rPr>
              <a:t>月　財務省作成）</a:t>
            </a:r>
          </a:p>
        </p:txBody>
      </p:sp>
      <p:sp>
        <p:nvSpPr>
          <p:cNvPr id="8" name="右中かっこ 7"/>
          <p:cNvSpPr/>
          <p:nvPr/>
        </p:nvSpPr>
        <p:spPr>
          <a:xfrm>
            <a:off x="2826304" y="5291130"/>
            <a:ext cx="45719" cy="369332"/>
          </a:xfrm>
          <a:prstGeom prst="rightBrace">
            <a:avLst/>
          </a:prstGeom>
          <a:ln>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Tree>
    <p:extLst>
      <p:ext uri="{BB962C8B-B14F-4D97-AF65-F5344CB8AC3E}">
        <p14:creationId xmlns:p14="http://schemas.microsoft.com/office/powerpoint/2010/main" val="162222669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05" name="グラフ 504">
            <a:extLst>
              <a:ext uri="{FF2B5EF4-FFF2-40B4-BE49-F238E27FC236}">
                <a16:creationId xmlns:a16="http://schemas.microsoft.com/office/drawing/2014/main" id="{753BED5B-CB67-DD72-D8B9-0E34DA75634F}"/>
              </a:ext>
            </a:extLst>
          </p:cNvPr>
          <p:cNvGraphicFramePr/>
          <p:nvPr>
            <p:extLst>
              <p:ext uri="{D42A27DB-BD31-4B8C-83A1-F6EECF244321}">
                <p14:modId xmlns:p14="http://schemas.microsoft.com/office/powerpoint/2010/main" val="4169586158"/>
              </p:ext>
            </p:extLst>
          </p:nvPr>
        </p:nvGraphicFramePr>
        <p:xfrm>
          <a:off x="1667103" y="1769945"/>
          <a:ext cx="9118620" cy="2718887"/>
        </p:xfrm>
        <a:graphic>
          <a:graphicData uri="http://schemas.openxmlformats.org/drawingml/2006/chart">
            <c:chart xmlns:c="http://schemas.openxmlformats.org/drawingml/2006/chart" xmlns:r="http://schemas.openxmlformats.org/officeDocument/2006/relationships" r:id="rId3"/>
          </a:graphicData>
        </a:graphic>
      </p:graphicFrame>
      <p:sp>
        <p:nvSpPr>
          <p:cNvPr id="4" name="タイトル 3">
            <a:extLst>
              <a:ext uri="{FF2B5EF4-FFF2-40B4-BE49-F238E27FC236}">
                <a16:creationId xmlns:a16="http://schemas.microsoft.com/office/drawing/2014/main" id="{8E8B34AD-9C62-CE1A-16E3-5AC95051F5C8}"/>
              </a:ext>
            </a:extLst>
          </p:cNvPr>
          <p:cNvSpPr>
            <a:spLocks noGrp="1"/>
          </p:cNvSpPr>
          <p:nvPr>
            <p:ph type="ctrTitle"/>
          </p:nvPr>
        </p:nvSpPr>
        <p:spPr/>
        <p:txBody>
          <a:bodyPr/>
          <a:lstStyle/>
          <a:p>
            <a:r>
              <a:rPr lang="ja-JP" altLang="en-US" dirty="0"/>
              <a:t>財政の現状</a:t>
            </a:r>
          </a:p>
        </p:txBody>
      </p:sp>
      <p:sp>
        <p:nvSpPr>
          <p:cNvPr id="7" name="四角形: 角を丸くする 6">
            <a:extLst>
              <a:ext uri="{FF2B5EF4-FFF2-40B4-BE49-F238E27FC236}">
                <a16:creationId xmlns:a16="http://schemas.microsoft.com/office/drawing/2014/main" id="{898F3A13-0CFC-BE12-BBF3-77D5430B096E}"/>
              </a:ext>
            </a:extLst>
          </p:cNvPr>
          <p:cNvSpPr/>
          <p:nvPr/>
        </p:nvSpPr>
        <p:spPr>
          <a:xfrm>
            <a:off x="361741" y="780956"/>
            <a:ext cx="9968330" cy="323490"/>
          </a:xfrm>
          <a:prstGeom prst="roundRect">
            <a:avLst>
              <a:gd name="adj" fmla="val 30667"/>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 name="テキスト ボックス 7">
            <a:extLst>
              <a:ext uri="{FF2B5EF4-FFF2-40B4-BE49-F238E27FC236}">
                <a16:creationId xmlns:a16="http://schemas.microsoft.com/office/drawing/2014/main" id="{BDA44EB4-2D30-58BB-DE72-769C02CB6BE0}"/>
              </a:ext>
            </a:extLst>
          </p:cNvPr>
          <p:cNvSpPr txBox="1"/>
          <p:nvPr/>
        </p:nvSpPr>
        <p:spPr>
          <a:xfrm>
            <a:off x="1608450" y="779599"/>
            <a:ext cx="7474912" cy="282065"/>
          </a:xfrm>
          <a:prstGeom prst="rect">
            <a:avLst/>
          </a:prstGeom>
          <a:noFill/>
        </p:spPr>
        <p:txBody>
          <a:bodyPr wrap="square" lIns="0" tIns="0" rIns="0" bIns="0" rtlCol="0">
            <a:spAutoFit/>
          </a:bodyPr>
          <a:lstStyle/>
          <a:p>
            <a:pPr algn="ctr">
              <a:lnSpc>
                <a:spcPct val="125000"/>
              </a:lnSpc>
            </a:pPr>
            <a:r>
              <a:rPr kumimoji="1" lang="ja-JP" altLang="en-US" sz="1700" b="1" dirty="0">
                <a:solidFill>
                  <a:schemeClr val="bg1"/>
                </a:solidFill>
                <a:latin typeface="HG丸ｺﾞｼｯｸM-PRO" panose="020F0600000000000000" pitchFamily="50" charset="-128"/>
                <a:ea typeface="HG丸ｺﾞｼｯｸM-PRO" panose="020F0600000000000000" pitchFamily="50" charset="-128"/>
              </a:rPr>
              <a:t>なぜ財政は悪化したのか（財政構造の変化）</a:t>
            </a:r>
            <a:endParaRPr kumimoji="1" lang="en-US" altLang="ja-JP" sz="1700" b="1" spc="40" dirty="0">
              <a:solidFill>
                <a:schemeClr val="bg1"/>
              </a:solidFill>
              <a:latin typeface="HG丸ｺﾞｼｯｸM-PRO" panose="020F0600000000000000" pitchFamily="50" charset="-128"/>
              <a:ea typeface="HG丸ｺﾞｼｯｸM-PRO" panose="020F0600000000000000" pitchFamily="50" charset="-128"/>
            </a:endParaRPr>
          </a:p>
        </p:txBody>
      </p:sp>
      <p:sp>
        <p:nvSpPr>
          <p:cNvPr id="9" name="テキスト ボックス 8">
            <a:extLst>
              <a:ext uri="{FF2B5EF4-FFF2-40B4-BE49-F238E27FC236}">
                <a16:creationId xmlns:a16="http://schemas.microsoft.com/office/drawing/2014/main" id="{8D384D45-2186-D578-1D1D-B2205480101F}"/>
              </a:ext>
            </a:extLst>
          </p:cNvPr>
          <p:cNvSpPr txBox="1"/>
          <p:nvPr/>
        </p:nvSpPr>
        <p:spPr>
          <a:xfrm>
            <a:off x="390517" y="1194098"/>
            <a:ext cx="8953200" cy="457338"/>
          </a:xfrm>
          <a:prstGeom prst="rect">
            <a:avLst/>
          </a:prstGeom>
          <a:noFill/>
        </p:spPr>
        <p:txBody>
          <a:bodyPr wrap="square" lIns="0" tIns="0" rIns="0" bIns="0" numCol="1" spcCol="288000" rtlCol="0">
            <a:noAutofit/>
          </a:bodyPr>
          <a:lstStyle/>
          <a:p>
            <a:pPr algn="just">
              <a:lnSpc>
                <a:spcPct val="120000"/>
              </a:lnSpc>
            </a:pPr>
            <a:r>
              <a:rPr kumimoji="1" lang="en-US" altLang="ja-JP" sz="1300" dirty="0">
                <a:latin typeface="+mn-ea"/>
                <a:ea typeface="+mn-ea"/>
              </a:rPr>
              <a:t>1990</a:t>
            </a:r>
            <a:r>
              <a:rPr kumimoji="1" lang="ja-JP" altLang="en-US" sz="1300" dirty="0">
                <a:latin typeface="+mn-ea"/>
                <a:ea typeface="+mn-ea"/>
              </a:rPr>
              <a:t>年度と現在の歳出を比較すると、社会保障関係費や国債費が大きく伸びています。</a:t>
            </a:r>
          </a:p>
          <a:p>
            <a:pPr algn="just">
              <a:lnSpc>
                <a:spcPct val="120000"/>
              </a:lnSpc>
            </a:pPr>
            <a:r>
              <a:rPr kumimoji="1" lang="ja-JP" altLang="en-US" sz="1300" dirty="0">
                <a:latin typeface="+mn-ea"/>
                <a:ea typeface="+mn-ea"/>
              </a:rPr>
              <a:t>歳入を見ると、税収などの収入の増加に対し、借金である公債金は約６倍と大幅に増加しています。</a:t>
            </a:r>
            <a:endParaRPr kumimoji="1" lang="en-US" altLang="ja-JP" sz="1300" dirty="0">
              <a:latin typeface="+mn-ea"/>
              <a:ea typeface="+mn-ea"/>
            </a:endParaRPr>
          </a:p>
        </p:txBody>
      </p:sp>
      <p:sp>
        <p:nvSpPr>
          <p:cNvPr id="10" name="正方形/長方形 9">
            <a:extLst>
              <a:ext uri="{FF2B5EF4-FFF2-40B4-BE49-F238E27FC236}">
                <a16:creationId xmlns:a16="http://schemas.microsoft.com/office/drawing/2014/main" id="{3DFA75AF-5185-1A12-00BF-7A7D8489C9CD}"/>
              </a:ext>
            </a:extLst>
          </p:cNvPr>
          <p:cNvSpPr/>
          <p:nvPr/>
        </p:nvSpPr>
        <p:spPr>
          <a:xfrm>
            <a:off x="387855" y="1750219"/>
            <a:ext cx="9931801" cy="5340694"/>
          </a:xfrm>
          <a:prstGeom prst="rect">
            <a:avLst/>
          </a:prstGeom>
          <a:noFill/>
          <a:ln w="158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85" name="テキスト ボックス 184">
            <a:extLst>
              <a:ext uri="{FF2B5EF4-FFF2-40B4-BE49-F238E27FC236}">
                <a16:creationId xmlns:a16="http://schemas.microsoft.com/office/drawing/2014/main" id="{E8144AB3-BEBF-17D0-6494-52CF6F1969FB}"/>
              </a:ext>
            </a:extLst>
          </p:cNvPr>
          <p:cNvSpPr txBox="1"/>
          <p:nvPr/>
        </p:nvSpPr>
        <p:spPr>
          <a:xfrm>
            <a:off x="387856" y="115182"/>
            <a:ext cx="222470" cy="307777"/>
          </a:xfrm>
          <a:prstGeom prst="rect">
            <a:avLst/>
          </a:prstGeom>
          <a:noFill/>
        </p:spPr>
        <p:txBody>
          <a:bodyPr wrap="none" lIns="0" tIns="0" rIns="0" bIns="0" rtlCol="0">
            <a:noAutofit/>
          </a:bodyPr>
          <a:lstStyle/>
          <a:p>
            <a:pPr algn="ctr"/>
            <a:r>
              <a:rPr kumimoji="1" lang="en-US" altLang="ja-JP" sz="2000" dirty="0">
                <a:latin typeface="+mj-lt"/>
                <a:ea typeface="+mj-ea"/>
              </a:rPr>
              <a:t>4</a:t>
            </a:r>
            <a:endParaRPr kumimoji="1" lang="ja-JP" altLang="en-US" sz="2000" dirty="0">
              <a:latin typeface="+mj-lt"/>
              <a:ea typeface="+mj-ea"/>
            </a:endParaRPr>
          </a:p>
        </p:txBody>
      </p:sp>
      <p:grpSp>
        <p:nvGrpSpPr>
          <p:cNvPr id="166" name="グループ化 165">
            <a:extLst>
              <a:ext uri="{FF2B5EF4-FFF2-40B4-BE49-F238E27FC236}">
                <a16:creationId xmlns:a16="http://schemas.microsoft.com/office/drawing/2014/main" id="{AC5A1FF1-A356-1858-9B05-134EA83DBC76}"/>
              </a:ext>
            </a:extLst>
          </p:cNvPr>
          <p:cNvGrpSpPr/>
          <p:nvPr/>
        </p:nvGrpSpPr>
        <p:grpSpPr>
          <a:xfrm>
            <a:off x="575408" y="1875291"/>
            <a:ext cx="980190" cy="308394"/>
            <a:chOff x="1036211" y="1972039"/>
            <a:chExt cx="980190" cy="308394"/>
          </a:xfrm>
        </p:grpSpPr>
        <p:sp>
          <p:nvSpPr>
            <p:cNvPr id="187" name="四角形: 角を丸くする 186">
              <a:extLst>
                <a:ext uri="{FF2B5EF4-FFF2-40B4-BE49-F238E27FC236}">
                  <a16:creationId xmlns:a16="http://schemas.microsoft.com/office/drawing/2014/main" id="{F2DB0C71-8561-19BF-AE9C-5FC651448904}"/>
                </a:ext>
              </a:extLst>
            </p:cNvPr>
            <p:cNvSpPr/>
            <p:nvPr/>
          </p:nvSpPr>
          <p:spPr>
            <a:xfrm>
              <a:off x="1036211" y="1972039"/>
              <a:ext cx="980190" cy="308394"/>
            </a:xfrm>
            <a:prstGeom prst="roundRect">
              <a:avLst>
                <a:gd name="adj" fmla="val 30983"/>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88" name="テキスト ボックス 187">
              <a:extLst>
                <a:ext uri="{FF2B5EF4-FFF2-40B4-BE49-F238E27FC236}">
                  <a16:creationId xmlns:a16="http://schemas.microsoft.com/office/drawing/2014/main" id="{97B6965B-A100-E20B-49FC-60065578BB39}"/>
                </a:ext>
              </a:extLst>
            </p:cNvPr>
            <p:cNvSpPr txBox="1"/>
            <p:nvPr/>
          </p:nvSpPr>
          <p:spPr>
            <a:xfrm>
              <a:off x="1218530" y="2028437"/>
              <a:ext cx="615553" cy="208864"/>
            </a:xfrm>
            <a:prstGeom prst="rect">
              <a:avLst/>
            </a:prstGeom>
            <a:noFill/>
          </p:spPr>
          <p:txBody>
            <a:bodyPr wrap="square" lIns="0" tIns="0" rIns="0" bIns="0" rtlCol="0">
              <a:noAutofit/>
            </a:bodyPr>
            <a:lstStyle/>
            <a:p>
              <a:r>
                <a:rPr kumimoji="1" lang="ja-JP" altLang="en-US" sz="1600" b="1" dirty="0">
                  <a:solidFill>
                    <a:schemeClr val="bg1"/>
                  </a:solidFill>
                  <a:latin typeface="+mn-ea"/>
                  <a:ea typeface="+mn-ea"/>
                </a:rPr>
                <a:t>歳　出</a:t>
              </a:r>
            </a:p>
          </p:txBody>
        </p:sp>
      </p:grpSp>
      <p:sp>
        <p:nvSpPr>
          <p:cNvPr id="487" name="テキスト ボックス 486">
            <a:extLst>
              <a:ext uri="{FF2B5EF4-FFF2-40B4-BE49-F238E27FC236}">
                <a16:creationId xmlns:a16="http://schemas.microsoft.com/office/drawing/2014/main" id="{E84F0CAD-EC9C-0580-04EA-F7D924B9A5A0}"/>
              </a:ext>
            </a:extLst>
          </p:cNvPr>
          <p:cNvSpPr txBox="1"/>
          <p:nvPr/>
        </p:nvSpPr>
        <p:spPr>
          <a:xfrm>
            <a:off x="10185641" y="7205663"/>
            <a:ext cx="134798" cy="153888"/>
          </a:xfrm>
          <a:prstGeom prst="rect">
            <a:avLst/>
          </a:prstGeom>
          <a:noFill/>
        </p:spPr>
        <p:txBody>
          <a:bodyPr vert="horz" wrap="none" lIns="0" tIns="0" rIns="0" bIns="0" rtlCol="0">
            <a:noAutofit/>
          </a:bodyPr>
          <a:lstStyle/>
          <a:p>
            <a:pPr algn="r"/>
            <a:r>
              <a:rPr kumimoji="1" lang="en-US" altLang="ja-JP" sz="1000" dirty="0"/>
              <a:t>16</a:t>
            </a:r>
            <a:endParaRPr kumimoji="1" lang="ja-JP" altLang="en-US" sz="1000" dirty="0"/>
          </a:p>
        </p:txBody>
      </p:sp>
      <p:sp>
        <p:nvSpPr>
          <p:cNvPr id="42" name="テキスト ボックス 41">
            <a:extLst>
              <a:ext uri="{FF2B5EF4-FFF2-40B4-BE49-F238E27FC236}">
                <a16:creationId xmlns:a16="http://schemas.microsoft.com/office/drawing/2014/main" id="{DA7BF75C-A956-CC70-99BF-F2FF6F2D2E04}"/>
              </a:ext>
            </a:extLst>
          </p:cNvPr>
          <p:cNvSpPr txBox="1"/>
          <p:nvPr/>
        </p:nvSpPr>
        <p:spPr>
          <a:xfrm>
            <a:off x="1194675" y="3177199"/>
            <a:ext cx="812092" cy="158951"/>
          </a:xfrm>
          <a:prstGeom prst="rect">
            <a:avLst/>
          </a:prstGeom>
          <a:noFill/>
        </p:spPr>
        <p:txBody>
          <a:bodyPr wrap="none" lIns="0" tIns="0" rIns="0" bIns="0" rtlCol="0">
            <a:noAutofit/>
          </a:bodyPr>
          <a:lstStyle/>
          <a:p>
            <a:pPr algn="ctr"/>
            <a:r>
              <a:rPr kumimoji="1" lang="ja-JP" altLang="en-US" sz="1200" dirty="0">
                <a:solidFill>
                  <a:srgbClr val="E80F20"/>
                </a:solidFill>
                <a:latin typeface="+mn-ea"/>
                <a:ea typeface="+mn-ea"/>
              </a:rPr>
              <a:t>＋</a:t>
            </a:r>
            <a:r>
              <a:rPr kumimoji="1" lang="en-US" altLang="ja-JP" sz="1200" dirty="0">
                <a:solidFill>
                  <a:srgbClr val="E80F20"/>
                </a:solidFill>
                <a:latin typeface="+mn-ea"/>
              </a:rPr>
              <a:t>46.3</a:t>
            </a:r>
            <a:r>
              <a:rPr kumimoji="1" lang="ja-JP" altLang="en-US" sz="1200" dirty="0">
                <a:solidFill>
                  <a:srgbClr val="E80F20"/>
                </a:solidFill>
                <a:latin typeface="+mn-ea"/>
                <a:ea typeface="+mn-ea"/>
              </a:rPr>
              <a:t>兆円</a:t>
            </a:r>
          </a:p>
        </p:txBody>
      </p:sp>
      <p:cxnSp>
        <p:nvCxnSpPr>
          <p:cNvPr id="43" name="直線コネクタ 42">
            <a:extLst>
              <a:ext uri="{FF2B5EF4-FFF2-40B4-BE49-F238E27FC236}">
                <a16:creationId xmlns:a16="http://schemas.microsoft.com/office/drawing/2014/main" id="{E9D56281-49DC-E1C4-AA96-A4F0AE6ACA3C}"/>
              </a:ext>
            </a:extLst>
          </p:cNvPr>
          <p:cNvCxnSpPr>
            <a:cxnSpLocks/>
          </p:cNvCxnSpPr>
          <p:nvPr/>
        </p:nvCxnSpPr>
        <p:spPr>
          <a:xfrm>
            <a:off x="2100775" y="2920865"/>
            <a:ext cx="0" cy="671618"/>
          </a:xfrm>
          <a:prstGeom prst="line">
            <a:avLst/>
          </a:prstGeom>
          <a:ln w="12700">
            <a:solidFill>
              <a:srgbClr val="E80F20"/>
            </a:solidFill>
            <a:tailEnd type="arrow"/>
          </a:ln>
        </p:spPr>
        <p:style>
          <a:lnRef idx="1">
            <a:schemeClr val="accent1"/>
          </a:lnRef>
          <a:fillRef idx="0">
            <a:schemeClr val="accent1"/>
          </a:fillRef>
          <a:effectRef idx="0">
            <a:schemeClr val="accent1"/>
          </a:effectRef>
          <a:fontRef idx="minor">
            <a:schemeClr val="tx1"/>
          </a:fontRef>
        </p:style>
      </p:cxnSp>
      <p:cxnSp>
        <p:nvCxnSpPr>
          <p:cNvPr id="135" name="直線コネクタ 134">
            <a:extLst>
              <a:ext uri="{FF2B5EF4-FFF2-40B4-BE49-F238E27FC236}">
                <a16:creationId xmlns:a16="http://schemas.microsoft.com/office/drawing/2014/main" id="{99D1C6BF-5D41-33A5-18C8-A225B705DFF3}"/>
              </a:ext>
            </a:extLst>
          </p:cNvPr>
          <p:cNvCxnSpPr>
            <a:cxnSpLocks/>
          </p:cNvCxnSpPr>
          <p:nvPr/>
        </p:nvCxnSpPr>
        <p:spPr>
          <a:xfrm>
            <a:off x="3213500" y="3056207"/>
            <a:ext cx="0" cy="483080"/>
          </a:xfrm>
          <a:prstGeom prst="line">
            <a:avLst/>
          </a:prstGeom>
          <a:ln w="127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36" name="テキスト ボックス 135">
            <a:extLst>
              <a:ext uri="{FF2B5EF4-FFF2-40B4-BE49-F238E27FC236}">
                <a16:creationId xmlns:a16="http://schemas.microsoft.com/office/drawing/2014/main" id="{19EDB77D-1D0B-F728-EF0E-9CBD7401500E}"/>
              </a:ext>
            </a:extLst>
          </p:cNvPr>
          <p:cNvSpPr txBox="1"/>
          <p:nvPr/>
        </p:nvSpPr>
        <p:spPr>
          <a:xfrm>
            <a:off x="3294672" y="3235844"/>
            <a:ext cx="703543" cy="123807"/>
          </a:xfrm>
          <a:prstGeom prst="rect">
            <a:avLst/>
          </a:prstGeom>
          <a:noFill/>
        </p:spPr>
        <p:txBody>
          <a:bodyPr wrap="none" lIns="0" tIns="0" rIns="0" bIns="0" rtlCol="0">
            <a:noAutofit/>
          </a:bodyPr>
          <a:lstStyle/>
          <a:p>
            <a:r>
              <a:rPr kumimoji="1" lang="ja-JP" altLang="en-US" sz="1000" dirty="0">
                <a:latin typeface="+mn-ea"/>
                <a:ea typeface="+mn-ea"/>
              </a:rPr>
              <a:t>＋</a:t>
            </a:r>
            <a:r>
              <a:rPr kumimoji="1" lang="en-US" altLang="ja-JP" sz="1000" dirty="0">
                <a:latin typeface="+mn-ea"/>
                <a:ea typeface="+mn-ea"/>
              </a:rPr>
              <a:t>4.0</a:t>
            </a:r>
            <a:r>
              <a:rPr kumimoji="1" lang="ja-JP" altLang="en-US" sz="1000" dirty="0">
                <a:latin typeface="+mn-ea"/>
                <a:ea typeface="+mn-ea"/>
              </a:rPr>
              <a:t>兆円</a:t>
            </a:r>
          </a:p>
        </p:txBody>
      </p:sp>
      <p:cxnSp>
        <p:nvCxnSpPr>
          <p:cNvPr id="139" name="直線コネクタ 138">
            <a:extLst>
              <a:ext uri="{FF2B5EF4-FFF2-40B4-BE49-F238E27FC236}">
                <a16:creationId xmlns:a16="http://schemas.microsoft.com/office/drawing/2014/main" id="{9058A8F4-F6BD-A29F-B1A2-81D9D5D042DC}"/>
              </a:ext>
            </a:extLst>
          </p:cNvPr>
          <p:cNvCxnSpPr>
            <a:cxnSpLocks/>
          </p:cNvCxnSpPr>
          <p:nvPr/>
        </p:nvCxnSpPr>
        <p:spPr>
          <a:xfrm>
            <a:off x="4620692" y="3057557"/>
            <a:ext cx="888677" cy="479890"/>
          </a:xfrm>
          <a:prstGeom prst="line">
            <a:avLst/>
          </a:prstGeom>
          <a:ln w="12700">
            <a:solidFill>
              <a:srgbClr val="009944"/>
            </a:solidFill>
            <a:tailEnd type="arrow"/>
          </a:ln>
        </p:spPr>
        <p:style>
          <a:lnRef idx="1">
            <a:schemeClr val="accent1"/>
          </a:lnRef>
          <a:fillRef idx="0">
            <a:schemeClr val="accent1"/>
          </a:fillRef>
          <a:effectRef idx="0">
            <a:schemeClr val="accent1"/>
          </a:effectRef>
          <a:fontRef idx="minor">
            <a:schemeClr val="tx1"/>
          </a:fontRef>
        </p:style>
      </p:cxnSp>
      <p:sp>
        <p:nvSpPr>
          <p:cNvPr id="502" name="フリーフォーム: 図形 501">
            <a:extLst>
              <a:ext uri="{FF2B5EF4-FFF2-40B4-BE49-F238E27FC236}">
                <a16:creationId xmlns:a16="http://schemas.microsoft.com/office/drawing/2014/main" id="{2331B152-F925-CB0F-0F66-7F92A20C4D08}"/>
              </a:ext>
            </a:extLst>
          </p:cNvPr>
          <p:cNvSpPr/>
          <p:nvPr/>
        </p:nvSpPr>
        <p:spPr>
          <a:xfrm>
            <a:off x="4273586" y="2439479"/>
            <a:ext cx="716764" cy="716764"/>
          </a:xfrm>
          <a:custGeom>
            <a:avLst/>
            <a:gdLst>
              <a:gd name="connsiteX0" fmla="*/ 414338 w 414337"/>
              <a:gd name="connsiteY0" fmla="*/ 207169 h 414337"/>
              <a:gd name="connsiteX1" fmla="*/ 207169 w 414337"/>
              <a:gd name="connsiteY1" fmla="*/ 414337 h 414337"/>
              <a:gd name="connsiteX2" fmla="*/ 0 w 414337"/>
              <a:gd name="connsiteY2" fmla="*/ 207169 h 414337"/>
              <a:gd name="connsiteX3" fmla="*/ 207169 w 414337"/>
              <a:gd name="connsiteY3" fmla="*/ 0 h 414337"/>
              <a:gd name="connsiteX4" fmla="*/ 414338 w 414337"/>
              <a:gd name="connsiteY4" fmla="*/ 207169 h 4143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4337" h="414337">
                <a:moveTo>
                  <a:pt x="414338" y="207169"/>
                </a:moveTo>
                <a:cubicBezTo>
                  <a:pt x="414338" y="321564"/>
                  <a:pt x="321564" y="414337"/>
                  <a:pt x="207169" y="414337"/>
                </a:cubicBezTo>
                <a:cubicBezTo>
                  <a:pt x="92774" y="414337"/>
                  <a:pt x="0" y="321564"/>
                  <a:pt x="0" y="207169"/>
                </a:cubicBezTo>
                <a:cubicBezTo>
                  <a:pt x="0" y="92774"/>
                  <a:pt x="92774" y="0"/>
                  <a:pt x="207169" y="0"/>
                </a:cubicBezTo>
                <a:cubicBezTo>
                  <a:pt x="321564" y="0"/>
                  <a:pt x="414338" y="92774"/>
                  <a:pt x="414338" y="207169"/>
                </a:cubicBezTo>
                <a:close/>
              </a:path>
            </a:pathLst>
          </a:custGeom>
          <a:noFill/>
          <a:ln w="25400" cap="flat">
            <a:solidFill>
              <a:srgbClr val="00693E"/>
            </a:solidFill>
            <a:prstDash val="solid"/>
            <a:round/>
          </a:ln>
        </p:spPr>
        <p:txBody>
          <a:bodyPr rtlCol="0" anchor="ctr"/>
          <a:lstStyle/>
          <a:p>
            <a:endParaRPr lang="ja-JP" altLang="en-US"/>
          </a:p>
        </p:txBody>
      </p:sp>
      <p:sp>
        <p:nvSpPr>
          <p:cNvPr id="159" name="フリーフォーム: 図形 158">
            <a:extLst>
              <a:ext uri="{FF2B5EF4-FFF2-40B4-BE49-F238E27FC236}">
                <a16:creationId xmlns:a16="http://schemas.microsoft.com/office/drawing/2014/main" id="{38BC8158-DF77-F476-E942-3CE28A5264BB}"/>
              </a:ext>
            </a:extLst>
          </p:cNvPr>
          <p:cNvSpPr/>
          <p:nvPr/>
        </p:nvSpPr>
        <p:spPr>
          <a:xfrm>
            <a:off x="5501111" y="3468252"/>
            <a:ext cx="716764" cy="716764"/>
          </a:xfrm>
          <a:custGeom>
            <a:avLst/>
            <a:gdLst>
              <a:gd name="connsiteX0" fmla="*/ 414338 w 414337"/>
              <a:gd name="connsiteY0" fmla="*/ 207169 h 414337"/>
              <a:gd name="connsiteX1" fmla="*/ 207169 w 414337"/>
              <a:gd name="connsiteY1" fmla="*/ 414337 h 414337"/>
              <a:gd name="connsiteX2" fmla="*/ 0 w 414337"/>
              <a:gd name="connsiteY2" fmla="*/ 207169 h 414337"/>
              <a:gd name="connsiteX3" fmla="*/ 207169 w 414337"/>
              <a:gd name="connsiteY3" fmla="*/ 0 h 414337"/>
              <a:gd name="connsiteX4" fmla="*/ 414338 w 414337"/>
              <a:gd name="connsiteY4" fmla="*/ 207169 h 4143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4337" h="414337">
                <a:moveTo>
                  <a:pt x="414338" y="207169"/>
                </a:moveTo>
                <a:cubicBezTo>
                  <a:pt x="414338" y="321564"/>
                  <a:pt x="321564" y="414337"/>
                  <a:pt x="207169" y="414337"/>
                </a:cubicBezTo>
                <a:cubicBezTo>
                  <a:pt x="92774" y="414337"/>
                  <a:pt x="0" y="321564"/>
                  <a:pt x="0" y="207169"/>
                </a:cubicBezTo>
                <a:cubicBezTo>
                  <a:pt x="0" y="92774"/>
                  <a:pt x="92774" y="0"/>
                  <a:pt x="207169" y="0"/>
                </a:cubicBezTo>
                <a:cubicBezTo>
                  <a:pt x="321564" y="0"/>
                  <a:pt x="414338" y="92774"/>
                  <a:pt x="414338" y="207169"/>
                </a:cubicBezTo>
                <a:close/>
              </a:path>
            </a:pathLst>
          </a:custGeom>
          <a:noFill/>
          <a:ln w="25400" cap="flat">
            <a:solidFill>
              <a:srgbClr val="00693E"/>
            </a:solidFill>
            <a:prstDash val="solid"/>
            <a:round/>
          </a:ln>
        </p:spPr>
        <p:txBody>
          <a:bodyPr rtlCol="0" anchor="ctr"/>
          <a:lstStyle/>
          <a:p>
            <a:endParaRPr lang="ja-JP" altLang="en-US"/>
          </a:p>
        </p:txBody>
      </p:sp>
      <p:sp>
        <p:nvSpPr>
          <p:cNvPr id="161" name="四角形: 角を丸くする 160">
            <a:extLst>
              <a:ext uri="{FF2B5EF4-FFF2-40B4-BE49-F238E27FC236}">
                <a16:creationId xmlns:a16="http://schemas.microsoft.com/office/drawing/2014/main" id="{F789FE8E-BB4B-240B-1980-AD67917B1E9C}"/>
              </a:ext>
            </a:extLst>
          </p:cNvPr>
          <p:cNvSpPr/>
          <p:nvPr/>
        </p:nvSpPr>
        <p:spPr>
          <a:xfrm>
            <a:off x="4628795" y="3212418"/>
            <a:ext cx="749154" cy="166060"/>
          </a:xfrm>
          <a:prstGeom prst="roundRect">
            <a:avLst>
              <a:gd name="adj" fmla="val 27922"/>
            </a:avLst>
          </a:prstGeom>
          <a:solidFill>
            <a:schemeClr val="bg1"/>
          </a:solidFill>
          <a:ln w="6350">
            <a:solidFill>
              <a:srgbClr val="00994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62" name="テキスト ボックス 161">
            <a:extLst>
              <a:ext uri="{FF2B5EF4-FFF2-40B4-BE49-F238E27FC236}">
                <a16:creationId xmlns:a16="http://schemas.microsoft.com/office/drawing/2014/main" id="{B162A1F2-9BDD-FD80-B346-044A62A5C34A}"/>
              </a:ext>
            </a:extLst>
          </p:cNvPr>
          <p:cNvSpPr txBox="1"/>
          <p:nvPr/>
        </p:nvSpPr>
        <p:spPr>
          <a:xfrm>
            <a:off x="4648996" y="3229213"/>
            <a:ext cx="703543" cy="123807"/>
          </a:xfrm>
          <a:prstGeom prst="rect">
            <a:avLst/>
          </a:prstGeom>
          <a:noFill/>
        </p:spPr>
        <p:txBody>
          <a:bodyPr wrap="none" lIns="0" tIns="0" rIns="0" bIns="0" rtlCol="0">
            <a:noAutofit/>
          </a:bodyPr>
          <a:lstStyle/>
          <a:p>
            <a:r>
              <a:rPr kumimoji="1" lang="ja-JP" altLang="en-US" sz="1000" dirty="0">
                <a:solidFill>
                  <a:srgbClr val="009944"/>
                </a:solidFill>
                <a:latin typeface="+mn-ea"/>
                <a:ea typeface="+mn-ea"/>
              </a:rPr>
              <a:t>＋</a:t>
            </a:r>
            <a:r>
              <a:rPr kumimoji="1" lang="en-US" altLang="ja-JP" sz="1000" dirty="0">
                <a:solidFill>
                  <a:srgbClr val="009944"/>
                </a:solidFill>
                <a:latin typeface="+mn-ea"/>
                <a:ea typeface="+mn-ea"/>
              </a:rPr>
              <a:t>26.1</a:t>
            </a:r>
            <a:r>
              <a:rPr kumimoji="1" lang="ja-JP" altLang="en-US" sz="1000" dirty="0">
                <a:solidFill>
                  <a:srgbClr val="009944"/>
                </a:solidFill>
                <a:latin typeface="+mn-ea"/>
                <a:ea typeface="+mn-ea"/>
              </a:rPr>
              <a:t>兆円</a:t>
            </a:r>
          </a:p>
        </p:txBody>
      </p:sp>
      <p:sp>
        <p:nvSpPr>
          <p:cNvPr id="163" name="テキスト ボックス 162">
            <a:extLst>
              <a:ext uri="{FF2B5EF4-FFF2-40B4-BE49-F238E27FC236}">
                <a16:creationId xmlns:a16="http://schemas.microsoft.com/office/drawing/2014/main" id="{5B93DB74-9348-E5D6-DE8E-D8D50671CB09}"/>
              </a:ext>
            </a:extLst>
          </p:cNvPr>
          <p:cNvSpPr txBox="1"/>
          <p:nvPr/>
        </p:nvSpPr>
        <p:spPr>
          <a:xfrm>
            <a:off x="6574541" y="3129388"/>
            <a:ext cx="543046" cy="158359"/>
          </a:xfrm>
          <a:prstGeom prst="rect">
            <a:avLst/>
          </a:prstGeom>
          <a:solidFill>
            <a:schemeClr val="bg1"/>
          </a:solidFill>
        </p:spPr>
        <p:txBody>
          <a:bodyPr wrap="none" lIns="0" tIns="18000" rIns="0" bIns="0" rtlCol="0" anchor="ctr" anchorCtr="0">
            <a:noAutofit/>
          </a:bodyPr>
          <a:lstStyle/>
          <a:p>
            <a:r>
              <a:rPr kumimoji="1" lang="ja-JP" altLang="en-US" sz="900" dirty="0">
                <a:latin typeface="+mn-ea"/>
                <a:ea typeface="+mn-ea"/>
              </a:rPr>
              <a:t>＋</a:t>
            </a:r>
            <a:r>
              <a:rPr kumimoji="1" lang="en-US" altLang="ja-JP" sz="900" dirty="0">
                <a:latin typeface="+mn-ea"/>
                <a:ea typeface="+mn-ea"/>
              </a:rPr>
              <a:t>2.5</a:t>
            </a:r>
            <a:r>
              <a:rPr kumimoji="1" lang="ja-JP" altLang="en-US" sz="900" dirty="0">
                <a:latin typeface="+mn-ea"/>
                <a:ea typeface="+mn-ea"/>
              </a:rPr>
              <a:t>兆円</a:t>
            </a:r>
          </a:p>
        </p:txBody>
      </p:sp>
      <p:sp>
        <p:nvSpPr>
          <p:cNvPr id="164" name="テキスト ボックス 163">
            <a:extLst>
              <a:ext uri="{FF2B5EF4-FFF2-40B4-BE49-F238E27FC236}">
                <a16:creationId xmlns:a16="http://schemas.microsoft.com/office/drawing/2014/main" id="{5E74266C-F466-F172-B261-900BFA67A2EE}"/>
              </a:ext>
            </a:extLst>
          </p:cNvPr>
          <p:cNvSpPr txBox="1"/>
          <p:nvPr/>
        </p:nvSpPr>
        <p:spPr>
          <a:xfrm>
            <a:off x="7930712" y="3006885"/>
            <a:ext cx="543046" cy="187828"/>
          </a:xfrm>
          <a:prstGeom prst="rect">
            <a:avLst/>
          </a:prstGeom>
          <a:solidFill>
            <a:schemeClr val="bg1"/>
          </a:solidFill>
        </p:spPr>
        <p:txBody>
          <a:bodyPr wrap="none" lIns="0" tIns="18000" rIns="0" bIns="0" rtlCol="0" anchor="ctr" anchorCtr="0">
            <a:noAutofit/>
          </a:bodyPr>
          <a:lstStyle/>
          <a:p>
            <a:r>
              <a:rPr kumimoji="1" lang="ja-JP" altLang="en-US" sz="900" dirty="0">
                <a:solidFill>
                  <a:srgbClr val="E60012"/>
                </a:solidFill>
                <a:latin typeface="+mn-ea"/>
                <a:ea typeface="+mn-ea"/>
              </a:rPr>
              <a:t>＋</a:t>
            </a:r>
            <a:r>
              <a:rPr kumimoji="1" lang="en-US" altLang="ja-JP" sz="900" dirty="0">
                <a:solidFill>
                  <a:srgbClr val="E60012"/>
                </a:solidFill>
                <a:latin typeface="+mn-ea"/>
              </a:rPr>
              <a:t>12.7</a:t>
            </a:r>
            <a:r>
              <a:rPr kumimoji="1" lang="ja-JP" altLang="en-US" sz="900" dirty="0">
                <a:solidFill>
                  <a:srgbClr val="E60012"/>
                </a:solidFill>
                <a:latin typeface="+mn-ea"/>
                <a:ea typeface="+mn-ea"/>
              </a:rPr>
              <a:t>兆円</a:t>
            </a:r>
          </a:p>
        </p:txBody>
      </p:sp>
      <p:cxnSp>
        <p:nvCxnSpPr>
          <p:cNvPr id="149" name="直線コネクタ 148">
            <a:extLst>
              <a:ext uri="{FF2B5EF4-FFF2-40B4-BE49-F238E27FC236}">
                <a16:creationId xmlns:a16="http://schemas.microsoft.com/office/drawing/2014/main" id="{2CA21A98-0A00-7B5A-968C-719763C4287F}"/>
              </a:ext>
            </a:extLst>
          </p:cNvPr>
          <p:cNvCxnSpPr>
            <a:cxnSpLocks/>
          </p:cNvCxnSpPr>
          <p:nvPr/>
        </p:nvCxnSpPr>
        <p:spPr>
          <a:xfrm>
            <a:off x="6795945" y="2979104"/>
            <a:ext cx="2089470" cy="500217"/>
          </a:xfrm>
          <a:prstGeom prst="line">
            <a:avLst/>
          </a:prstGeom>
          <a:ln w="12700">
            <a:solidFill>
              <a:srgbClr val="E60012"/>
            </a:solidFill>
            <a:tailEnd type="arrow"/>
          </a:ln>
        </p:spPr>
        <p:style>
          <a:lnRef idx="1">
            <a:schemeClr val="accent1"/>
          </a:lnRef>
          <a:fillRef idx="0">
            <a:schemeClr val="accent1"/>
          </a:fillRef>
          <a:effectRef idx="0">
            <a:schemeClr val="accent1"/>
          </a:effectRef>
          <a:fontRef idx="minor">
            <a:schemeClr val="tx1"/>
          </a:fontRef>
        </p:style>
      </p:cxnSp>
      <p:cxnSp>
        <p:nvCxnSpPr>
          <p:cNvPr id="150" name="直線コネクタ 149">
            <a:extLst>
              <a:ext uri="{FF2B5EF4-FFF2-40B4-BE49-F238E27FC236}">
                <a16:creationId xmlns:a16="http://schemas.microsoft.com/office/drawing/2014/main" id="{32764BA9-4506-8D1B-EBC3-B9D3C0865AA7}"/>
              </a:ext>
            </a:extLst>
          </p:cNvPr>
          <p:cNvCxnSpPr>
            <a:cxnSpLocks/>
          </p:cNvCxnSpPr>
          <p:nvPr/>
        </p:nvCxnSpPr>
        <p:spPr>
          <a:xfrm>
            <a:off x="5462513" y="3056207"/>
            <a:ext cx="2194436" cy="476322"/>
          </a:xfrm>
          <a:prstGeom prst="line">
            <a:avLst/>
          </a:prstGeom>
          <a:ln w="12700">
            <a:solidFill>
              <a:schemeClr val="tx1"/>
            </a:solidFill>
            <a:tailEnd type="arrow"/>
          </a:ln>
        </p:spPr>
        <p:style>
          <a:lnRef idx="1">
            <a:schemeClr val="accent1"/>
          </a:lnRef>
          <a:fillRef idx="0">
            <a:schemeClr val="accent1"/>
          </a:fillRef>
          <a:effectRef idx="0">
            <a:schemeClr val="accent1"/>
          </a:effectRef>
          <a:fontRef idx="minor">
            <a:schemeClr val="tx1"/>
          </a:fontRef>
        </p:style>
      </p:cxnSp>
      <p:graphicFrame>
        <p:nvGraphicFramePr>
          <p:cNvPr id="171" name="グラフ 170">
            <a:extLst>
              <a:ext uri="{FF2B5EF4-FFF2-40B4-BE49-F238E27FC236}">
                <a16:creationId xmlns:a16="http://schemas.microsoft.com/office/drawing/2014/main" id="{36378F03-C166-C5AB-3A3A-373F396CC9D5}"/>
              </a:ext>
            </a:extLst>
          </p:cNvPr>
          <p:cNvGraphicFramePr/>
          <p:nvPr>
            <p:extLst>
              <p:ext uri="{D42A27DB-BD31-4B8C-83A1-F6EECF244321}">
                <p14:modId xmlns:p14="http://schemas.microsoft.com/office/powerpoint/2010/main" val="2694446172"/>
              </p:ext>
            </p:extLst>
          </p:nvPr>
        </p:nvGraphicFramePr>
        <p:xfrm>
          <a:off x="1688669" y="4328887"/>
          <a:ext cx="9025848" cy="2718887"/>
        </p:xfrm>
        <a:graphic>
          <a:graphicData uri="http://schemas.openxmlformats.org/drawingml/2006/chart">
            <c:chart xmlns:c="http://schemas.openxmlformats.org/drawingml/2006/chart" xmlns:r="http://schemas.openxmlformats.org/officeDocument/2006/relationships" r:id="rId4"/>
          </a:graphicData>
        </a:graphic>
      </p:graphicFrame>
      <p:grpSp>
        <p:nvGrpSpPr>
          <p:cNvPr id="172" name="グループ化 171">
            <a:extLst>
              <a:ext uri="{FF2B5EF4-FFF2-40B4-BE49-F238E27FC236}">
                <a16:creationId xmlns:a16="http://schemas.microsoft.com/office/drawing/2014/main" id="{9E3DA062-1B03-93F6-7EB0-CEA15F90BBB1}"/>
              </a:ext>
            </a:extLst>
          </p:cNvPr>
          <p:cNvGrpSpPr/>
          <p:nvPr/>
        </p:nvGrpSpPr>
        <p:grpSpPr>
          <a:xfrm>
            <a:off x="575408" y="4464378"/>
            <a:ext cx="980190" cy="308394"/>
            <a:chOff x="1036211" y="1972039"/>
            <a:chExt cx="980190" cy="308394"/>
          </a:xfrm>
        </p:grpSpPr>
        <p:sp>
          <p:nvSpPr>
            <p:cNvPr id="173" name="四角形: 角を丸くする 172">
              <a:extLst>
                <a:ext uri="{FF2B5EF4-FFF2-40B4-BE49-F238E27FC236}">
                  <a16:creationId xmlns:a16="http://schemas.microsoft.com/office/drawing/2014/main" id="{1B6393D3-C74B-4401-21FA-59E38C8795AF}"/>
                </a:ext>
              </a:extLst>
            </p:cNvPr>
            <p:cNvSpPr/>
            <p:nvPr/>
          </p:nvSpPr>
          <p:spPr>
            <a:xfrm>
              <a:off x="1036211" y="1972039"/>
              <a:ext cx="980190" cy="308394"/>
            </a:xfrm>
            <a:prstGeom prst="roundRect">
              <a:avLst>
                <a:gd name="adj" fmla="val 30983"/>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74" name="テキスト ボックス 173">
              <a:extLst>
                <a:ext uri="{FF2B5EF4-FFF2-40B4-BE49-F238E27FC236}">
                  <a16:creationId xmlns:a16="http://schemas.microsoft.com/office/drawing/2014/main" id="{ED106B10-2D29-9AF1-34F4-3EDCB4457BD0}"/>
                </a:ext>
              </a:extLst>
            </p:cNvPr>
            <p:cNvSpPr txBox="1"/>
            <p:nvPr/>
          </p:nvSpPr>
          <p:spPr>
            <a:xfrm>
              <a:off x="1218530" y="2028437"/>
              <a:ext cx="615553" cy="208864"/>
            </a:xfrm>
            <a:prstGeom prst="rect">
              <a:avLst/>
            </a:prstGeom>
            <a:noFill/>
          </p:spPr>
          <p:txBody>
            <a:bodyPr wrap="square" lIns="0" tIns="0" rIns="0" bIns="0" rtlCol="0">
              <a:noAutofit/>
            </a:bodyPr>
            <a:lstStyle/>
            <a:p>
              <a:r>
                <a:rPr kumimoji="1" lang="ja-JP" altLang="en-US" sz="1600" b="1" dirty="0">
                  <a:solidFill>
                    <a:schemeClr val="bg1"/>
                  </a:solidFill>
                  <a:latin typeface="+mn-ea"/>
                  <a:ea typeface="+mn-ea"/>
                </a:rPr>
                <a:t>歳　入</a:t>
              </a:r>
            </a:p>
          </p:txBody>
        </p:sp>
      </p:grpSp>
      <p:sp>
        <p:nvSpPr>
          <p:cNvPr id="180" name="フリーフォーム: 図形 179">
            <a:extLst>
              <a:ext uri="{FF2B5EF4-FFF2-40B4-BE49-F238E27FC236}">
                <a16:creationId xmlns:a16="http://schemas.microsoft.com/office/drawing/2014/main" id="{BE82ED9D-1B33-12E8-D4D5-DF6263E05B6C}"/>
              </a:ext>
            </a:extLst>
          </p:cNvPr>
          <p:cNvSpPr/>
          <p:nvPr/>
        </p:nvSpPr>
        <p:spPr>
          <a:xfrm>
            <a:off x="4604539" y="4989073"/>
            <a:ext cx="716764" cy="716764"/>
          </a:xfrm>
          <a:custGeom>
            <a:avLst/>
            <a:gdLst>
              <a:gd name="connsiteX0" fmla="*/ 414338 w 414337"/>
              <a:gd name="connsiteY0" fmla="*/ 207169 h 414337"/>
              <a:gd name="connsiteX1" fmla="*/ 207169 w 414337"/>
              <a:gd name="connsiteY1" fmla="*/ 414337 h 414337"/>
              <a:gd name="connsiteX2" fmla="*/ 0 w 414337"/>
              <a:gd name="connsiteY2" fmla="*/ 207169 h 414337"/>
              <a:gd name="connsiteX3" fmla="*/ 207169 w 414337"/>
              <a:gd name="connsiteY3" fmla="*/ 0 h 414337"/>
              <a:gd name="connsiteX4" fmla="*/ 414338 w 414337"/>
              <a:gd name="connsiteY4" fmla="*/ 207169 h 4143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4337" h="414337">
                <a:moveTo>
                  <a:pt x="414338" y="207169"/>
                </a:moveTo>
                <a:cubicBezTo>
                  <a:pt x="414338" y="321564"/>
                  <a:pt x="321564" y="414337"/>
                  <a:pt x="207169" y="414337"/>
                </a:cubicBezTo>
                <a:cubicBezTo>
                  <a:pt x="92774" y="414337"/>
                  <a:pt x="0" y="321564"/>
                  <a:pt x="0" y="207169"/>
                </a:cubicBezTo>
                <a:cubicBezTo>
                  <a:pt x="0" y="92774"/>
                  <a:pt x="92774" y="0"/>
                  <a:pt x="207169" y="0"/>
                </a:cubicBezTo>
                <a:cubicBezTo>
                  <a:pt x="321564" y="0"/>
                  <a:pt x="414338" y="92774"/>
                  <a:pt x="414338" y="207169"/>
                </a:cubicBezTo>
                <a:close/>
              </a:path>
            </a:pathLst>
          </a:custGeom>
          <a:noFill/>
          <a:ln w="25400" cap="flat">
            <a:solidFill>
              <a:srgbClr val="E60012"/>
            </a:solidFill>
            <a:prstDash val="solid"/>
            <a:round/>
          </a:ln>
        </p:spPr>
        <p:txBody>
          <a:bodyPr rtlCol="0" anchor="ctr"/>
          <a:lstStyle/>
          <a:p>
            <a:endParaRPr lang="ja-JP" altLang="en-US"/>
          </a:p>
        </p:txBody>
      </p:sp>
      <p:sp>
        <p:nvSpPr>
          <p:cNvPr id="181" name="フリーフォーム: 図形 180">
            <a:extLst>
              <a:ext uri="{FF2B5EF4-FFF2-40B4-BE49-F238E27FC236}">
                <a16:creationId xmlns:a16="http://schemas.microsoft.com/office/drawing/2014/main" id="{E3A88CE3-64CD-B58B-54C6-81FCD06E674C}"/>
              </a:ext>
            </a:extLst>
          </p:cNvPr>
          <p:cNvSpPr/>
          <p:nvPr/>
        </p:nvSpPr>
        <p:spPr>
          <a:xfrm>
            <a:off x="8084759" y="6023568"/>
            <a:ext cx="716764" cy="716764"/>
          </a:xfrm>
          <a:custGeom>
            <a:avLst/>
            <a:gdLst>
              <a:gd name="connsiteX0" fmla="*/ 414338 w 414337"/>
              <a:gd name="connsiteY0" fmla="*/ 207169 h 414337"/>
              <a:gd name="connsiteX1" fmla="*/ 207169 w 414337"/>
              <a:gd name="connsiteY1" fmla="*/ 414337 h 414337"/>
              <a:gd name="connsiteX2" fmla="*/ 0 w 414337"/>
              <a:gd name="connsiteY2" fmla="*/ 207169 h 414337"/>
              <a:gd name="connsiteX3" fmla="*/ 207169 w 414337"/>
              <a:gd name="connsiteY3" fmla="*/ 0 h 414337"/>
              <a:gd name="connsiteX4" fmla="*/ 414338 w 414337"/>
              <a:gd name="connsiteY4" fmla="*/ 207169 h 4143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4337" h="414337">
                <a:moveTo>
                  <a:pt x="414338" y="207169"/>
                </a:moveTo>
                <a:cubicBezTo>
                  <a:pt x="414338" y="321564"/>
                  <a:pt x="321564" y="414337"/>
                  <a:pt x="207169" y="414337"/>
                </a:cubicBezTo>
                <a:cubicBezTo>
                  <a:pt x="92774" y="414337"/>
                  <a:pt x="0" y="321564"/>
                  <a:pt x="0" y="207169"/>
                </a:cubicBezTo>
                <a:cubicBezTo>
                  <a:pt x="0" y="92774"/>
                  <a:pt x="92774" y="0"/>
                  <a:pt x="207169" y="0"/>
                </a:cubicBezTo>
                <a:cubicBezTo>
                  <a:pt x="321564" y="0"/>
                  <a:pt x="414338" y="92774"/>
                  <a:pt x="414338" y="207169"/>
                </a:cubicBezTo>
                <a:close/>
              </a:path>
            </a:pathLst>
          </a:custGeom>
          <a:noFill/>
          <a:ln w="25400" cap="flat">
            <a:solidFill>
              <a:srgbClr val="E60012"/>
            </a:solidFill>
            <a:prstDash val="solid"/>
            <a:round/>
          </a:ln>
        </p:spPr>
        <p:txBody>
          <a:bodyPr rtlCol="0" anchor="ctr"/>
          <a:lstStyle/>
          <a:p>
            <a:endParaRPr lang="ja-JP" altLang="en-US"/>
          </a:p>
        </p:txBody>
      </p:sp>
      <p:sp>
        <p:nvSpPr>
          <p:cNvPr id="458" name="テキスト ボックス 457">
            <a:extLst>
              <a:ext uri="{FF2B5EF4-FFF2-40B4-BE49-F238E27FC236}">
                <a16:creationId xmlns:a16="http://schemas.microsoft.com/office/drawing/2014/main" id="{AFF8E356-0188-940B-1ABE-85B820C3D35D}"/>
              </a:ext>
            </a:extLst>
          </p:cNvPr>
          <p:cNvSpPr txBox="1"/>
          <p:nvPr/>
        </p:nvSpPr>
        <p:spPr>
          <a:xfrm>
            <a:off x="521928" y="6808560"/>
            <a:ext cx="1346522" cy="191912"/>
          </a:xfrm>
          <a:prstGeom prst="rect">
            <a:avLst/>
          </a:prstGeom>
          <a:noFill/>
        </p:spPr>
        <p:txBody>
          <a:bodyPr wrap="none" lIns="0" tIns="0" rIns="0" bIns="0" rtlCol="0">
            <a:spAutoFit/>
          </a:bodyPr>
          <a:lstStyle/>
          <a:p>
            <a:pPr>
              <a:lnSpc>
                <a:spcPct val="125000"/>
              </a:lnSpc>
            </a:pPr>
            <a:r>
              <a:rPr kumimoji="1" lang="ja-JP" altLang="en-US" sz="1050" dirty="0">
                <a:latin typeface="+mn-ea"/>
                <a:ea typeface="+mn-ea"/>
              </a:rPr>
              <a:t>（注）当初予算ベース</a:t>
            </a:r>
          </a:p>
        </p:txBody>
      </p:sp>
      <p:cxnSp>
        <p:nvCxnSpPr>
          <p:cNvPr id="485" name="直線コネクタ 484">
            <a:extLst>
              <a:ext uri="{FF2B5EF4-FFF2-40B4-BE49-F238E27FC236}">
                <a16:creationId xmlns:a16="http://schemas.microsoft.com/office/drawing/2014/main" id="{03C2509E-42EC-6499-E8E2-727899289EE9}"/>
              </a:ext>
            </a:extLst>
          </p:cNvPr>
          <p:cNvCxnSpPr>
            <a:cxnSpLocks/>
          </p:cNvCxnSpPr>
          <p:nvPr/>
        </p:nvCxnSpPr>
        <p:spPr>
          <a:xfrm>
            <a:off x="3600272" y="5645989"/>
            <a:ext cx="0" cy="485236"/>
          </a:xfrm>
          <a:prstGeom prst="line">
            <a:avLst/>
          </a:prstGeom>
          <a:ln w="12700">
            <a:solidFill>
              <a:srgbClr val="231815"/>
            </a:solidFill>
            <a:tailEnd type="arrow"/>
          </a:ln>
        </p:spPr>
        <p:style>
          <a:lnRef idx="1">
            <a:schemeClr val="accent1"/>
          </a:lnRef>
          <a:fillRef idx="0">
            <a:schemeClr val="accent1"/>
          </a:fillRef>
          <a:effectRef idx="0">
            <a:schemeClr val="accent1"/>
          </a:effectRef>
          <a:fontRef idx="minor">
            <a:schemeClr val="tx1"/>
          </a:fontRef>
        </p:style>
      </p:cxnSp>
      <p:sp>
        <p:nvSpPr>
          <p:cNvPr id="488" name="テキスト ボックス 487">
            <a:extLst>
              <a:ext uri="{FF2B5EF4-FFF2-40B4-BE49-F238E27FC236}">
                <a16:creationId xmlns:a16="http://schemas.microsoft.com/office/drawing/2014/main" id="{826A28B9-34EB-1801-D2A2-5232609817C2}"/>
              </a:ext>
            </a:extLst>
          </p:cNvPr>
          <p:cNvSpPr txBox="1"/>
          <p:nvPr/>
        </p:nvSpPr>
        <p:spPr>
          <a:xfrm>
            <a:off x="3675510" y="5805138"/>
            <a:ext cx="703543" cy="123807"/>
          </a:xfrm>
          <a:prstGeom prst="rect">
            <a:avLst/>
          </a:prstGeom>
          <a:noFill/>
        </p:spPr>
        <p:txBody>
          <a:bodyPr wrap="none" lIns="0" tIns="0" rIns="0" bIns="0" rtlCol="0">
            <a:noAutofit/>
          </a:bodyPr>
          <a:lstStyle/>
          <a:p>
            <a:r>
              <a:rPr kumimoji="1" lang="ja-JP" altLang="en-US" sz="1000" dirty="0">
                <a:latin typeface="+mn-ea"/>
                <a:ea typeface="+mn-ea"/>
              </a:rPr>
              <a:t>＋</a:t>
            </a:r>
            <a:r>
              <a:rPr kumimoji="1" lang="en-US" altLang="ja-JP" sz="1000" dirty="0">
                <a:latin typeface="+mn-ea"/>
                <a:ea typeface="+mn-ea"/>
              </a:rPr>
              <a:t>16.5</a:t>
            </a:r>
            <a:r>
              <a:rPr kumimoji="1" lang="ja-JP" altLang="en-US" sz="1000" dirty="0">
                <a:latin typeface="+mn-ea"/>
                <a:ea typeface="+mn-ea"/>
              </a:rPr>
              <a:t>兆円</a:t>
            </a:r>
          </a:p>
        </p:txBody>
      </p:sp>
      <p:cxnSp>
        <p:nvCxnSpPr>
          <p:cNvPr id="494" name="直線コネクタ 493">
            <a:extLst>
              <a:ext uri="{FF2B5EF4-FFF2-40B4-BE49-F238E27FC236}">
                <a16:creationId xmlns:a16="http://schemas.microsoft.com/office/drawing/2014/main" id="{F17C3180-9F29-50D0-90A6-DA799244A050}"/>
              </a:ext>
            </a:extLst>
          </p:cNvPr>
          <p:cNvCxnSpPr>
            <a:cxnSpLocks/>
          </p:cNvCxnSpPr>
          <p:nvPr/>
        </p:nvCxnSpPr>
        <p:spPr>
          <a:xfrm>
            <a:off x="5207000" y="5645989"/>
            <a:ext cx="2806553" cy="377579"/>
          </a:xfrm>
          <a:prstGeom prst="line">
            <a:avLst/>
          </a:prstGeom>
          <a:ln w="12700">
            <a:solidFill>
              <a:srgbClr val="E60012"/>
            </a:solidFill>
            <a:tailEnd type="arrow"/>
          </a:ln>
        </p:spPr>
        <p:style>
          <a:lnRef idx="1">
            <a:schemeClr val="accent1"/>
          </a:lnRef>
          <a:fillRef idx="0">
            <a:schemeClr val="accent1"/>
          </a:fillRef>
          <a:effectRef idx="0">
            <a:schemeClr val="accent1"/>
          </a:effectRef>
          <a:fontRef idx="minor">
            <a:schemeClr val="tx1"/>
          </a:fontRef>
        </p:style>
      </p:cxnSp>
      <p:grpSp>
        <p:nvGrpSpPr>
          <p:cNvPr id="496" name="グループ化 495">
            <a:extLst>
              <a:ext uri="{FF2B5EF4-FFF2-40B4-BE49-F238E27FC236}">
                <a16:creationId xmlns:a16="http://schemas.microsoft.com/office/drawing/2014/main" id="{B766CF2D-6A79-08AE-3BEA-F044933ED982}"/>
              </a:ext>
            </a:extLst>
          </p:cNvPr>
          <p:cNvGrpSpPr/>
          <p:nvPr/>
        </p:nvGrpSpPr>
        <p:grpSpPr>
          <a:xfrm>
            <a:off x="6721475" y="5622807"/>
            <a:ext cx="645636" cy="166060"/>
            <a:chOff x="4047133" y="3323325"/>
            <a:chExt cx="645636" cy="166060"/>
          </a:xfrm>
        </p:grpSpPr>
        <p:sp>
          <p:nvSpPr>
            <p:cNvPr id="497" name="四角形: 角を丸くする 496">
              <a:extLst>
                <a:ext uri="{FF2B5EF4-FFF2-40B4-BE49-F238E27FC236}">
                  <a16:creationId xmlns:a16="http://schemas.microsoft.com/office/drawing/2014/main" id="{4CD4DA5D-3D41-1CE8-E11E-E7E6A7107C1A}"/>
                </a:ext>
              </a:extLst>
            </p:cNvPr>
            <p:cNvSpPr/>
            <p:nvPr/>
          </p:nvSpPr>
          <p:spPr>
            <a:xfrm>
              <a:off x="4047133" y="3323325"/>
              <a:ext cx="645636" cy="166060"/>
            </a:xfrm>
            <a:prstGeom prst="roundRect">
              <a:avLst>
                <a:gd name="adj" fmla="val 27922"/>
              </a:avLst>
            </a:prstGeom>
            <a:solidFill>
              <a:schemeClr val="bg1"/>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98" name="テキスト ボックス 497">
              <a:extLst>
                <a:ext uri="{FF2B5EF4-FFF2-40B4-BE49-F238E27FC236}">
                  <a16:creationId xmlns:a16="http://schemas.microsoft.com/office/drawing/2014/main" id="{A72CCB95-60C7-6F28-EFD5-96D37DB19F41}"/>
                </a:ext>
              </a:extLst>
            </p:cNvPr>
            <p:cNvSpPr txBox="1"/>
            <p:nvPr/>
          </p:nvSpPr>
          <p:spPr>
            <a:xfrm>
              <a:off x="4071832" y="3341316"/>
              <a:ext cx="597216" cy="123807"/>
            </a:xfrm>
            <a:prstGeom prst="rect">
              <a:avLst/>
            </a:prstGeom>
            <a:noFill/>
          </p:spPr>
          <p:txBody>
            <a:bodyPr wrap="none" lIns="0" tIns="0" rIns="0" bIns="0" rtlCol="0">
              <a:noAutofit/>
            </a:bodyPr>
            <a:lstStyle/>
            <a:p>
              <a:r>
                <a:rPr kumimoji="1" lang="ja-JP" altLang="en-US" sz="1000" dirty="0">
                  <a:solidFill>
                    <a:srgbClr val="E60012"/>
                  </a:solidFill>
                  <a:latin typeface="+mn-ea"/>
                  <a:ea typeface="+mn-ea"/>
                </a:rPr>
                <a:t>＋</a:t>
              </a:r>
              <a:r>
                <a:rPr kumimoji="1" lang="en-US" altLang="ja-JP" sz="1000" dirty="0">
                  <a:solidFill>
                    <a:srgbClr val="E60012"/>
                  </a:solidFill>
                  <a:latin typeface="+mn-ea"/>
                </a:rPr>
                <a:t>29.8</a:t>
              </a:r>
              <a:r>
                <a:rPr kumimoji="1" lang="ja-JP" altLang="en-US" sz="1000" dirty="0">
                  <a:solidFill>
                    <a:srgbClr val="E60012"/>
                  </a:solidFill>
                  <a:latin typeface="+mn-ea"/>
                  <a:ea typeface="+mn-ea"/>
                </a:rPr>
                <a:t>兆円</a:t>
              </a:r>
            </a:p>
          </p:txBody>
        </p:sp>
      </p:grpSp>
      <p:sp>
        <p:nvSpPr>
          <p:cNvPr id="39" name="テキスト ボックス 38">
            <a:extLst>
              <a:ext uri="{FF2B5EF4-FFF2-40B4-BE49-F238E27FC236}">
                <a16:creationId xmlns:a16="http://schemas.microsoft.com/office/drawing/2014/main" id="{779EE844-0A9D-5F8E-6776-1F99501EFF20}"/>
              </a:ext>
            </a:extLst>
          </p:cNvPr>
          <p:cNvSpPr txBox="1"/>
          <p:nvPr/>
        </p:nvSpPr>
        <p:spPr>
          <a:xfrm>
            <a:off x="6882134" y="7131588"/>
            <a:ext cx="3254096" cy="107722"/>
          </a:xfrm>
          <a:prstGeom prst="rect">
            <a:avLst/>
          </a:prstGeom>
          <a:noFill/>
        </p:spPr>
        <p:txBody>
          <a:bodyPr wrap="none" lIns="0" tIns="0" rIns="0" bIns="0" rtlCol="0">
            <a:spAutoFit/>
          </a:bodyPr>
          <a:lstStyle/>
          <a:p>
            <a:r>
              <a:rPr kumimoji="1" lang="ja-JP" altLang="en-US" sz="700" dirty="0">
                <a:latin typeface="+mn-ea"/>
                <a:ea typeface="+mn-ea"/>
              </a:rPr>
              <a:t>（出所）これからの日本のために　財政を考える（令和５年</a:t>
            </a:r>
            <a:r>
              <a:rPr kumimoji="1" lang="ja-JP" altLang="en-US" sz="700" dirty="0">
                <a:latin typeface="+mn-ea"/>
              </a:rPr>
              <a:t>４</a:t>
            </a:r>
            <a:r>
              <a:rPr kumimoji="1" lang="ja-JP" altLang="en-US" sz="700" dirty="0">
                <a:latin typeface="+mn-ea"/>
                <a:ea typeface="+mn-ea"/>
              </a:rPr>
              <a:t>月　財務省作成）</a:t>
            </a:r>
          </a:p>
        </p:txBody>
      </p:sp>
    </p:spTree>
    <p:extLst>
      <p:ext uri="{BB962C8B-B14F-4D97-AF65-F5344CB8AC3E}">
        <p14:creationId xmlns:p14="http://schemas.microsoft.com/office/powerpoint/2010/main" val="152272927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35A876D7-3A6A-58E8-92CB-E89B310A0145}"/>
              </a:ext>
            </a:extLst>
          </p:cNvPr>
          <p:cNvSpPr>
            <a:spLocks noGrp="1"/>
          </p:cNvSpPr>
          <p:nvPr>
            <p:ph type="ctrTitle"/>
          </p:nvPr>
        </p:nvSpPr>
        <p:spPr/>
        <p:txBody>
          <a:bodyPr/>
          <a:lstStyle/>
          <a:p>
            <a:r>
              <a:rPr kumimoji="1" lang="ja-JP" altLang="en-US" dirty="0"/>
              <a:t>財政の現状</a:t>
            </a:r>
          </a:p>
        </p:txBody>
      </p:sp>
      <p:sp>
        <p:nvSpPr>
          <p:cNvPr id="4" name="テキスト ボックス 3">
            <a:extLst>
              <a:ext uri="{FF2B5EF4-FFF2-40B4-BE49-F238E27FC236}">
                <a16:creationId xmlns:a16="http://schemas.microsoft.com/office/drawing/2014/main" id="{D97A4DDF-86E8-14E3-3398-8042FAF77614}"/>
              </a:ext>
            </a:extLst>
          </p:cNvPr>
          <p:cNvSpPr txBox="1"/>
          <p:nvPr/>
        </p:nvSpPr>
        <p:spPr>
          <a:xfrm>
            <a:off x="387856" y="115182"/>
            <a:ext cx="222470" cy="307777"/>
          </a:xfrm>
          <a:prstGeom prst="rect">
            <a:avLst/>
          </a:prstGeom>
          <a:noFill/>
        </p:spPr>
        <p:txBody>
          <a:bodyPr wrap="none" lIns="0" tIns="0" rIns="0" bIns="0" rtlCol="0">
            <a:noAutofit/>
          </a:bodyPr>
          <a:lstStyle/>
          <a:p>
            <a:pPr algn="ctr"/>
            <a:r>
              <a:rPr kumimoji="1" lang="en-US" altLang="ja-JP" sz="2000" dirty="0">
                <a:latin typeface="+mj-lt"/>
                <a:ea typeface="+mj-ea"/>
              </a:rPr>
              <a:t>4</a:t>
            </a:r>
            <a:endParaRPr kumimoji="1" lang="ja-JP" altLang="en-US" sz="2000" dirty="0">
              <a:latin typeface="+mj-lt"/>
              <a:ea typeface="+mj-ea"/>
            </a:endParaRPr>
          </a:p>
        </p:txBody>
      </p:sp>
      <p:grpSp>
        <p:nvGrpSpPr>
          <p:cNvPr id="19" name="グループ化 18">
            <a:extLst>
              <a:ext uri="{FF2B5EF4-FFF2-40B4-BE49-F238E27FC236}">
                <a16:creationId xmlns:a16="http://schemas.microsoft.com/office/drawing/2014/main" id="{49E59566-44E1-2F79-CE86-1B6C0693A9FB}"/>
              </a:ext>
            </a:extLst>
          </p:cNvPr>
          <p:cNvGrpSpPr/>
          <p:nvPr/>
        </p:nvGrpSpPr>
        <p:grpSpPr>
          <a:xfrm>
            <a:off x="6167887" y="1962360"/>
            <a:ext cx="4175236" cy="5159087"/>
            <a:chOff x="6167887" y="1962360"/>
            <a:chExt cx="4175236" cy="5159087"/>
          </a:xfrm>
        </p:grpSpPr>
        <p:grpSp>
          <p:nvGrpSpPr>
            <p:cNvPr id="198" name="グループ化 197">
              <a:extLst>
                <a:ext uri="{FF2B5EF4-FFF2-40B4-BE49-F238E27FC236}">
                  <a16:creationId xmlns:a16="http://schemas.microsoft.com/office/drawing/2014/main" id="{D4120E8E-F8A2-2DAA-39F9-A5B1ABDDA394}"/>
                </a:ext>
              </a:extLst>
            </p:cNvPr>
            <p:cNvGrpSpPr/>
            <p:nvPr/>
          </p:nvGrpSpPr>
          <p:grpSpPr>
            <a:xfrm rot="5101897">
              <a:off x="7690961" y="3431355"/>
              <a:ext cx="790090" cy="1458898"/>
              <a:chOff x="7804132" y="3446705"/>
              <a:chExt cx="546238" cy="1008624"/>
            </a:xfrm>
          </p:grpSpPr>
          <p:sp>
            <p:nvSpPr>
              <p:cNvPr id="42" name="二等辺三角形 41">
                <a:extLst>
                  <a:ext uri="{FF2B5EF4-FFF2-40B4-BE49-F238E27FC236}">
                    <a16:creationId xmlns:a16="http://schemas.microsoft.com/office/drawing/2014/main" id="{3CD34ECD-76C8-18CA-D0FE-8B6E81BC3111}"/>
                  </a:ext>
                </a:extLst>
              </p:cNvPr>
              <p:cNvSpPr/>
              <p:nvPr/>
            </p:nvSpPr>
            <p:spPr>
              <a:xfrm rot="21446862">
                <a:off x="7804132" y="3446705"/>
                <a:ext cx="546238" cy="272494"/>
              </a:xfrm>
              <a:prstGeom prst="triangle">
                <a:avLst/>
              </a:prstGeom>
              <a:solidFill>
                <a:srgbClr val="FFD4D4"/>
              </a:solidFill>
              <a:ln w="19050" cap="flat" cmpd="sng" algn="ctr">
                <a:noFill/>
                <a:prstDash val="solid"/>
              </a:ln>
              <a:effectLst/>
            </p:spPr>
            <p:txBody>
              <a:bodyPr rtlCol="0" anchor="ctr"/>
              <a:lstStyle/>
              <a:p>
                <a:pPr algn="ctr" defTabSz="914400">
                  <a:defRPr/>
                </a:pPr>
                <a:endParaRPr kumimoji="0" lang="ja-JP" altLang="en-US" sz="900" kern="0">
                  <a:solidFill>
                    <a:prstClr val="white"/>
                  </a:solidFill>
                </a:endParaRPr>
              </a:p>
            </p:txBody>
          </p:sp>
          <p:sp>
            <p:nvSpPr>
              <p:cNvPr id="43" name="二等辺三角形 42">
                <a:extLst>
                  <a:ext uri="{FF2B5EF4-FFF2-40B4-BE49-F238E27FC236}">
                    <a16:creationId xmlns:a16="http://schemas.microsoft.com/office/drawing/2014/main" id="{DCD55189-ABBC-09E1-1EEC-C812A56110D8}"/>
                  </a:ext>
                </a:extLst>
              </p:cNvPr>
              <p:cNvSpPr/>
              <p:nvPr/>
            </p:nvSpPr>
            <p:spPr>
              <a:xfrm rot="21446862" flipV="1">
                <a:off x="7974083" y="3678834"/>
                <a:ext cx="258682" cy="776495"/>
              </a:xfrm>
              <a:prstGeom prst="triangle">
                <a:avLst/>
              </a:prstGeom>
              <a:solidFill>
                <a:srgbClr val="FFD4D4"/>
              </a:solidFill>
              <a:ln w="19050" cap="flat" cmpd="sng" algn="ctr">
                <a:noFill/>
                <a:prstDash val="solid"/>
              </a:ln>
              <a:effectLst/>
            </p:spPr>
            <p:txBody>
              <a:bodyPr rtlCol="0" anchor="ctr"/>
              <a:lstStyle/>
              <a:p>
                <a:pPr algn="ctr" defTabSz="914400">
                  <a:defRPr/>
                </a:pPr>
                <a:endParaRPr kumimoji="0" lang="ja-JP" altLang="en-US" sz="900" kern="0">
                  <a:solidFill>
                    <a:prstClr val="white"/>
                  </a:solidFill>
                </a:endParaRPr>
              </a:p>
            </p:txBody>
          </p:sp>
        </p:grpSp>
        <p:sp>
          <p:nvSpPr>
            <p:cNvPr id="70" name="正方形/長方形 69">
              <a:extLst>
                <a:ext uri="{FF2B5EF4-FFF2-40B4-BE49-F238E27FC236}">
                  <a16:creationId xmlns:a16="http://schemas.microsoft.com/office/drawing/2014/main" id="{1CE9A69D-43E9-99AD-8922-18BF233758FB}"/>
                </a:ext>
              </a:extLst>
            </p:cNvPr>
            <p:cNvSpPr/>
            <p:nvPr/>
          </p:nvSpPr>
          <p:spPr>
            <a:xfrm>
              <a:off x="9116803" y="2770032"/>
              <a:ext cx="922592" cy="17056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t" anchorCtr="0" forceAA="0" compatLnSpc="1">
              <a:prstTxWarp prst="textNoShape">
                <a:avLst/>
              </a:prstTxWarp>
              <a:noAutofit/>
            </a:bodyPr>
            <a:lstStyle/>
            <a:p>
              <a:pPr algn="ctr" defTabSz="914400"/>
              <a:r>
                <a:rPr lang="en-US" altLang="ja-JP" sz="1500" b="1" dirty="0">
                  <a:solidFill>
                    <a:prstClr val="black"/>
                  </a:solidFill>
                  <a:latin typeface="+mn-ea"/>
                </a:rPr>
                <a:t>2021</a:t>
              </a:r>
              <a:r>
                <a:rPr lang="ja-JP" altLang="en-US" sz="1500" b="1" dirty="0">
                  <a:solidFill>
                    <a:prstClr val="black"/>
                  </a:solidFill>
                  <a:latin typeface="+mn-ea"/>
                </a:rPr>
                <a:t>年度</a:t>
              </a:r>
              <a:endParaRPr lang="en-US" altLang="ja-JP" sz="1500" b="1" dirty="0">
                <a:solidFill>
                  <a:prstClr val="black"/>
                </a:solidFill>
                <a:latin typeface="+mn-ea"/>
              </a:endParaRPr>
            </a:p>
          </p:txBody>
        </p:sp>
        <p:sp>
          <p:nvSpPr>
            <p:cNvPr id="69" name="正方形/長方形 68">
              <a:extLst>
                <a:ext uri="{FF2B5EF4-FFF2-40B4-BE49-F238E27FC236}">
                  <a16:creationId xmlns:a16="http://schemas.microsoft.com/office/drawing/2014/main" id="{81014BFA-0EC0-F512-BDCB-3A01D256FFEE}"/>
                </a:ext>
              </a:extLst>
            </p:cNvPr>
            <p:cNvSpPr/>
            <p:nvPr/>
          </p:nvSpPr>
          <p:spPr>
            <a:xfrm>
              <a:off x="6435676" y="2770032"/>
              <a:ext cx="994016" cy="18377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t" anchorCtr="0" forceAA="0" compatLnSpc="1">
              <a:prstTxWarp prst="textNoShape">
                <a:avLst/>
              </a:prstTxWarp>
              <a:noAutofit/>
            </a:bodyPr>
            <a:lstStyle/>
            <a:p>
              <a:pPr algn="ctr" defTabSz="914400"/>
              <a:r>
                <a:rPr lang="en-US" altLang="ja-JP" sz="1500" b="1" dirty="0">
                  <a:solidFill>
                    <a:prstClr val="black"/>
                  </a:solidFill>
                  <a:latin typeface="+mn-ea"/>
                </a:rPr>
                <a:t>1990</a:t>
              </a:r>
              <a:r>
                <a:rPr lang="ja-JP" altLang="en-US" sz="1500" b="1" dirty="0">
                  <a:solidFill>
                    <a:prstClr val="black"/>
                  </a:solidFill>
                  <a:latin typeface="+mn-ea"/>
                </a:rPr>
                <a:t>年度</a:t>
              </a:r>
              <a:endParaRPr lang="en-US" altLang="ja-JP" sz="1500" b="1" dirty="0">
                <a:solidFill>
                  <a:prstClr val="black"/>
                </a:solidFill>
                <a:latin typeface="+mn-ea"/>
              </a:endParaRPr>
            </a:p>
          </p:txBody>
        </p:sp>
        <p:cxnSp>
          <p:nvCxnSpPr>
            <p:cNvPr id="71" name="直線コネクタ 70">
              <a:extLst>
                <a:ext uri="{FF2B5EF4-FFF2-40B4-BE49-F238E27FC236}">
                  <a16:creationId xmlns:a16="http://schemas.microsoft.com/office/drawing/2014/main" id="{27FDE356-1DA2-3995-58F2-54BD7824CBC0}"/>
                </a:ext>
              </a:extLst>
            </p:cNvPr>
            <p:cNvCxnSpPr>
              <a:cxnSpLocks/>
              <a:stCxn id="74" idx="0"/>
              <a:endCxn id="73" idx="0"/>
            </p:cNvCxnSpPr>
            <p:nvPr/>
          </p:nvCxnSpPr>
          <p:spPr>
            <a:xfrm flipV="1">
              <a:off x="6932685" y="3326524"/>
              <a:ext cx="2645415" cy="561884"/>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72" name="直線コネクタ 71">
              <a:extLst>
                <a:ext uri="{FF2B5EF4-FFF2-40B4-BE49-F238E27FC236}">
                  <a16:creationId xmlns:a16="http://schemas.microsoft.com/office/drawing/2014/main" id="{3726BF6E-6CC7-220B-03CC-E8F1A70F28BE}"/>
                </a:ext>
              </a:extLst>
            </p:cNvPr>
            <p:cNvCxnSpPr>
              <a:cxnSpLocks/>
              <a:stCxn id="74" idx="4"/>
              <a:endCxn id="73" idx="4"/>
            </p:cNvCxnSpPr>
            <p:nvPr/>
          </p:nvCxnSpPr>
          <p:spPr>
            <a:xfrm>
              <a:off x="6932685" y="4684067"/>
              <a:ext cx="2645415" cy="0"/>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73" name="円/楕円 189">
              <a:extLst>
                <a:ext uri="{FF2B5EF4-FFF2-40B4-BE49-F238E27FC236}">
                  <a16:creationId xmlns:a16="http://schemas.microsoft.com/office/drawing/2014/main" id="{67593DA1-5612-5D10-FF85-55203A18A06F}"/>
                </a:ext>
              </a:extLst>
            </p:cNvPr>
            <p:cNvSpPr/>
            <p:nvPr/>
          </p:nvSpPr>
          <p:spPr>
            <a:xfrm>
              <a:off x="8899328" y="3326524"/>
              <a:ext cx="1357543" cy="1357543"/>
            </a:xfrm>
            <a:prstGeom prst="ellipse">
              <a:avLst/>
            </a:prstGeom>
            <a:solidFill>
              <a:srgbClr val="FF8B8B">
                <a:alpha val="37000"/>
              </a:srgb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ja-JP" altLang="en-US" sz="1400" b="1" dirty="0">
                <a:solidFill>
                  <a:srgbClr val="FF0000"/>
                </a:solidFill>
                <a:latin typeface="+mn-ea"/>
              </a:endParaRPr>
            </a:p>
          </p:txBody>
        </p:sp>
        <p:sp>
          <p:nvSpPr>
            <p:cNvPr id="74" name="円/楕円 190">
              <a:extLst>
                <a:ext uri="{FF2B5EF4-FFF2-40B4-BE49-F238E27FC236}">
                  <a16:creationId xmlns:a16="http://schemas.microsoft.com/office/drawing/2014/main" id="{A948DF8F-112E-923E-1BF9-7EC2B3AAE60F}"/>
                </a:ext>
              </a:extLst>
            </p:cNvPr>
            <p:cNvSpPr/>
            <p:nvPr/>
          </p:nvSpPr>
          <p:spPr>
            <a:xfrm>
              <a:off x="6534855" y="3888408"/>
              <a:ext cx="795659" cy="795659"/>
            </a:xfrm>
            <a:prstGeom prst="ellipse">
              <a:avLst/>
            </a:prstGeom>
            <a:solidFill>
              <a:srgbClr val="FF8B8B">
                <a:alpha val="37000"/>
              </a:srgb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ja-JP" altLang="en-US" sz="800" b="1" dirty="0">
                <a:solidFill>
                  <a:srgbClr val="FF0000"/>
                </a:solidFill>
                <a:latin typeface="+mn-ea"/>
              </a:endParaRPr>
            </a:p>
          </p:txBody>
        </p:sp>
        <p:sp>
          <p:nvSpPr>
            <p:cNvPr id="75" name="正方形/長方形 74">
              <a:extLst>
                <a:ext uri="{FF2B5EF4-FFF2-40B4-BE49-F238E27FC236}">
                  <a16:creationId xmlns:a16="http://schemas.microsoft.com/office/drawing/2014/main" id="{451BB0AC-B323-9E09-8B4B-FC7664AD394B}"/>
                </a:ext>
              </a:extLst>
            </p:cNvPr>
            <p:cNvSpPr/>
            <p:nvPr/>
          </p:nvSpPr>
          <p:spPr>
            <a:xfrm>
              <a:off x="7454024" y="3042494"/>
              <a:ext cx="1492961" cy="57147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defTabSz="914400"/>
              <a:endParaRPr lang="en-US" altLang="ja-JP" sz="1200" b="1" i="1" dirty="0">
                <a:solidFill>
                  <a:srgbClr val="FF0000"/>
                </a:solidFill>
                <a:latin typeface="+mn-ea"/>
              </a:endParaRPr>
            </a:p>
          </p:txBody>
        </p:sp>
        <p:cxnSp>
          <p:nvCxnSpPr>
            <p:cNvPr id="77" name="直線コネクタ 76">
              <a:extLst>
                <a:ext uri="{FF2B5EF4-FFF2-40B4-BE49-F238E27FC236}">
                  <a16:creationId xmlns:a16="http://schemas.microsoft.com/office/drawing/2014/main" id="{04BF103B-1ADD-B5B7-BD1B-7381CAB82160}"/>
                </a:ext>
              </a:extLst>
            </p:cNvPr>
            <p:cNvCxnSpPr>
              <a:cxnSpLocks/>
              <a:stCxn id="79" idx="0"/>
              <a:endCxn id="78" idx="0"/>
            </p:cNvCxnSpPr>
            <p:nvPr/>
          </p:nvCxnSpPr>
          <p:spPr>
            <a:xfrm flipV="1">
              <a:off x="6932685" y="5230897"/>
              <a:ext cx="2645414" cy="310295"/>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78" name="円/楕円 194">
              <a:extLst>
                <a:ext uri="{FF2B5EF4-FFF2-40B4-BE49-F238E27FC236}">
                  <a16:creationId xmlns:a16="http://schemas.microsoft.com/office/drawing/2014/main" id="{C13958D9-4E24-E51D-5352-3F5DF1C59127}"/>
                </a:ext>
              </a:extLst>
            </p:cNvPr>
            <p:cNvSpPr/>
            <p:nvPr/>
          </p:nvSpPr>
          <p:spPr>
            <a:xfrm>
              <a:off x="8821754" y="5230897"/>
              <a:ext cx="1512690" cy="1512690"/>
            </a:xfrm>
            <a:prstGeom prst="ellipse">
              <a:avLst/>
            </a:prstGeom>
            <a:solidFill>
              <a:schemeClr val="bg1">
                <a:lumMod val="85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ja-JP" altLang="en-US" sz="900" b="1" dirty="0">
                <a:solidFill>
                  <a:prstClr val="black"/>
                </a:solidFill>
                <a:latin typeface="+mn-ea"/>
              </a:endParaRPr>
            </a:p>
          </p:txBody>
        </p:sp>
        <p:sp>
          <p:nvSpPr>
            <p:cNvPr id="79" name="円/楕円 195">
              <a:extLst>
                <a:ext uri="{FF2B5EF4-FFF2-40B4-BE49-F238E27FC236}">
                  <a16:creationId xmlns:a16="http://schemas.microsoft.com/office/drawing/2014/main" id="{59994908-9988-5E5F-2B49-CA9A00153454}"/>
                </a:ext>
              </a:extLst>
            </p:cNvPr>
            <p:cNvSpPr/>
            <p:nvPr/>
          </p:nvSpPr>
          <p:spPr>
            <a:xfrm>
              <a:off x="6331487" y="5541192"/>
              <a:ext cx="1202395" cy="1202395"/>
            </a:xfrm>
            <a:prstGeom prst="ellipse">
              <a:avLst/>
            </a:prstGeom>
            <a:solidFill>
              <a:schemeClr val="bg1">
                <a:lumMod val="85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ja-JP" altLang="en-US" sz="900" b="1" dirty="0">
                <a:solidFill>
                  <a:prstClr val="black"/>
                </a:solidFill>
                <a:latin typeface="+mn-ea"/>
              </a:endParaRPr>
            </a:p>
          </p:txBody>
        </p:sp>
        <p:sp>
          <p:nvSpPr>
            <p:cNvPr id="80" name="右矢印 196">
              <a:extLst>
                <a:ext uri="{FF2B5EF4-FFF2-40B4-BE49-F238E27FC236}">
                  <a16:creationId xmlns:a16="http://schemas.microsoft.com/office/drawing/2014/main" id="{0F24FCC5-9A07-7A35-B4AD-94FED1B44FE7}"/>
                </a:ext>
              </a:extLst>
            </p:cNvPr>
            <p:cNvSpPr/>
            <p:nvPr/>
          </p:nvSpPr>
          <p:spPr>
            <a:xfrm>
              <a:off x="7588118" y="5663386"/>
              <a:ext cx="1202395" cy="846682"/>
            </a:xfrm>
            <a:prstGeom prst="rightArrow">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latin typeface="+mn-ea"/>
              </a:endParaRPr>
            </a:p>
          </p:txBody>
        </p:sp>
        <p:sp>
          <p:nvSpPr>
            <p:cNvPr id="81" name="正方形/長方形 80">
              <a:extLst>
                <a:ext uri="{FF2B5EF4-FFF2-40B4-BE49-F238E27FC236}">
                  <a16:creationId xmlns:a16="http://schemas.microsoft.com/office/drawing/2014/main" id="{3734750C-A23D-DAF8-327F-EE8CC916C789}"/>
                </a:ext>
              </a:extLst>
            </p:cNvPr>
            <p:cNvSpPr/>
            <p:nvPr/>
          </p:nvSpPr>
          <p:spPr>
            <a:xfrm>
              <a:off x="7606334" y="5715050"/>
              <a:ext cx="1244564" cy="57147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defTabSz="914400"/>
              <a:endParaRPr lang="en-US" altLang="ja-JP" sz="1100" b="1" dirty="0">
                <a:solidFill>
                  <a:prstClr val="black"/>
                </a:solidFill>
                <a:latin typeface="+mn-ea"/>
              </a:endParaRPr>
            </a:p>
          </p:txBody>
        </p:sp>
        <p:sp>
          <p:nvSpPr>
            <p:cNvPr id="85" name="正方形/長方形 84">
              <a:extLst>
                <a:ext uri="{FF2B5EF4-FFF2-40B4-BE49-F238E27FC236}">
                  <a16:creationId xmlns:a16="http://schemas.microsoft.com/office/drawing/2014/main" id="{420D70F2-E2B8-D760-DC6C-362AFEE141E1}"/>
                </a:ext>
              </a:extLst>
            </p:cNvPr>
            <p:cNvSpPr/>
            <p:nvPr/>
          </p:nvSpPr>
          <p:spPr>
            <a:xfrm>
              <a:off x="7517086" y="3773127"/>
              <a:ext cx="1244564" cy="57147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defTabSz="914400"/>
              <a:endParaRPr lang="en-US" altLang="ja-JP" sz="2000" b="1" dirty="0">
                <a:solidFill>
                  <a:srgbClr val="FF0000"/>
                </a:solidFill>
                <a:latin typeface="+mn-ea"/>
              </a:endParaRPr>
            </a:p>
          </p:txBody>
        </p:sp>
        <p:cxnSp>
          <p:nvCxnSpPr>
            <p:cNvPr id="86" name="直線コネクタ 85">
              <a:extLst>
                <a:ext uri="{FF2B5EF4-FFF2-40B4-BE49-F238E27FC236}">
                  <a16:creationId xmlns:a16="http://schemas.microsoft.com/office/drawing/2014/main" id="{73B00269-7E4E-2D80-D1C4-C5B6E8F2A287}"/>
                </a:ext>
              </a:extLst>
            </p:cNvPr>
            <p:cNvCxnSpPr>
              <a:cxnSpLocks/>
              <a:stCxn id="79" idx="4"/>
              <a:endCxn id="78" idx="4"/>
            </p:cNvCxnSpPr>
            <p:nvPr/>
          </p:nvCxnSpPr>
          <p:spPr>
            <a:xfrm>
              <a:off x="6932685" y="6743587"/>
              <a:ext cx="2645414" cy="0"/>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170" name="角丸四角形 159">
              <a:extLst>
                <a:ext uri="{FF2B5EF4-FFF2-40B4-BE49-F238E27FC236}">
                  <a16:creationId xmlns:a16="http://schemas.microsoft.com/office/drawing/2014/main" id="{BEC8A38F-03E9-15EC-153B-3916498CB92B}"/>
                </a:ext>
              </a:extLst>
            </p:cNvPr>
            <p:cNvSpPr/>
            <p:nvPr/>
          </p:nvSpPr>
          <p:spPr>
            <a:xfrm>
              <a:off x="6167887" y="1962360"/>
              <a:ext cx="4175236" cy="612000"/>
            </a:xfrm>
            <a:prstGeom prst="round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defTabSz="914400"/>
              <a:endParaRPr lang="ja-JP" altLang="en-US">
                <a:solidFill>
                  <a:schemeClr val="bg1"/>
                </a:solidFill>
              </a:endParaRPr>
            </a:p>
          </p:txBody>
        </p:sp>
        <p:sp>
          <p:nvSpPr>
            <p:cNvPr id="171" name="object 131">
              <a:extLst>
                <a:ext uri="{FF2B5EF4-FFF2-40B4-BE49-F238E27FC236}">
                  <a16:creationId xmlns:a16="http://schemas.microsoft.com/office/drawing/2014/main" id="{9DBAE5F8-F1B9-C961-50C1-B32812CD20AB}"/>
                </a:ext>
              </a:extLst>
            </p:cNvPr>
            <p:cNvSpPr txBox="1"/>
            <p:nvPr/>
          </p:nvSpPr>
          <p:spPr>
            <a:xfrm>
              <a:off x="6637191" y="2181423"/>
              <a:ext cx="3263058" cy="230832"/>
            </a:xfrm>
            <a:prstGeom prst="rect">
              <a:avLst/>
            </a:prstGeom>
            <a:noFill/>
          </p:spPr>
          <p:txBody>
            <a:bodyPr vert="horz" wrap="square" lIns="0" tIns="0" rIns="0" bIns="0" rtlCol="0">
              <a:spAutoFit/>
            </a:bodyPr>
            <a:lstStyle/>
            <a:p>
              <a:pPr marL="12700" algn="ctr" defTabSz="914400"/>
              <a:r>
                <a:rPr lang="ja-JP" altLang="en-US" sz="1500" b="1" spc="-45" dirty="0">
                  <a:solidFill>
                    <a:schemeClr val="bg1"/>
                  </a:solidFill>
                  <a:latin typeface="+mn-ea"/>
                  <a:cs typeface="Meiryo"/>
                </a:rPr>
                <a:t>社会保障給付を賄う税金や借金の増加</a:t>
              </a:r>
            </a:p>
          </p:txBody>
        </p:sp>
        <p:sp>
          <p:nvSpPr>
            <p:cNvPr id="192" name="正方形/長方形 191">
              <a:extLst>
                <a:ext uri="{FF2B5EF4-FFF2-40B4-BE49-F238E27FC236}">
                  <a16:creationId xmlns:a16="http://schemas.microsoft.com/office/drawing/2014/main" id="{2F3091A4-EF90-94BE-93AD-D27A3F03A0AA}"/>
                </a:ext>
              </a:extLst>
            </p:cNvPr>
            <p:cNvSpPr/>
            <p:nvPr/>
          </p:nvSpPr>
          <p:spPr>
            <a:xfrm>
              <a:off x="7794209" y="3183801"/>
              <a:ext cx="922592" cy="17056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t" anchorCtr="0" forceAA="0" compatLnSpc="1">
              <a:prstTxWarp prst="textNoShape">
                <a:avLst/>
              </a:prstTxWarp>
              <a:noAutofit/>
            </a:bodyPr>
            <a:lstStyle/>
            <a:p>
              <a:pPr algn="ctr" defTabSz="914400"/>
              <a:r>
                <a:rPr lang="ja-JP" altLang="en-US" sz="1400" b="1" dirty="0">
                  <a:solidFill>
                    <a:srgbClr val="FF0000"/>
                  </a:solidFill>
                  <a:latin typeface="+mn-ea"/>
                </a:rPr>
                <a:t>税金＋借金</a:t>
              </a:r>
            </a:p>
          </p:txBody>
        </p:sp>
        <p:sp>
          <p:nvSpPr>
            <p:cNvPr id="195" name="正方形/長方形 194">
              <a:extLst>
                <a:ext uri="{FF2B5EF4-FFF2-40B4-BE49-F238E27FC236}">
                  <a16:creationId xmlns:a16="http://schemas.microsoft.com/office/drawing/2014/main" id="{6699B5BF-1FF7-DBC5-FFE5-081FA9BC1D92}"/>
                </a:ext>
              </a:extLst>
            </p:cNvPr>
            <p:cNvSpPr/>
            <p:nvPr/>
          </p:nvSpPr>
          <p:spPr>
            <a:xfrm>
              <a:off x="6448636" y="4192326"/>
              <a:ext cx="977988" cy="20498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t" anchorCtr="0" forceAA="0" compatLnSpc="1">
              <a:prstTxWarp prst="textNoShape">
                <a:avLst/>
              </a:prstTxWarp>
              <a:noAutofit/>
            </a:bodyPr>
            <a:lstStyle/>
            <a:p>
              <a:pPr algn="ctr" defTabSz="914400"/>
              <a:r>
                <a:rPr lang="ja-JP" altLang="en-US" sz="1000" b="1" dirty="0">
                  <a:solidFill>
                    <a:srgbClr val="FF0000"/>
                  </a:solidFill>
                  <a:latin typeface="+mn-ea"/>
                </a:rPr>
                <a:t>約</a:t>
              </a:r>
              <a:r>
                <a:rPr lang="en-US" altLang="ja-JP" sz="1600" b="1" dirty="0">
                  <a:solidFill>
                    <a:srgbClr val="FF0000"/>
                  </a:solidFill>
                  <a:latin typeface="+mn-ea"/>
                </a:rPr>
                <a:t>16</a:t>
              </a:r>
              <a:r>
                <a:rPr lang="ja-JP" altLang="en-US" sz="1000" b="1" dirty="0">
                  <a:solidFill>
                    <a:srgbClr val="FF0000"/>
                  </a:solidFill>
                  <a:latin typeface="+mn-ea"/>
                </a:rPr>
                <a:t>兆円</a:t>
              </a:r>
              <a:endParaRPr lang="ja-JP" altLang="en-US" sz="1400" b="1" dirty="0">
                <a:solidFill>
                  <a:srgbClr val="FF0000"/>
                </a:solidFill>
                <a:latin typeface="+mn-ea"/>
              </a:endParaRPr>
            </a:p>
          </p:txBody>
        </p:sp>
        <p:sp>
          <p:nvSpPr>
            <p:cNvPr id="196" name="正方形/長方形 195">
              <a:extLst>
                <a:ext uri="{FF2B5EF4-FFF2-40B4-BE49-F238E27FC236}">
                  <a16:creationId xmlns:a16="http://schemas.microsoft.com/office/drawing/2014/main" id="{4295D005-AFA0-E21C-27D6-4F3EF1CAD6D3}"/>
                </a:ext>
              </a:extLst>
            </p:cNvPr>
            <p:cNvSpPr/>
            <p:nvPr/>
          </p:nvSpPr>
          <p:spPr>
            <a:xfrm>
              <a:off x="8988844" y="3831502"/>
              <a:ext cx="1190326" cy="34368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t" anchorCtr="0" forceAA="0" compatLnSpc="1">
              <a:prstTxWarp prst="textNoShape">
                <a:avLst/>
              </a:prstTxWarp>
              <a:noAutofit/>
            </a:bodyPr>
            <a:lstStyle/>
            <a:p>
              <a:pPr algn="ctr" defTabSz="914400"/>
              <a:r>
                <a:rPr lang="ja-JP" altLang="en-US" sz="1600" b="1" dirty="0">
                  <a:solidFill>
                    <a:srgbClr val="FF0000"/>
                  </a:solidFill>
                  <a:latin typeface="+mn-ea"/>
                </a:rPr>
                <a:t>約</a:t>
              </a:r>
              <a:r>
                <a:rPr lang="en-US" altLang="ja-JP" sz="3000" b="1" dirty="0">
                  <a:solidFill>
                    <a:srgbClr val="FF0000"/>
                  </a:solidFill>
                  <a:latin typeface="+mn-ea"/>
                </a:rPr>
                <a:t>66</a:t>
              </a:r>
              <a:r>
                <a:rPr lang="ja-JP" altLang="en-US" sz="1600" b="1" dirty="0">
                  <a:solidFill>
                    <a:srgbClr val="FF0000"/>
                  </a:solidFill>
                  <a:latin typeface="+mn-ea"/>
                </a:rPr>
                <a:t>兆円</a:t>
              </a:r>
              <a:endParaRPr lang="ja-JP" altLang="en-US" sz="2800" b="1" dirty="0">
                <a:solidFill>
                  <a:srgbClr val="FF0000"/>
                </a:solidFill>
                <a:latin typeface="+mn-ea"/>
              </a:endParaRPr>
            </a:p>
          </p:txBody>
        </p:sp>
        <p:sp>
          <p:nvSpPr>
            <p:cNvPr id="199" name="正方形/長方形 198">
              <a:extLst>
                <a:ext uri="{FF2B5EF4-FFF2-40B4-BE49-F238E27FC236}">
                  <a16:creationId xmlns:a16="http://schemas.microsoft.com/office/drawing/2014/main" id="{D000872C-B4DA-D915-D54D-391505517936}"/>
                </a:ext>
              </a:extLst>
            </p:cNvPr>
            <p:cNvSpPr/>
            <p:nvPr/>
          </p:nvSpPr>
          <p:spPr>
            <a:xfrm>
              <a:off x="7541044" y="3978477"/>
              <a:ext cx="1105260" cy="33266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t" anchorCtr="0" forceAA="0" compatLnSpc="1">
              <a:prstTxWarp prst="textNoShape">
                <a:avLst/>
              </a:prstTxWarp>
              <a:noAutofit/>
            </a:bodyPr>
            <a:lstStyle/>
            <a:p>
              <a:pPr algn="ctr" defTabSz="914400"/>
              <a:r>
                <a:rPr lang="ja-JP" altLang="en-US" sz="1400" b="1" dirty="0">
                  <a:solidFill>
                    <a:srgbClr val="FF0000"/>
                  </a:solidFill>
                  <a:latin typeface="+mn-ea"/>
                </a:rPr>
                <a:t>約</a:t>
              </a:r>
              <a:r>
                <a:rPr lang="en-US" altLang="ja-JP" sz="2800" b="1" dirty="0">
                  <a:solidFill>
                    <a:srgbClr val="FF0000"/>
                  </a:solidFill>
                  <a:latin typeface="+mn-ea"/>
                </a:rPr>
                <a:t>4.1</a:t>
              </a:r>
              <a:r>
                <a:rPr lang="ja-JP" altLang="en-US" sz="1400" b="1" dirty="0">
                  <a:solidFill>
                    <a:srgbClr val="FF0000"/>
                  </a:solidFill>
                  <a:latin typeface="+mn-ea"/>
                </a:rPr>
                <a:t>倍</a:t>
              </a:r>
            </a:p>
          </p:txBody>
        </p:sp>
        <p:sp>
          <p:nvSpPr>
            <p:cNvPr id="200" name="正方形/長方形 199">
              <a:extLst>
                <a:ext uri="{FF2B5EF4-FFF2-40B4-BE49-F238E27FC236}">
                  <a16:creationId xmlns:a16="http://schemas.microsoft.com/office/drawing/2014/main" id="{943639BA-BE98-A3E6-1805-66B5139C95AA}"/>
                </a:ext>
              </a:extLst>
            </p:cNvPr>
            <p:cNvSpPr/>
            <p:nvPr/>
          </p:nvSpPr>
          <p:spPr>
            <a:xfrm>
              <a:off x="7599800" y="5084096"/>
              <a:ext cx="1311410" cy="17056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t" anchorCtr="0" forceAA="0" compatLnSpc="1">
              <a:prstTxWarp prst="textNoShape">
                <a:avLst/>
              </a:prstTxWarp>
              <a:noAutofit/>
            </a:bodyPr>
            <a:lstStyle/>
            <a:p>
              <a:pPr algn="ctr" defTabSz="914400"/>
              <a:r>
                <a:rPr lang="zh-CN" altLang="en-US" sz="1400" dirty="0">
                  <a:solidFill>
                    <a:prstClr val="black"/>
                  </a:solidFill>
                  <a:latin typeface="+mn-ea"/>
                </a:rPr>
                <a:t>（参考</a:t>
              </a:r>
              <a:r>
                <a:rPr lang="zh-CN" altLang="en-US" sz="1400" spc="-300" dirty="0">
                  <a:solidFill>
                    <a:prstClr val="black"/>
                  </a:solidFill>
                  <a:latin typeface="+mn-ea"/>
                </a:rPr>
                <a:t>）</a:t>
              </a:r>
              <a:r>
                <a:rPr lang="zh-CN" altLang="en-US" sz="1400" dirty="0">
                  <a:solidFill>
                    <a:prstClr val="black"/>
                  </a:solidFill>
                  <a:latin typeface="+mn-ea"/>
                </a:rPr>
                <a:t>保険料</a:t>
              </a:r>
            </a:p>
          </p:txBody>
        </p:sp>
        <p:sp>
          <p:nvSpPr>
            <p:cNvPr id="201" name="テキスト ボックス 200">
              <a:extLst>
                <a:ext uri="{FF2B5EF4-FFF2-40B4-BE49-F238E27FC236}">
                  <a16:creationId xmlns:a16="http://schemas.microsoft.com/office/drawing/2014/main" id="{D4C1F921-65D0-1BE2-3C65-5EE1D44D3B7F}"/>
                </a:ext>
              </a:extLst>
            </p:cNvPr>
            <p:cNvSpPr txBox="1"/>
            <p:nvPr/>
          </p:nvSpPr>
          <p:spPr>
            <a:xfrm>
              <a:off x="6544691" y="6993582"/>
              <a:ext cx="3421629" cy="127865"/>
            </a:xfrm>
            <a:prstGeom prst="rect">
              <a:avLst/>
            </a:prstGeom>
            <a:noFill/>
          </p:spPr>
          <p:txBody>
            <a:bodyPr wrap="square" lIns="0" tIns="0" rIns="0" bIns="0" rtlCol="0">
              <a:spAutoFit/>
            </a:bodyPr>
            <a:lstStyle/>
            <a:p>
              <a:r>
                <a:rPr kumimoji="1" lang="ja-JP" altLang="en-US" sz="800" dirty="0">
                  <a:latin typeface="+mn-ea"/>
                  <a:ea typeface="+mn-ea"/>
                </a:rPr>
                <a:t>（出所）国立社会保障・人口問題研究所「令和３年度社会保障費用統計」</a:t>
              </a:r>
            </a:p>
          </p:txBody>
        </p:sp>
        <p:sp>
          <p:nvSpPr>
            <p:cNvPr id="210" name="正方形/長方形 209">
              <a:extLst>
                <a:ext uri="{FF2B5EF4-FFF2-40B4-BE49-F238E27FC236}">
                  <a16:creationId xmlns:a16="http://schemas.microsoft.com/office/drawing/2014/main" id="{446C28C1-1C9F-1230-98A6-11D800B24E16}"/>
                </a:ext>
              </a:extLst>
            </p:cNvPr>
            <p:cNvSpPr/>
            <p:nvPr/>
          </p:nvSpPr>
          <p:spPr>
            <a:xfrm>
              <a:off x="7592802" y="5921251"/>
              <a:ext cx="1105260" cy="33266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t" anchorCtr="0" forceAA="0" compatLnSpc="1">
              <a:prstTxWarp prst="textNoShape">
                <a:avLst/>
              </a:prstTxWarp>
              <a:noAutofit/>
            </a:bodyPr>
            <a:lstStyle/>
            <a:p>
              <a:pPr algn="ctr" defTabSz="914400"/>
              <a:r>
                <a:rPr lang="ja-JP" altLang="en-US" sz="1200" b="1" dirty="0">
                  <a:solidFill>
                    <a:schemeClr val="tx1"/>
                  </a:solidFill>
                  <a:latin typeface="+mn-ea"/>
                </a:rPr>
                <a:t>約</a:t>
              </a:r>
              <a:r>
                <a:rPr lang="en-US" altLang="ja-JP" sz="2200" b="1" dirty="0">
                  <a:solidFill>
                    <a:schemeClr val="tx1"/>
                  </a:solidFill>
                  <a:latin typeface="+mn-ea"/>
                </a:rPr>
                <a:t>1.9</a:t>
              </a:r>
              <a:r>
                <a:rPr lang="ja-JP" altLang="en-US" sz="1200" b="1" dirty="0">
                  <a:solidFill>
                    <a:schemeClr val="tx1"/>
                  </a:solidFill>
                  <a:latin typeface="+mn-ea"/>
                </a:rPr>
                <a:t>倍</a:t>
              </a:r>
            </a:p>
          </p:txBody>
        </p:sp>
        <p:sp>
          <p:nvSpPr>
            <p:cNvPr id="211" name="正方形/長方形 210">
              <a:extLst>
                <a:ext uri="{FF2B5EF4-FFF2-40B4-BE49-F238E27FC236}">
                  <a16:creationId xmlns:a16="http://schemas.microsoft.com/office/drawing/2014/main" id="{1CBEF8A9-1F04-53AD-CD59-2B594D32BC77}"/>
                </a:ext>
              </a:extLst>
            </p:cNvPr>
            <p:cNvSpPr/>
            <p:nvPr/>
          </p:nvSpPr>
          <p:spPr>
            <a:xfrm>
              <a:off x="6463526" y="6063998"/>
              <a:ext cx="922592" cy="17056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t" anchorCtr="0" forceAA="0" compatLnSpc="1">
              <a:prstTxWarp prst="textNoShape">
                <a:avLst/>
              </a:prstTxWarp>
              <a:noAutofit/>
            </a:bodyPr>
            <a:lstStyle/>
            <a:p>
              <a:pPr algn="ctr" defTabSz="914400"/>
              <a:r>
                <a:rPr lang="ja-JP" altLang="en-US" sz="1000" b="1" dirty="0">
                  <a:solidFill>
                    <a:schemeClr val="tx1"/>
                  </a:solidFill>
                  <a:latin typeface="+mn-ea"/>
                </a:rPr>
                <a:t>約</a:t>
              </a:r>
              <a:r>
                <a:rPr lang="en-US" altLang="ja-JP" sz="1400" b="1" dirty="0">
                  <a:solidFill>
                    <a:schemeClr val="tx1"/>
                  </a:solidFill>
                  <a:latin typeface="+mn-ea"/>
                </a:rPr>
                <a:t>40</a:t>
              </a:r>
              <a:r>
                <a:rPr lang="ja-JP" altLang="en-US" sz="1000" b="1" dirty="0">
                  <a:solidFill>
                    <a:schemeClr val="tx1"/>
                  </a:solidFill>
                  <a:latin typeface="+mn-ea"/>
                </a:rPr>
                <a:t>兆円</a:t>
              </a:r>
              <a:endParaRPr lang="ja-JP" altLang="en-US" sz="1400" b="1" dirty="0">
                <a:solidFill>
                  <a:schemeClr val="tx1"/>
                </a:solidFill>
                <a:latin typeface="+mn-ea"/>
              </a:endParaRPr>
            </a:p>
          </p:txBody>
        </p:sp>
        <p:sp>
          <p:nvSpPr>
            <p:cNvPr id="212" name="正方形/長方形 211">
              <a:extLst>
                <a:ext uri="{FF2B5EF4-FFF2-40B4-BE49-F238E27FC236}">
                  <a16:creationId xmlns:a16="http://schemas.microsoft.com/office/drawing/2014/main" id="{0E2CB112-3805-A117-082F-F900B890CF59}"/>
                </a:ext>
              </a:extLst>
            </p:cNvPr>
            <p:cNvSpPr/>
            <p:nvPr/>
          </p:nvSpPr>
          <p:spPr>
            <a:xfrm>
              <a:off x="9024918" y="5832569"/>
              <a:ext cx="1121316" cy="34368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t" anchorCtr="0" forceAA="0" compatLnSpc="1">
              <a:prstTxWarp prst="textNoShape">
                <a:avLst/>
              </a:prstTxWarp>
              <a:noAutofit/>
            </a:bodyPr>
            <a:lstStyle/>
            <a:p>
              <a:pPr algn="ctr" defTabSz="914400"/>
              <a:r>
                <a:rPr lang="ja-JP" altLang="en-US" sz="1600" b="1" dirty="0">
                  <a:solidFill>
                    <a:schemeClr val="tx1"/>
                  </a:solidFill>
                  <a:latin typeface="+mn-ea"/>
                </a:rPr>
                <a:t>約</a:t>
              </a:r>
              <a:r>
                <a:rPr lang="en-US" altLang="ja-JP" sz="2600" b="1" dirty="0">
                  <a:solidFill>
                    <a:schemeClr val="tx1"/>
                  </a:solidFill>
                  <a:latin typeface="+mn-ea"/>
                </a:rPr>
                <a:t>76</a:t>
              </a:r>
              <a:r>
                <a:rPr lang="ja-JP" altLang="en-US" sz="1600" b="1" dirty="0">
                  <a:solidFill>
                    <a:schemeClr val="tx1"/>
                  </a:solidFill>
                  <a:latin typeface="+mn-ea"/>
                </a:rPr>
                <a:t>兆円</a:t>
              </a:r>
              <a:endParaRPr lang="ja-JP" altLang="en-US" sz="2800" b="1" dirty="0">
                <a:solidFill>
                  <a:schemeClr val="tx1"/>
                </a:solidFill>
                <a:latin typeface="+mn-ea"/>
              </a:endParaRPr>
            </a:p>
          </p:txBody>
        </p:sp>
      </p:grpSp>
      <p:sp>
        <p:nvSpPr>
          <p:cNvPr id="5" name="テキスト ボックス 4">
            <a:extLst>
              <a:ext uri="{FF2B5EF4-FFF2-40B4-BE49-F238E27FC236}">
                <a16:creationId xmlns:a16="http://schemas.microsoft.com/office/drawing/2014/main" id="{585B89DA-94E4-50B1-0BC8-2E32D62B328A}"/>
              </a:ext>
            </a:extLst>
          </p:cNvPr>
          <p:cNvSpPr txBox="1"/>
          <p:nvPr/>
        </p:nvSpPr>
        <p:spPr>
          <a:xfrm>
            <a:off x="10185641" y="7205663"/>
            <a:ext cx="134798" cy="153888"/>
          </a:xfrm>
          <a:prstGeom prst="rect">
            <a:avLst/>
          </a:prstGeom>
          <a:noFill/>
        </p:spPr>
        <p:txBody>
          <a:bodyPr vert="horz" wrap="none" lIns="0" tIns="0" rIns="0" bIns="0" rtlCol="0">
            <a:noAutofit/>
          </a:bodyPr>
          <a:lstStyle/>
          <a:p>
            <a:pPr algn="r"/>
            <a:r>
              <a:rPr kumimoji="1" lang="en-US" altLang="ja-JP" sz="1000" dirty="0"/>
              <a:t>17</a:t>
            </a:r>
            <a:endParaRPr kumimoji="1" lang="ja-JP" altLang="en-US" sz="1000" dirty="0"/>
          </a:p>
        </p:txBody>
      </p:sp>
      <p:grpSp>
        <p:nvGrpSpPr>
          <p:cNvPr id="10" name="グループ化 9">
            <a:extLst>
              <a:ext uri="{FF2B5EF4-FFF2-40B4-BE49-F238E27FC236}">
                <a16:creationId xmlns:a16="http://schemas.microsoft.com/office/drawing/2014/main" id="{4BA62AA4-70F2-4138-90B5-FD15B0C18906}"/>
              </a:ext>
            </a:extLst>
          </p:cNvPr>
          <p:cNvGrpSpPr/>
          <p:nvPr/>
        </p:nvGrpSpPr>
        <p:grpSpPr>
          <a:xfrm>
            <a:off x="361741" y="779599"/>
            <a:ext cx="9968330" cy="1916535"/>
            <a:chOff x="361741" y="779599"/>
            <a:chExt cx="9968330" cy="1794760"/>
          </a:xfrm>
        </p:grpSpPr>
        <p:grpSp>
          <p:nvGrpSpPr>
            <p:cNvPr id="6" name="グループ化 5">
              <a:extLst>
                <a:ext uri="{FF2B5EF4-FFF2-40B4-BE49-F238E27FC236}">
                  <a16:creationId xmlns:a16="http://schemas.microsoft.com/office/drawing/2014/main" id="{DC52E72A-7062-73AD-BE94-B402BE61BEE3}"/>
                </a:ext>
              </a:extLst>
            </p:cNvPr>
            <p:cNvGrpSpPr/>
            <p:nvPr/>
          </p:nvGrpSpPr>
          <p:grpSpPr>
            <a:xfrm>
              <a:off x="361741" y="779599"/>
              <a:ext cx="9968330" cy="884628"/>
              <a:chOff x="361741" y="779599"/>
              <a:chExt cx="9968330" cy="884628"/>
            </a:xfrm>
          </p:grpSpPr>
          <p:sp>
            <p:nvSpPr>
              <p:cNvPr id="7" name="テキスト ボックス 6">
                <a:extLst>
                  <a:ext uri="{FF2B5EF4-FFF2-40B4-BE49-F238E27FC236}">
                    <a16:creationId xmlns:a16="http://schemas.microsoft.com/office/drawing/2014/main" id="{5357214C-DBD1-AD38-8E0E-D76EBAD58648}"/>
                  </a:ext>
                </a:extLst>
              </p:cNvPr>
              <p:cNvSpPr txBox="1"/>
              <p:nvPr/>
            </p:nvSpPr>
            <p:spPr>
              <a:xfrm>
                <a:off x="390517" y="1194098"/>
                <a:ext cx="7236621" cy="470129"/>
              </a:xfrm>
              <a:prstGeom prst="rect">
                <a:avLst/>
              </a:prstGeom>
              <a:noFill/>
            </p:spPr>
            <p:txBody>
              <a:bodyPr wrap="square" lIns="0" tIns="0" rIns="0" bIns="0" numCol="1" spcCol="288000" rtlCol="0">
                <a:spAutoFit/>
              </a:bodyPr>
              <a:lstStyle/>
              <a:p>
                <a:pPr marL="216000" indent="-216000" algn="just">
                  <a:lnSpc>
                    <a:spcPct val="120000"/>
                  </a:lnSpc>
                  <a:buFont typeface="メイリオ" panose="020B0604030504040204" pitchFamily="50" charset="-128"/>
                  <a:buChar char="○"/>
                </a:pPr>
                <a:r>
                  <a:rPr kumimoji="1" lang="ja-JP" altLang="en-US" sz="1300" dirty="0">
                    <a:latin typeface="+mn-ea"/>
                    <a:ea typeface="+mn-ea"/>
                  </a:rPr>
                  <a:t>日本は、他国に類を見ない速度で高齢化が進んでいます。</a:t>
                </a:r>
              </a:p>
              <a:p>
                <a:pPr marL="216000" indent="-216000" algn="just">
                  <a:lnSpc>
                    <a:spcPct val="120000"/>
                  </a:lnSpc>
                  <a:buFont typeface="メイリオ" panose="020B0604030504040204" pitchFamily="50" charset="-128"/>
                  <a:buChar char="○"/>
                </a:pPr>
                <a:r>
                  <a:rPr kumimoji="1" lang="ja-JP" altLang="en-US" sz="1300" b="1" spc="-50" dirty="0">
                    <a:latin typeface="+mn-ea"/>
                    <a:ea typeface="+mn-ea"/>
                  </a:rPr>
                  <a:t>高齢化に伴い社会保障の費用は増え続け、税金や借金に頼る分も増えて</a:t>
                </a:r>
                <a:r>
                  <a:rPr kumimoji="1" lang="ja-JP" altLang="en-US" sz="1300" spc="-50" dirty="0">
                    <a:latin typeface="+mn-ea"/>
                    <a:ea typeface="+mn-ea"/>
                  </a:rPr>
                  <a:t>います。</a:t>
                </a:r>
              </a:p>
            </p:txBody>
          </p:sp>
          <p:sp>
            <p:nvSpPr>
              <p:cNvPr id="11" name="四角形: 角を丸くする 10">
                <a:extLst>
                  <a:ext uri="{FF2B5EF4-FFF2-40B4-BE49-F238E27FC236}">
                    <a16:creationId xmlns:a16="http://schemas.microsoft.com/office/drawing/2014/main" id="{A36071CC-4443-68E7-E4E6-B885200C6746}"/>
                  </a:ext>
                </a:extLst>
              </p:cNvPr>
              <p:cNvSpPr/>
              <p:nvPr/>
            </p:nvSpPr>
            <p:spPr>
              <a:xfrm>
                <a:off x="361741" y="780956"/>
                <a:ext cx="9968330" cy="323490"/>
              </a:xfrm>
              <a:prstGeom prst="roundRect">
                <a:avLst>
                  <a:gd name="adj" fmla="val 30667"/>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8" name="テキスト ボックス 17">
                <a:extLst>
                  <a:ext uri="{FF2B5EF4-FFF2-40B4-BE49-F238E27FC236}">
                    <a16:creationId xmlns:a16="http://schemas.microsoft.com/office/drawing/2014/main" id="{CB43963E-5582-691B-8930-D8D26EA3D211}"/>
                  </a:ext>
                </a:extLst>
              </p:cNvPr>
              <p:cNvSpPr txBox="1"/>
              <p:nvPr/>
            </p:nvSpPr>
            <p:spPr>
              <a:xfrm>
                <a:off x="1608450" y="779599"/>
                <a:ext cx="7474912" cy="282065"/>
              </a:xfrm>
              <a:prstGeom prst="rect">
                <a:avLst/>
              </a:prstGeom>
              <a:noFill/>
            </p:spPr>
            <p:txBody>
              <a:bodyPr wrap="square" lIns="0" tIns="0" rIns="0" bIns="0" rtlCol="0">
                <a:spAutoFit/>
              </a:bodyPr>
              <a:lstStyle/>
              <a:p>
                <a:pPr algn="ctr">
                  <a:lnSpc>
                    <a:spcPct val="125000"/>
                  </a:lnSpc>
                </a:pPr>
                <a:r>
                  <a:rPr kumimoji="1" lang="ja-JP" altLang="en-US" sz="1700" b="1" dirty="0">
                    <a:solidFill>
                      <a:schemeClr val="bg1"/>
                    </a:solidFill>
                    <a:latin typeface="HG丸ｺﾞｼｯｸM-PRO" panose="020F0600000000000000" pitchFamily="50" charset="-128"/>
                    <a:ea typeface="HG丸ｺﾞｼｯｸM-PRO" panose="020F0600000000000000" pitchFamily="50" charset="-128"/>
                  </a:rPr>
                  <a:t>なぜ社会保障関係費は増えるのか</a:t>
                </a:r>
              </a:p>
            </p:txBody>
          </p:sp>
        </p:grpSp>
        <p:grpSp>
          <p:nvGrpSpPr>
            <p:cNvPr id="8" name="グループ化 7">
              <a:extLst>
                <a:ext uri="{FF2B5EF4-FFF2-40B4-BE49-F238E27FC236}">
                  <a16:creationId xmlns:a16="http://schemas.microsoft.com/office/drawing/2014/main" id="{53BB7711-DDA4-4071-8BDF-253252DA6CBB}"/>
                </a:ext>
              </a:extLst>
            </p:cNvPr>
            <p:cNvGrpSpPr/>
            <p:nvPr/>
          </p:nvGrpSpPr>
          <p:grpSpPr>
            <a:xfrm>
              <a:off x="1052503" y="1962359"/>
              <a:ext cx="4176000" cy="612000"/>
              <a:chOff x="1052503" y="1962359"/>
              <a:chExt cx="4176000" cy="612000"/>
            </a:xfrm>
          </p:grpSpPr>
          <p:sp>
            <p:nvSpPr>
              <p:cNvPr id="15" name="角丸四角形 159">
                <a:extLst>
                  <a:ext uri="{FF2B5EF4-FFF2-40B4-BE49-F238E27FC236}">
                    <a16:creationId xmlns:a16="http://schemas.microsoft.com/office/drawing/2014/main" id="{7055A9F0-C864-3487-FDDF-22193D71E84F}"/>
                  </a:ext>
                </a:extLst>
              </p:cNvPr>
              <p:cNvSpPr/>
              <p:nvPr/>
            </p:nvSpPr>
            <p:spPr>
              <a:xfrm>
                <a:off x="1052503" y="1962359"/>
                <a:ext cx="4176000" cy="612000"/>
              </a:xfrm>
              <a:prstGeom prst="round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defTabSz="914400"/>
                <a:endParaRPr lang="ja-JP" altLang="en-US">
                  <a:solidFill>
                    <a:schemeClr val="bg1"/>
                  </a:solidFill>
                </a:endParaRPr>
              </a:p>
            </p:txBody>
          </p:sp>
          <p:sp>
            <p:nvSpPr>
              <p:cNvPr id="16" name="object 131">
                <a:extLst>
                  <a:ext uri="{FF2B5EF4-FFF2-40B4-BE49-F238E27FC236}">
                    <a16:creationId xmlns:a16="http://schemas.microsoft.com/office/drawing/2014/main" id="{94A25E19-81EB-9C4C-7179-7FB426A332CA}"/>
                  </a:ext>
                </a:extLst>
              </p:cNvPr>
              <p:cNvSpPr txBox="1"/>
              <p:nvPr/>
            </p:nvSpPr>
            <p:spPr>
              <a:xfrm>
                <a:off x="1898104" y="2065292"/>
                <a:ext cx="2475798" cy="230832"/>
              </a:xfrm>
              <a:prstGeom prst="rect">
                <a:avLst/>
              </a:prstGeom>
              <a:noFill/>
            </p:spPr>
            <p:txBody>
              <a:bodyPr vert="horz" wrap="square" lIns="0" tIns="0" rIns="0" bIns="0" rtlCol="0">
                <a:spAutoFit/>
              </a:bodyPr>
              <a:lstStyle/>
              <a:p>
                <a:pPr marL="12700" algn="ctr" defTabSz="914400"/>
                <a:r>
                  <a:rPr sz="1500" b="1" spc="-45" dirty="0">
                    <a:solidFill>
                      <a:schemeClr val="bg1"/>
                    </a:solidFill>
                    <a:latin typeface="+mn-ea"/>
                    <a:cs typeface="Meiryo"/>
                  </a:rPr>
                  <a:t>日</a:t>
                </a:r>
                <a:r>
                  <a:rPr sz="1500" b="1" dirty="0">
                    <a:solidFill>
                      <a:schemeClr val="bg1"/>
                    </a:solidFill>
                    <a:latin typeface="+mn-ea"/>
                    <a:cs typeface="Meiryo"/>
                  </a:rPr>
                  <a:t>本の高齢化率</a:t>
                </a:r>
                <a:endParaRPr sz="1500" dirty="0">
                  <a:solidFill>
                    <a:schemeClr val="bg1"/>
                  </a:solidFill>
                  <a:latin typeface="+mn-ea"/>
                  <a:cs typeface="Meiryo"/>
                </a:endParaRPr>
              </a:p>
            </p:txBody>
          </p:sp>
          <p:sp>
            <p:nvSpPr>
              <p:cNvPr id="17" name="テキスト ボックス 16">
                <a:extLst>
                  <a:ext uri="{FF2B5EF4-FFF2-40B4-BE49-F238E27FC236}">
                    <a16:creationId xmlns:a16="http://schemas.microsoft.com/office/drawing/2014/main" id="{E6D6EAC2-0B31-4E01-20C5-904FC480AB7D}"/>
                  </a:ext>
                </a:extLst>
              </p:cNvPr>
              <p:cNvSpPr txBox="1"/>
              <p:nvPr/>
            </p:nvSpPr>
            <p:spPr>
              <a:xfrm>
                <a:off x="1189959" y="2309766"/>
                <a:ext cx="3892091" cy="200055"/>
              </a:xfrm>
              <a:prstGeom prst="rect">
                <a:avLst/>
              </a:prstGeom>
              <a:noFill/>
            </p:spPr>
            <p:txBody>
              <a:bodyPr wrap="none" lIns="0" tIns="0" rIns="0" bIns="0" rtlCol="0">
                <a:spAutoFit/>
              </a:bodyPr>
              <a:lstStyle/>
              <a:p>
                <a:pPr marL="352425" indent="-352425" algn="ctr" defTabSz="914400"/>
                <a:r>
                  <a:rPr lang="ja-JP" altLang="en-US" sz="1300" b="1" dirty="0">
                    <a:solidFill>
                      <a:schemeClr val="bg1"/>
                    </a:solidFill>
                    <a:latin typeface="+mn-ea"/>
                  </a:rPr>
                  <a:t>（高齢化率＝総人口に占める</a:t>
                </a:r>
                <a:r>
                  <a:rPr lang="en-US" altLang="ja-JP" sz="1300" b="1" dirty="0">
                    <a:solidFill>
                      <a:schemeClr val="bg1"/>
                    </a:solidFill>
                    <a:latin typeface="+mn-ea"/>
                  </a:rPr>
                  <a:t>65</a:t>
                </a:r>
                <a:r>
                  <a:rPr lang="ja-JP" altLang="en-US" sz="1300" b="1" dirty="0">
                    <a:solidFill>
                      <a:schemeClr val="bg1"/>
                    </a:solidFill>
                    <a:latin typeface="+mn-ea"/>
                  </a:rPr>
                  <a:t>歳以上人口の割合）</a:t>
                </a:r>
                <a:endParaRPr lang="en-US" altLang="ja-JP" sz="1300" b="1" dirty="0">
                  <a:solidFill>
                    <a:schemeClr val="bg1"/>
                  </a:solidFill>
                  <a:latin typeface="+mn-ea"/>
                </a:endParaRPr>
              </a:p>
            </p:txBody>
          </p:sp>
        </p:grpSp>
      </p:grpSp>
      <p:graphicFrame>
        <p:nvGraphicFramePr>
          <p:cNvPr id="140" name="グラフ 139">
            <a:extLst>
              <a:ext uri="{FF2B5EF4-FFF2-40B4-BE49-F238E27FC236}">
                <a16:creationId xmlns:a16="http://schemas.microsoft.com/office/drawing/2014/main" id="{8258A636-1FCC-44AD-9B81-47254AD3D328}"/>
              </a:ext>
            </a:extLst>
          </p:cNvPr>
          <p:cNvGraphicFramePr>
            <a:graphicFrameLocks/>
          </p:cNvGraphicFramePr>
          <p:nvPr>
            <p:extLst>
              <p:ext uri="{D42A27DB-BD31-4B8C-83A1-F6EECF244321}">
                <p14:modId xmlns:p14="http://schemas.microsoft.com/office/powerpoint/2010/main" val="2261869898"/>
              </p:ext>
            </p:extLst>
          </p:nvPr>
        </p:nvGraphicFramePr>
        <p:xfrm>
          <a:off x="1322379" y="2877621"/>
          <a:ext cx="3624438" cy="4243813"/>
        </p:xfrm>
        <a:graphic>
          <a:graphicData uri="http://schemas.openxmlformats.org/drawingml/2006/chart">
            <c:chart xmlns:c="http://schemas.openxmlformats.org/drawingml/2006/chart" xmlns:r="http://schemas.openxmlformats.org/officeDocument/2006/relationships" r:id="rId3"/>
          </a:graphicData>
        </a:graphic>
      </p:graphicFrame>
      <p:grpSp>
        <p:nvGrpSpPr>
          <p:cNvPr id="23" name="グループ化 22">
            <a:extLst>
              <a:ext uri="{FF2B5EF4-FFF2-40B4-BE49-F238E27FC236}">
                <a16:creationId xmlns:a16="http://schemas.microsoft.com/office/drawing/2014/main" id="{7FC9E4B1-6DCF-493A-9FAF-23103BF57338}"/>
              </a:ext>
            </a:extLst>
          </p:cNvPr>
          <p:cNvGrpSpPr/>
          <p:nvPr/>
        </p:nvGrpSpPr>
        <p:grpSpPr>
          <a:xfrm>
            <a:off x="4858232" y="3221595"/>
            <a:ext cx="833014" cy="1436316"/>
            <a:chOff x="4259544" y="3204109"/>
            <a:chExt cx="833014" cy="1436316"/>
          </a:xfrm>
        </p:grpSpPr>
        <p:pic>
          <p:nvPicPr>
            <p:cNvPr id="141" name="Picture 151" descr="アメリカ合衆国">
              <a:extLst>
                <a:ext uri="{FF2B5EF4-FFF2-40B4-BE49-F238E27FC236}">
                  <a16:creationId xmlns:a16="http://schemas.microsoft.com/office/drawing/2014/main" id="{E78F008B-A205-4898-BB7C-62B4067ED3B9}"/>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266758" y="4442227"/>
              <a:ext cx="263802" cy="16375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42" name="Picture 152" descr="英国">
              <a:extLst>
                <a:ext uri="{FF2B5EF4-FFF2-40B4-BE49-F238E27FC236}">
                  <a16:creationId xmlns:a16="http://schemas.microsoft.com/office/drawing/2014/main" id="{C6805962-ECA7-4CFE-AAB7-27E8F9663612}"/>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266758" y="4231364"/>
              <a:ext cx="263802" cy="16375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43" name="Picture 153" descr="ドイツ">
              <a:extLst>
                <a:ext uri="{FF2B5EF4-FFF2-40B4-BE49-F238E27FC236}">
                  <a16:creationId xmlns:a16="http://schemas.microsoft.com/office/drawing/2014/main" id="{A2C5EC52-CA16-42B3-A918-6B19D4EBC182}"/>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4266783" y="3858077"/>
              <a:ext cx="263802" cy="16375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44" name="Picture 154" descr="フランス">
              <a:extLst>
                <a:ext uri="{FF2B5EF4-FFF2-40B4-BE49-F238E27FC236}">
                  <a16:creationId xmlns:a16="http://schemas.microsoft.com/office/drawing/2014/main" id="{40E17131-520D-41AA-8D71-321D1FD42C45}"/>
                </a:ext>
              </a:extLst>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4266783" y="4044749"/>
              <a:ext cx="263802" cy="16375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45" name="Picture 155" descr="日本">
              <a:extLst>
                <a:ext uri="{FF2B5EF4-FFF2-40B4-BE49-F238E27FC236}">
                  <a16:creationId xmlns:a16="http://schemas.microsoft.com/office/drawing/2014/main" id="{4ACC7BCA-FF7C-4DD9-B774-EACEAA76E649}"/>
                </a:ext>
              </a:extLst>
            </p:cNvPr>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4259544" y="3251549"/>
              <a:ext cx="280558" cy="17415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46" name="Text Box 158">
              <a:extLst>
                <a:ext uri="{FF2B5EF4-FFF2-40B4-BE49-F238E27FC236}">
                  <a16:creationId xmlns:a16="http://schemas.microsoft.com/office/drawing/2014/main" id="{CAA37EF5-3851-4C47-9CDA-FAE33D8142F9}"/>
                </a:ext>
              </a:extLst>
            </p:cNvPr>
            <p:cNvSpPr txBox="1">
              <a:spLocks noChangeArrowheads="1"/>
            </p:cNvSpPr>
            <p:nvPr/>
          </p:nvSpPr>
          <p:spPr bwMode="auto">
            <a:xfrm>
              <a:off x="4508671" y="3204109"/>
              <a:ext cx="510127" cy="24603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square" lIns="91257" tIns="45627" rIns="91257" bIns="45627">
              <a:spAutoFit/>
            </a:bodyPr>
            <a:lstStyle>
              <a:lvl1pPr defTabSz="947738" eaLnBrk="0" hangingPunct="0">
                <a:spcBef>
                  <a:spcPct val="20000"/>
                </a:spcBef>
                <a:buChar char="•"/>
                <a:defRPr kumimoji="1" sz="3200">
                  <a:solidFill>
                    <a:schemeClr val="tx1"/>
                  </a:solidFill>
                  <a:latin typeface="Arial" pitchFamily="34" charset="0"/>
                  <a:ea typeface="ＭＳ Ｐゴシック" pitchFamily="50" charset="-128"/>
                </a:defRPr>
              </a:lvl1pPr>
              <a:lvl2pPr marL="742950" indent="-285750" defTabSz="947738" eaLnBrk="0" hangingPunct="0">
                <a:spcBef>
                  <a:spcPct val="20000"/>
                </a:spcBef>
                <a:buChar char="–"/>
                <a:defRPr kumimoji="1" sz="2800">
                  <a:solidFill>
                    <a:schemeClr val="tx1"/>
                  </a:solidFill>
                  <a:latin typeface="Arial" pitchFamily="34" charset="0"/>
                  <a:ea typeface="ＭＳ Ｐゴシック" pitchFamily="50" charset="-128"/>
                </a:defRPr>
              </a:lvl2pPr>
              <a:lvl3pPr marL="1143000" indent="-228600" defTabSz="947738" eaLnBrk="0" hangingPunct="0">
                <a:spcBef>
                  <a:spcPct val="20000"/>
                </a:spcBef>
                <a:buChar char="•"/>
                <a:defRPr kumimoji="1" sz="2400">
                  <a:solidFill>
                    <a:schemeClr val="tx1"/>
                  </a:solidFill>
                  <a:latin typeface="Arial" pitchFamily="34" charset="0"/>
                  <a:ea typeface="ＭＳ Ｐゴシック" pitchFamily="50" charset="-128"/>
                </a:defRPr>
              </a:lvl3pPr>
              <a:lvl4pPr marL="1600200" indent="-228600" defTabSz="947738" eaLnBrk="0" hangingPunct="0">
                <a:spcBef>
                  <a:spcPct val="20000"/>
                </a:spcBef>
                <a:buChar char="–"/>
                <a:defRPr kumimoji="1" sz="2000">
                  <a:solidFill>
                    <a:schemeClr val="tx1"/>
                  </a:solidFill>
                  <a:latin typeface="Arial" pitchFamily="34" charset="0"/>
                  <a:ea typeface="ＭＳ Ｐゴシック" pitchFamily="50" charset="-128"/>
                </a:defRPr>
              </a:lvl4pPr>
              <a:lvl5pPr marL="2057400" indent="-228600" defTabSz="947738" eaLnBrk="0" hangingPunct="0">
                <a:spcBef>
                  <a:spcPct val="20000"/>
                </a:spcBef>
                <a:buChar char="»"/>
                <a:defRPr kumimoji="1" sz="2000">
                  <a:solidFill>
                    <a:schemeClr val="tx1"/>
                  </a:solidFill>
                  <a:latin typeface="Arial" pitchFamily="34" charset="0"/>
                  <a:ea typeface="ＭＳ Ｐゴシック" pitchFamily="50" charset="-128"/>
                </a:defRPr>
              </a:lvl5pPr>
              <a:lvl6pPr marL="2514600" indent="-228600" defTabSz="947738"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6pPr>
              <a:lvl7pPr marL="2971800" indent="-228600" defTabSz="947738"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7pPr>
              <a:lvl8pPr marL="3429000" indent="-228600" defTabSz="947738"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8pPr>
              <a:lvl9pPr marL="3886200" indent="-228600" defTabSz="947738"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9pPr>
            </a:lstStyle>
            <a:p>
              <a:pPr marL="0" marR="0" lvl="0" indent="0" algn="l" defTabSz="947738" rtl="0" eaLnBrk="1" fontAlgn="auto" latinLnBrk="0" hangingPunct="1">
                <a:lnSpc>
                  <a:spcPct val="100000"/>
                </a:lnSpc>
                <a:spcBef>
                  <a:spcPct val="0"/>
                </a:spcBef>
                <a:spcAft>
                  <a:spcPts val="0"/>
                </a:spcAft>
                <a:buClrTx/>
                <a:buSzTx/>
                <a:buFontTx/>
                <a:buNone/>
                <a:tabLst/>
                <a:defRPr/>
              </a:pPr>
              <a:r>
                <a:rPr kumimoji="1" lang="ja-JP" altLang="en-US" sz="1000" b="0" i="0" u="none" strike="noStrike" kern="1200" cap="none" spc="0" normalizeH="0" baseline="0" noProof="0" dirty="0">
                  <a:ln>
                    <a:noFill/>
                  </a:ln>
                  <a:solidFill>
                    <a:srgbClr val="FF0000"/>
                  </a:solidFill>
                  <a:effectLst/>
                  <a:uLnTx/>
                  <a:uFillTx/>
                  <a:latin typeface="Meiryo UI" panose="020B0604030504040204" pitchFamily="50" charset="-128"/>
                  <a:ea typeface="Meiryo UI" panose="020B0604030504040204" pitchFamily="50" charset="-128"/>
                  <a:cs typeface="+mn-cs"/>
                </a:rPr>
                <a:t>日本</a:t>
              </a:r>
            </a:p>
          </p:txBody>
        </p:sp>
        <p:sp>
          <p:nvSpPr>
            <p:cNvPr id="147" name="Text Box 159">
              <a:extLst>
                <a:ext uri="{FF2B5EF4-FFF2-40B4-BE49-F238E27FC236}">
                  <a16:creationId xmlns:a16="http://schemas.microsoft.com/office/drawing/2014/main" id="{CE4E9569-8FC9-468C-BB5B-71C15C4B275E}"/>
                </a:ext>
              </a:extLst>
            </p:cNvPr>
            <p:cNvSpPr txBox="1">
              <a:spLocks noChangeArrowheads="1"/>
            </p:cNvSpPr>
            <p:nvPr/>
          </p:nvSpPr>
          <p:spPr bwMode="auto">
            <a:xfrm>
              <a:off x="4497450" y="3810182"/>
              <a:ext cx="536100" cy="24603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square" lIns="91257" tIns="45627" rIns="91257" bIns="45627">
              <a:spAutoFit/>
            </a:bodyPr>
            <a:lstStyle>
              <a:lvl1pPr defTabSz="947738" eaLnBrk="0" hangingPunct="0">
                <a:spcBef>
                  <a:spcPct val="20000"/>
                </a:spcBef>
                <a:buChar char="•"/>
                <a:defRPr kumimoji="1" sz="3200">
                  <a:solidFill>
                    <a:schemeClr val="tx1"/>
                  </a:solidFill>
                  <a:latin typeface="Arial" pitchFamily="34" charset="0"/>
                  <a:ea typeface="ＭＳ Ｐゴシック" pitchFamily="50" charset="-128"/>
                </a:defRPr>
              </a:lvl1pPr>
              <a:lvl2pPr marL="742950" indent="-285750" defTabSz="947738" eaLnBrk="0" hangingPunct="0">
                <a:spcBef>
                  <a:spcPct val="20000"/>
                </a:spcBef>
                <a:buChar char="–"/>
                <a:defRPr kumimoji="1" sz="2800">
                  <a:solidFill>
                    <a:schemeClr val="tx1"/>
                  </a:solidFill>
                  <a:latin typeface="Arial" pitchFamily="34" charset="0"/>
                  <a:ea typeface="ＭＳ Ｐゴシック" pitchFamily="50" charset="-128"/>
                </a:defRPr>
              </a:lvl2pPr>
              <a:lvl3pPr marL="1143000" indent="-228600" defTabSz="947738" eaLnBrk="0" hangingPunct="0">
                <a:spcBef>
                  <a:spcPct val="20000"/>
                </a:spcBef>
                <a:buChar char="•"/>
                <a:defRPr kumimoji="1" sz="2400">
                  <a:solidFill>
                    <a:schemeClr val="tx1"/>
                  </a:solidFill>
                  <a:latin typeface="Arial" pitchFamily="34" charset="0"/>
                  <a:ea typeface="ＭＳ Ｐゴシック" pitchFamily="50" charset="-128"/>
                </a:defRPr>
              </a:lvl3pPr>
              <a:lvl4pPr marL="1600200" indent="-228600" defTabSz="947738" eaLnBrk="0" hangingPunct="0">
                <a:spcBef>
                  <a:spcPct val="20000"/>
                </a:spcBef>
                <a:buChar char="–"/>
                <a:defRPr kumimoji="1" sz="2000">
                  <a:solidFill>
                    <a:schemeClr val="tx1"/>
                  </a:solidFill>
                  <a:latin typeface="Arial" pitchFamily="34" charset="0"/>
                  <a:ea typeface="ＭＳ Ｐゴシック" pitchFamily="50" charset="-128"/>
                </a:defRPr>
              </a:lvl4pPr>
              <a:lvl5pPr marL="2057400" indent="-228600" defTabSz="947738" eaLnBrk="0" hangingPunct="0">
                <a:spcBef>
                  <a:spcPct val="20000"/>
                </a:spcBef>
                <a:buChar char="»"/>
                <a:defRPr kumimoji="1" sz="2000">
                  <a:solidFill>
                    <a:schemeClr val="tx1"/>
                  </a:solidFill>
                  <a:latin typeface="Arial" pitchFamily="34" charset="0"/>
                  <a:ea typeface="ＭＳ Ｐゴシック" pitchFamily="50" charset="-128"/>
                </a:defRPr>
              </a:lvl5pPr>
              <a:lvl6pPr marL="2514600" indent="-228600" defTabSz="947738"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6pPr>
              <a:lvl7pPr marL="2971800" indent="-228600" defTabSz="947738"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7pPr>
              <a:lvl8pPr marL="3429000" indent="-228600" defTabSz="947738"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8pPr>
              <a:lvl9pPr marL="3886200" indent="-228600" defTabSz="947738"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9pPr>
            </a:lstStyle>
            <a:p>
              <a:pPr marL="0" marR="0" lvl="0" indent="0" algn="l" defTabSz="947738" rtl="0" eaLnBrk="1" fontAlgn="auto" latinLnBrk="0" hangingPunct="1">
                <a:lnSpc>
                  <a:spcPct val="100000"/>
                </a:lnSpc>
                <a:spcBef>
                  <a:spcPct val="0"/>
                </a:spcBef>
                <a:spcAft>
                  <a:spcPts val="0"/>
                </a:spcAft>
                <a:buClrTx/>
                <a:buSzTx/>
                <a:buFontTx/>
                <a:buNone/>
                <a:tabLst/>
                <a:defRPr/>
              </a:pPr>
              <a:r>
                <a:rPr kumimoji="1" lang="ja-JP" altLang="en-US" sz="1000" b="0" i="0" u="none" strike="noStrike" kern="1200" cap="none" spc="0" normalizeH="0" baseline="0" noProof="0" dirty="0">
                  <a:ln>
                    <a:noFill/>
                  </a:ln>
                  <a:solidFill>
                    <a:srgbClr val="FFC000"/>
                  </a:solidFill>
                  <a:effectLst/>
                  <a:uLnTx/>
                  <a:uFillTx/>
                  <a:latin typeface="Meiryo UI" panose="020B0604030504040204" pitchFamily="50" charset="-128"/>
                  <a:ea typeface="Meiryo UI" panose="020B0604030504040204" pitchFamily="50" charset="-128"/>
                  <a:cs typeface="+mn-cs"/>
                </a:rPr>
                <a:t>ドイツ</a:t>
              </a:r>
            </a:p>
          </p:txBody>
        </p:sp>
        <p:sp>
          <p:nvSpPr>
            <p:cNvPr id="148" name="Text Box 160">
              <a:extLst>
                <a:ext uri="{FF2B5EF4-FFF2-40B4-BE49-F238E27FC236}">
                  <a16:creationId xmlns:a16="http://schemas.microsoft.com/office/drawing/2014/main" id="{1397E689-AD1D-4A07-B0FD-4CE95375EC80}"/>
                </a:ext>
              </a:extLst>
            </p:cNvPr>
            <p:cNvSpPr txBox="1">
              <a:spLocks noChangeArrowheads="1"/>
            </p:cNvSpPr>
            <p:nvPr/>
          </p:nvSpPr>
          <p:spPr bwMode="auto">
            <a:xfrm>
              <a:off x="4452566" y="3996197"/>
              <a:ext cx="639992" cy="24603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square" lIns="91257" tIns="45627" rIns="91257" bIns="45627">
              <a:spAutoFit/>
            </a:bodyPr>
            <a:lstStyle>
              <a:lvl1pPr defTabSz="947738" eaLnBrk="0" hangingPunct="0">
                <a:spcBef>
                  <a:spcPct val="20000"/>
                </a:spcBef>
                <a:buChar char="•"/>
                <a:defRPr kumimoji="1" sz="3200">
                  <a:solidFill>
                    <a:schemeClr val="tx1"/>
                  </a:solidFill>
                  <a:latin typeface="Arial" pitchFamily="34" charset="0"/>
                  <a:ea typeface="ＭＳ Ｐゴシック" pitchFamily="50" charset="-128"/>
                </a:defRPr>
              </a:lvl1pPr>
              <a:lvl2pPr marL="742950" indent="-285750" defTabSz="947738" eaLnBrk="0" hangingPunct="0">
                <a:spcBef>
                  <a:spcPct val="20000"/>
                </a:spcBef>
                <a:buChar char="–"/>
                <a:defRPr kumimoji="1" sz="2800">
                  <a:solidFill>
                    <a:schemeClr val="tx1"/>
                  </a:solidFill>
                  <a:latin typeface="Arial" pitchFamily="34" charset="0"/>
                  <a:ea typeface="ＭＳ Ｐゴシック" pitchFamily="50" charset="-128"/>
                </a:defRPr>
              </a:lvl2pPr>
              <a:lvl3pPr marL="1143000" indent="-228600" defTabSz="947738" eaLnBrk="0" hangingPunct="0">
                <a:spcBef>
                  <a:spcPct val="20000"/>
                </a:spcBef>
                <a:buChar char="•"/>
                <a:defRPr kumimoji="1" sz="2400">
                  <a:solidFill>
                    <a:schemeClr val="tx1"/>
                  </a:solidFill>
                  <a:latin typeface="Arial" pitchFamily="34" charset="0"/>
                  <a:ea typeface="ＭＳ Ｐゴシック" pitchFamily="50" charset="-128"/>
                </a:defRPr>
              </a:lvl3pPr>
              <a:lvl4pPr marL="1600200" indent="-228600" defTabSz="947738" eaLnBrk="0" hangingPunct="0">
                <a:spcBef>
                  <a:spcPct val="20000"/>
                </a:spcBef>
                <a:buChar char="–"/>
                <a:defRPr kumimoji="1" sz="2000">
                  <a:solidFill>
                    <a:schemeClr val="tx1"/>
                  </a:solidFill>
                  <a:latin typeface="Arial" pitchFamily="34" charset="0"/>
                  <a:ea typeface="ＭＳ Ｐゴシック" pitchFamily="50" charset="-128"/>
                </a:defRPr>
              </a:lvl4pPr>
              <a:lvl5pPr marL="2057400" indent="-228600" defTabSz="947738" eaLnBrk="0" hangingPunct="0">
                <a:spcBef>
                  <a:spcPct val="20000"/>
                </a:spcBef>
                <a:buChar char="»"/>
                <a:defRPr kumimoji="1" sz="2000">
                  <a:solidFill>
                    <a:schemeClr val="tx1"/>
                  </a:solidFill>
                  <a:latin typeface="Arial" pitchFamily="34" charset="0"/>
                  <a:ea typeface="ＭＳ Ｐゴシック" pitchFamily="50" charset="-128"/>
                </a:defRPr>
              </a:lvl5pPr>
              <a:lvl6pPr marL="2514600" indent="-228600" defTabSz="947738"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6pPr>
              <a:lvl7pPr marL="2971800" indent="-228600" defTabSz="947738"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7pPr>
              <a:lvl8pPr marL="3429000" indent="-228600" defTabSz="947738"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8pPr>
              <a:lvl9pPr marL="3886200" indent="-228600" defTabSz="947738"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9pPr>
            </a:lstStyle>
            <a:p>
              <a:pPr marL="0" marR="0" lvl="0" indent="0" algn="l" defTabSz="947738" rtl="0" eaLnBrk="1" fontAlgn="auto" latinLnBrk="0" hangingPunct="1">
                <a:lnSpc>
                  <a:spcPct val="100000"/>
                </a:lnSpc>
                <a:spcBef>
                  <a:spcPct val="0"/>
                </a:spcBef>
                <a:spcAft>
                  <a:spcPts val="0"/>
                </a:spcAft>
                <a:buClrTx/>
                <a:buSzTx/>
                <a:buFontTx/>
                <a:buNone/>
                <a:tabLst/>
                <a:defRPr/>
              </a:pPr>
              <a:r>
                <a:rPr kumimoji="1" lang="ja-JP" altLang="en-US" sz="1000" b="0" i="0" u="none" strike="noStrike" kern="1200" cap="none" spc="0" normalizeH="0" baseline="0" noProof="0" dirty="0">
                  <a:ln>
                    <a:noFill/>
                  </a:ln>
                  <a:solidFill>
                    <a:srgbClr val="FF3399"/>
                  </a:solidFill>
                  <a:effectLst/>
                  <a:uLnTx/>
                  <a:uFillTx/>
                  <a:latin typeface="Meiryo UI" panose="020B0604030504040204" pitchFamily="50" charset="-128"/>
                  <a:ea typeface="Meiryo UI" panose="020B0604030504040204" pitchFamily="50" charset="-128"/>
                  <a:cs typeface="+mn-cs"/>
                </a:rPr>
                <a:t>フランス</a:t>
              </a:r>
            </a:p>
          </p:txBody>
        </p:sp>
        <p:sp>
          <p:nvSpPr>
            <p:cNvPr id="149" name="Text Box 161">
              <a:extLst>
                <a:ext uri="{FF2B5EF4-FFF2-40B4-BE49-F238E27FC236}">
                  <a16:creationId xmlns:a16="http://schemas.microsoft.com/office/drawing/2014/main" id="{E1084BC1-EC5A-496F-81E8-478117E4E97C}"/>
                </a:ext>
              </a:extLst>
            </p:cNvPr>
            <p:cNvSpPr txBox="1">
              <a:spLocks noChangeArrowheads="1"/>
            </p:cNvSpPr>
            <p:nvPr/>
          </p:nvSpPr>
          <p:spPr bwMode="auto">
            <a:xfrm>
              <a:off x="4508646" y="4186361"/>
              <a:ext cx="510127" cy="24603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square" lIns="91257" tIns="45627" rIns="91257" bIns="45627">
              <a:spAutoFit/>
            </a:bodyPr>
            <a:lstStyle>
              <a:lvl1pPr defTabSz="947738" eaLnBrk="0" hangingPunct="0">
                <a:spcBef>
                  <a:spcPct val="20000"/>
                </a:spcBef>
                <a:buChar char="•"/>
                <a:defRPr kumimoji="1" sz="3200">
                  <a:solidFill>
                    <a:schemeClr val="tx1"/>
                  </a:solidFill>
                  <a:latin typeface="Arial" pitchFamily="34" charset="0"/>
                  <a:ea typeface="ＭＳ Ｐゴシック" pitchFamily="50" charset="-128"/>
                </a:defRPr>
              </a:lvl1pPr>
              <a:lvl2pPr marL="742950" indent="-285750" defTabSz="947738" eaLnBrk="0" hangingPunct="0">
                <a:spcBef>
                  <a:spcPct val="20000"/>
                </a:spcBef>
                <a:buChar char="–"/>
                <a:defRPr kumimoji="1" sz="2800">
                  <a:solidFill>
                    <a:schemeClr val="tx1"/>
                  </a:solidFill>
                  <a:latin typeface="Arial" pitchFamily="34" charset="0"/>
                  <a:ea typeface="ＭＳ Ｐゴシック" pitchFamily="50" charset="-128"/>
                </a:defRPr>
              </a:lvl2pPr>
              <a:lvl3pPr marL="1143000" indent="-228600" defTabSz="947738" eaLnBrk="0" hangingPunct="0">
                <a:spcBef>
                  <a:spcPct val="20000"/>
                </a:spcBef>
                <a:buChar char="•"/>
                <a:defRPr kumimoji="1" sz="2400">
                  <a:solidFill>
                    <a:schemeClr val="tx1"/>
                  </a:solidFill>
                  <a:latin typeface="Arial" pitchFamily="34" charset="0"/>
                  <a:ea typeface="ＭＳ Ｐゴシック" pitchFamily="50" charset="-128"/>
                </a:defRPr>
              </a:lvl3pPr>
              <a:lvl4pPr marL="1600200" indent="-228600" defTabSz="947738" eaLnBrk="0" hangingPunct="0">
                <a:spcBef>
                  <a:spcPct val="20000"/>
                </a:spcBef>
                <a:buChar char="–"/>
                <a:defRPr kumimoji="1" sz="2000">
                  <a:solidFill>
                    <a:schemeClr val="tx1"/>
                  </a:solidFill>
                  <a:latin typeface="Arial" pitchFamily="34" charset="0"/>
                  <a:ea typeface="ＭＳ Ｐゴシック" pitchFamily="50" charset="-128"/>
                </a:defRPr>
              </a:lvl4pPr>
              <a:lvl5pPr marL="2057400" indent="-228600" defTabSz="947738" eaLnBrk="0" hangingPunct="0">
                <a:spcBef>
                  <a:spcPct val="20000"/>
                </a:spcBef>
                <a:buChar char="»"/>
                <a:defRPr kumimoji="1" sz="2000">
                  <a:solidFill>
                    <a:schemeClr val="tx1"/>
                  </a:solidFill>
                  <a:latin typeface="Arial" pitchFamily="34" charset="0"/>
                  <a:ea typeface="ＭＳ Ｐゴシック" pitchFamily="50" charset="-128"/>
                </a:defRPr>
              </a:lvl5pPr>
              <a:lvl6pPr marL="2514600" indent="-228600" defTabSz="947738"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6pPr>
              <a:lvl7pPr marL="2971800" indent="-228600" defTabSz="947738"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7pPr>
              <a:lvl8pPr marL="3429000" indent="-228600" defTabSz="947738"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8pPr>
              <a:lvl9pPr marL="3886200" indent="-228600" defTabSz="947738"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9pPr>
            </a:lstStyle>
            <a:p>
              <a:pPr marL="0" marR="0" lvl="0" indent="0" algn="l" defTabSz="947738" rtl="0" eaLnBrk="1" fontAlgn="auto" latinLnBrk="0" hangingPunct="1">
                <a:lnSpc>
                  <a:spcPct val="100000"/>
                </a:lnSpc>
                <a:spcBef>
                  <a:spcPct val="0"/>
                </a:spcBef>
                <a:spcAft>
                  <a:spcPts val="0"/>
                </a:spcAft>
                <a:buClrTx/>
                <a:buSzTx/>
                <a:buFontTx/>
                <a:buNone/>
                <a:tabLst/>
                <a:defRPr/>
              </a:pPr>
              <a:r>
                <a:rPr kumimoji="1" lang="ja-JP" altLang="en-US" sz="1000" b="0" i="0" u="none" strike="noStrike" kern="1200" cap="none" spc="0" normalizeH="0" baseline="0" noProof="0" dirty="0">
                  <a:ln>
                    <a:noFill/>
                  </a:ln>
                  <a:solidFill>
                    <a:srgbClr val="0070C0"/>
                  </a:solidFill>
                  <a:effectLst/>
                  <a:uLnTx/>
                  <a:uFillTx/>
                  <a:latin typeface="Meiryo UI" panose="020B0604030504040204" pitchFamily="50" charset="-128"/>
                  <a:ea typeface="Meiryo UI" panose="020B0604030504040204" pitchFamily="50" charset="-128"/>
                  <a:cs typeface="+mn-cs"/>
                </a:rPr>
                <a:t>英国</a:t>
              </a:r>
            </a:p>
          </p:txBody>
        </p:sp>
        <p:sp>
          <p:nvSpPr>
            <p:cNvPr id="150" name="Text Box 162">
              <a:extLst>
                <a:ext uri="{FF2B5EF4-FFF2-40B4-BE49-F238E27FC236}">
                  <a16:creationId xmlns:a16="http://schemas.microsoft.com/office/drawing/2014/main" id="{F9F36FBE-892C-4741-92EB-A133E04E2ACD}"/>
                </a:ext>
              </a:extLst>
            </p:cNvPr>
            <p:cNvSpPr txBox="1">
              <a:spLocks noChangeArrowheads="1"/>
            </p:cNvSpPr>
            <p:nvPr/>
          </p:nvSpPr>
          <p:spPr bwMode="auto">
            <a:xfrm>
              <a:off x="4508646" y="4394392"/>
              <a:ext cx="510127" cy="24603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square" lIns="91257" tIns="45627" rIns="91257" bIns="45627">
              <a:spAutoFit/>
            </a:bodyPr>
            <a:lstStyle>
              <a:lvl1pPr defTabSz="947738" eaLnBrk="0" hangingPunct="0">
                <a:spcBef>
                  <a:spcPct val="20000"/>
                </a:spcBef>
                <a:buChar char="•"/>
                <a:defRPr kumimoji="1" sz="3200">
                  <a:solidFill>
                    <a:schemeClr val="tx1"/>
                  </a:solidFill>
                  <a:latin typeface="Arial" pitchFamily="34" charset="0"/>
                  <a:ea typeface="ＭＳ Ｐゴシック" pitchFamily="50" charset="-128"/>
                </a:defRPr>
              </a:lvl1pPr>
              <a:lvl2pPr marL="742950" indent="-285750" defTabSz="947738" eaLnBrk="0" hangingPunct="0">
                <a:spcBef>
                  <a:spcPct val="20000"/>
                </a:spcBef>
                <a:buChar char="–"/>
                <a:defRPr kumimoji="1" sz="2800">
                  <a:solidFill>
                    <a:schemeClr val="tx1"/>
                  </a:solidFill>
                  <a:latin typeface="Arial" pitchFamily="34" charset="0"/>
                  <a:ea typeface="ＭＳ Ｐゴシック" pitchFamily="50" charset="-128"/>
                </a:defRPr>
              </a:lvl2pPr>
              <a:lvl3pPr marL="1143000" indent="-228600" defTabSz="947738" eaLnBrk="0" hangingPunct="0">
                <a:spcBef>
                  <a:spcPct val="20000"/>
                </a:spcBef>
                <a:buChar char="•"/>
                <a:defRPr kumimoji="1" sz="2400">
                  <a:solidFill>
                    <a:schemeClr val="tx1"/>
                  </a:solidFill>
                  <a:latin typeface="Arial" pitchFamily="34" charset="0"/>
                  <a:ea typeface="ＭＳ Ｐゴシック" pitchFamily="50" charset="-128"/>
                </a:defRPr>
              </a:lvl3pPr>
              <a:lvl4pPr marL="1600200" indent="-228600" defTabSz="947738" eaLnBrk="0" hangingPunct="0">
                <a:spcBef>
                  <a:spcPct val="20000"/>
                </a:spcBef>
                <a:buChar char="–"/>
                <a:defRPr kumimoji="1" sz="2000">
                  <a:solidFill>
                    <a:schemeClr val="tx1"/>
                  </a:solidFill>
                  <a:latin typeface="Arial" pitchFamily="34" charset="0"/>
                  <a:ea typeface="ＭＳ Ｐゴシック" pitchFamily="50" charset="-128"/>
                </a:defRPr>
              </a:lvl4pPr>
              <a:lvl5pPr marL="2057400" indent="-228600" defTabSz="947738" eaLnBrk="0" hangingPunct="0">
                <a:spcBef>
                  <a:spcPct val="20000"/>
                </a:spcBef>
                <a:buChar char="»"/>
                <a:defRPr kumimoji="1" sz="2000">
                  <a:solidFill>
                    <a:schemeClr val="tx1"/>
                  </a:solidFill>
                  <a:latin typeface="Arial" pitchFamily="34" charset="0"/>
                  <a:ea typeface="ＭＳ Ｐゴシック" pitchFamily="50" charset="-128"/>
                </a:defRPr>
              </a:lvl5pPr>
              <a:lvl6pPr marL="2514600" indent="-228600" defTabSz="947738"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6pPr>
              <a:lvl7pPr marL="2971800" indent="-228600" defTabSz="947738"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7pPr>
              <a:lvl8pPr marL="3429000" indent="-228600" defTabSz="947738"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8pPr>
              <a:lvl9pPr marL="3886200" indent="-228600" defTabSz="947738"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9pPr>
            </a:lstStyle>
            <a:p>
              <a:pPr marL="0" marR="0" lvl="0" indent="0" algn="l" defTabSz="947738" rtl="0" eaLnBrk="1" fontAlgn="auto" latinLnBrk="0" hangingPunct="1">
                <a:lnSpc>
                  <a:spcPct val="100000"/>
                </a:lnSpc>
                <a:spcBef>
                  <a:spcPct val="0"/>
                </a:spcBef>
                <a:spcAft>
                  <a:spcPts val="0"/>
                </a:spcAft>
                <a:buClrTx/>
                <a:buSzTx/>
                <a:buFontTx/>
                <a:buNone/>
                <a:tabLst/>
                <a:defRPr/>
              </a:pPr>
              <a:r>
                <a:rPr kumimoji="1" lang="ja-JP" altLang="en-US" sz="1000" b="0" i="0" u="none" strike="noStrike" kern="1200" cap="none" spc="0" normalizeH="0" baseline="0" noProof="0" dirty="0">
                  <a:ln>
                    <a:noFill/>
                  </a:ln>
                  <a:solidFill>
                    <a:srgbClr val="7030A0"/>
                  </a:solidFill>
                  <a:effectLst/>
                  <a:uLnTx/>
                  <a:uFillTx/>
                  <a:latin typeface="Meiryo UI" panose="020B0604030504040204" pitchFamily="50" charset="-128"/>
                  <a:ea typeface="Meiryo UI" panose="020B0604030504040204" pitchFamily="50" charset="-128"/>
                  <a:cs typeface="+mn-cs"/>
                </a:rPr>
                <a:t>米国</a:t>
              </a:r>
            </a:p>
          </p:txBody>
        </p:sp>
      </p:grpSp>
      <p:sp>
        <p:nvSpPr>
          <p:cNvPr id="151" name="object 66">
            <a:extLst>
              <a:ext uri="{FF2B5EF4-FFF2-40B4-BE49-F238E27FC236}">
                <a16:creationId xmlns:a16="http://schemas.microsoft.com/office/drawing/2014/main" id="{AA296E71-0EE8-42D2-A44D-8B6E8AA825D1}"/>
              </a:ext>
            </a:extLst>
          </p:cNvPr>
          <p:cNvSpPr txBox="1"/>
          <p:nvPr/>
        </p:nvSpPr>
        <p:spPr>
          <a:xfrm>
            <a:off x="1325014" y="2975599"/>
            <a:ext cx="328706" cy="123111"/>
          </a:xfrm>
          <a:prstGeom prst="rect">
            <a:avLst/>
          </a:prstGeom>
        </p:spPr>
        <p:txBody>
          <a:bodyPr vert="horz" wrap="square" lIns="0" tIns="0" rIns="0" bIns="0" rtlCol="0">
            <a:spAutoFit/>
          </a:bodyPr>
          <a:lstStyle/>
          <a:p>
            <a:pPr marL="1270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800" b="0" i="0" u="none" strike="noStrike" kern="1200" cap="none" spc="0" normalizeH="0" baseline="0" noProof="0" dirty="0">
                <a:ln>
                  <a:noFill/>
                </a:ln>
                <a:solidFill>
                  <a:srgbClr val="231916"/>
                </a:solidFill>
                <a:effectLst/>
                <a:uLnTx/>
                <a:uFillTx/>
                <a:latin typeface="Meiryo UI"/>
                <a:ea typeface="Meiryo UI"/>
                <a:cs typeface="Yu Gothic"/>
              </a:rPr>
              <a:t>（</a:t>
            </a:r>
            <a:r>
              <a:rPr kumimoji="1" lang="en-US" altLang="ja-JP" sz="800" b="0" i="0" u="none" strike="noStrike" kern="1200" cap="none" spc="0" normalizeH="0" baseline="0" noProof="0" dirty="0">
                <a:ln>
                  <a:noFill/>
                </a:ln>
                <a:solidFill>
                  <a:srgbClr val="231916"/>
                </a:solidFill>
                <a:effectLst/>
                <a:uLnTx/>
                <a:uFillTx/>
                <a:latin typeface="Meiryo UI"/>
                <a:ea typeface="Meiryo UI"/>
                <a:cs typeface="Yu Gothic"/>
              </a:rPr>
              <a:t>%</a:t>
            </a:r>
            <a:r>
              <a:rPr kumimoji="1" lang="ja-JP" altLang="en-US" sz="800" b="0" i="0" u="none" strike="noStrike" kern="1200" cap="none" spc="0" normalizeH="0" baseline="0" noProof="0" dirty="0">
                <a:ln>
                  <a:noFill/>
                </a:ln>
                <a:solidFill>
                  <a:srgbClr val="231916"/>
                </a:solidFill>
                <a:effectLst/>
                <a:uLnTx/>
                <a:uFillTx/>
                <a:latin typeface="Meiryo UI"/>
                <a:ea typeface="Meiryo UI"/>
                <a:cs typeface="Yu Gothic"/>
              </a:rPr>
              <a:t>）</a:t>
            </a:r>
            <a:endParaRPr kumimoji="1" sz="800" b="0" i="0" u="none" strike="noStrike" kern="1200" cap="none" spc="0" normalizeH="0" baseline="0" noProof="0" dirty="0">
              <a:ln>
                <a:noFill/>
              </a:ln>
              <a:solidFill>
                <a:prstClr val="black"/>
              </a:solidFill>
              <a:effectLst/>
              <a:uLnTx/>
              <a:uFillTx/>
              <a:latin typeface="Meiryo UI"/>
              <a:ea typeface="Meiryo UI"/>
              <a:cs typeface="Yu Gothic"/>
            </a:endParaRPr>
          </a:p>
        </p:txBody>
      </p:sp>
      <p:sp>
        <p:nvSpPr>
          <p:cNvPr id="152" name="object 34">
            <a:extLst>
              <a:ext uri="{FF2B5EF4-FFF2-40B4-BE49-F238E27FC236}">
                <a16:creationId xmlns:a16="http://schemas.microsoft.com/office/drawing/2014/main" id="{1B0F679C-88C8-4AF6-BAC6-6F08AB4FE0FE}"/>
              </a:ext>
            </a:extLst>
          </p:cNvPr>
          <p:cNvSpPr txBox="1"/>
          <p:nvPr/>
        </p:nvSpPr>
        <p:spPr>
          <a:xfrm>
            <a:off x="2603730" y="3686431"/>
            <a:ext cx="729615" cy="267766"/>
          </a:xfrm>
          <a:prstGeom prst="rect">
            <a:avLst/>
          </a:prstGeom>
        </p:spPr>
        <p:txBody>
          <a:bodyPr vert="horz" wrap="square" lIns="0" tIns="0" rIns="0" bIns="0" rtlCol="0">
            <a:spAutoFit/>
          </a:bodyPr>
          <a:lstStyle/>
          <a:p>
            <a:pPr marL="213360" marR="5080" lvl="0" indent="-201295" algn="l" defTabSz="914400" rtl="0" eaLnBrk="1" fontAlgn="auto" latinLnBrk="0" hangingPunct="1">
              <a:lnSpc>
                <a:spcPct val="101499"/>
              </a:lnSpc>
              <a:spcBef>
                <a:spcPts val="0"/>
              </a:spcBef>
              <a:spcAft>
                <a:spcPts val="0"/>
              </a:spcAft>
              <a:buClrTx/>
              <a:buSzTx/>
              <a:buFontTx/>
              <a:buNone/>
              <a:tabLst/>
              <a:defRPr/>
            </a:pPr>
            <a:r>
              <a:rPr kumimoji="1" sz="900" b="1" i="0" u="none" strike="noStrike" kern="1200" cap="none" spc="50" normalizeH="0" baseline="0" noProof="0" dirty="0">
                <a:ln>
                  <a:noFill/>
                </a:ln>
                <a:solidFill>
                  <a:prstClr val="black"/>
                </a:solidFill>
                <a:effectLst/>
                <a:uLnTx/>
                <a:uFillTx/>
                <a:latin typeface="Meiryo UI"/>
                <a:ea typeface="Meiryo UI"/>
                <a:cs typeface="Meiryo"/>
              </a:rPr>
              <a:t>（20</a:t>
            </a:r>
            <a:r>
              <a:rPr kumimoji="1" lang="en-US" sz="900" b="1" i="0" u="none" strike="noStrike" kern="1200" cap="none" spc="50" normalizeH="0" baseline="0" noProof="0" dirty="0">
                <a:ln>
                  <a:noFill/>
                </a:ln>
                <a:solidFill>
                  <a:prstClr val="black"/>
                </a:solidFill>
                <a:effectLst/>
                <a:uLnTx/>
                <a:uFillTx/>
                <a:latin typeface="Meiryo UI"/>
                <a:ea typeface="Meiryo UI"/>
                <a:cs typeface="Meiryo"/>
              </a:rPr>
              <a:t>24</a:t>
            </a:r>
            <a:r>
              <a:rPr kumimoji="1" sz="900" b="1" i="0" u="none" strike="noStrike" kern="1200" cap="none" spc="50" normalizeH="0" baseline="0" noProof="0" dirty="0">
                <a:ln>
                  <a:noFill/>
                </a:ln>
                <a:solidFill>
                  <a:prstClr val="black"/>
                </a:solidFill>
                <a:effectLst/>
                <a:uLnTx/>
                <a:uFillTx/>
                <a:latin typeface="Meiryo UI"/>
                <a:ea typeface="Meiryo UI"/>
                <a:cs typeface="Meiryo"/>
              </a:rPr>
              <a:t>年）  </a:t>
            </a:r>
            <a:r>
              <a:rPr kumimoji="1" sz="900" b="1" i="0" u="none" strike="noStrike" kern="1200" cap="none" spc="60" normalizeH="0" baseline="0" noProof="0" dirty="0">
                <a:ln>
                  <a:noFill/>
                </a:ln>
                <a:solidFill>
                  <a:prstClr val="black"/>
                </a:solidFill>
                <a:effectLst/>
                <a:uLnTx/>
                <a:uFillTx/>
                <a:latin typeface="Meiryo UI"/>
                <a:ea typeface="Meiryo UI"/>
                <a:cs typeface="Meiryo"/>
              </a:rPr>
              <a:t>2</a:t>
            </a:r>
            <a:r>
              <a:rPr kumimoji="1" lang="en-US" sz="900" b="1" i="0" u="none" strike="noStrike" kern="1200" cap="none" spc="60" normalizeH="0" baseline="0" noProof="0" dirty="0">
                <a:ln>
                  <a:noFill/>
                </a:ln>
                <a:solidFill>
                  <a:prstClr val="black"/>
                </a:solidFill>
                <a:effectLst/>
                <a:uLnTx/>
                <a:uFillTx/>
                <a:latin typeface="Meiryo UI"/>
                <a:ea typeface="Meiryo UI"/>
                <a:cs typeface="Meiryo"/>
              </a:rPr>
              <a:t>9</a:t>
            </a:r>
            <a:r>
              <a:rPr kumimoji="1" sz="900" b="1" i="0" u="none" strike="noStrike" kern="1200" cap="none" spc="60" normalizeH="0" baseline="0" noProof="0" dirty="0">
                <a:ln>
                  <a:noFill/>
                </a:ln>
                <a:solidFill>
                  <a:prstClr val="black"/>
                </a:solidFill>
                <a:effectLst/>
                <a:uLnTx/>
                <a:uFillTx/>
                <a:latin typeface="Meiryo UI"/>
                <a:ea typeface="Meiryo UI"/>
                <a:cs typeface="Meiryo"/>
              </a:rPr>
              <a:t>.</a:t>
            </a:r>
            <a:r>
              <a:rPr kumimoji="1" lang="en-US" sz="900" b="1" i="0" u="none" strike="noStrike" kern="1200" cap="none" spc="60" normalizeH="0" baseline="0" noProof="0" dirty="0">
                <a:ln>
                  <a:noFill/>
                </a:ln>
                <a:solidFill>
                  <a:prstClr val="black"/>
                </a:solidFill>
                <a:effectLst/>
                <a:uLnTx/>
                <a:uFillTx/>
                <a:latin typeface="Meiryo UI"/>
                <a:ea typeface="Meiryo UI"/>
                <a:cs typeface="Meiryo"/>
              </a:rPr>
              <a:t>4</a:t>
            </a:r>
            <a:endParaRPr kumimoji="1" sz="900" b="0" i="0" u="none" strike="noStrike" kern="1200" cap="none" spc="0" normalizeH="0" baseline="0" noProof="0" dirty="0">
              <a:ln>
                <a:noFill/>
              </a:ln>
              <a:solidFill>
                <a:prstClr val="black"/>
              </a:solidFill>
              <a:effectLst/>
              <a:uLnTx/>
              <a:uFillTx/>
              <a:latin typeface="Meiryo UI"/>
              <a:ea typeface="Meiryo UI"/>
              <a:cs typeface="Meiryo"/>
            </a:endParaRPr>
          </a:p>
        </p:txBody>
      </p:sp>
      <p:sp>
        <p:nvSpPr>
          <p:cNvPr id="153" name="object 66">
            <a:extLst>
              <a:ext uri="{FF2B5EF4-FFF2-40B4-BE49-F238E27FC236}">
                <a16:creationId xmlns:a16="http://schemas.microsoft.com/office/drawing/2014/main" id="{215C5E17-7046-459E-B07C-519360EF4FAD}"/>
              </a:ext>
            </a:extLst>
          </p:cNvPr>
          <p:cNvSpPr txBox="1"/>
          <p:nvPr/>
        </p:nvSpPr>
        <p:spPr>
          <a:xfrm>
            <a:off x="4209372" y="6539811"/>
            <a:ext cx="328706" cy="123111"/>
          </a:xfrm>
          <a:prstGeom prst="rect">
            <a:avLst/>
          </a:prstGeom>
        </p:spPr>
        <p:txBody>
          <a:bodyPr vert="horz" wrap="square" lIns="0" tIns="0" rIns="0" bIns="0" rtlCol="0">
            <a:spAutoFit/>
          </a:bodyPr>
          <a:lstStyle/>
          <a:p>
            <a:pPr marL="1270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800" b="0" i="0" u="none" strike="noStrike" kern="1200" cap="none" spc="0" normalizeH="0" baseline="0" noProof="0" dirty="0">
                <a:ln>
                  <a:noFill/>
                </a:ln>
                <a:solidFill>
                  <a:srgbClr val="231916"/>
                </a:solidFill>
                <a:effectLst/>
                <a:uLnTx/>
                <a:uFillTx/>
                <a:latin typeface="Meiryo UI"/>
                <a:ea typeface="Meiryo UI"/>
                <a:cs typeface="Yu Gothic"/>
              </a:rPr>
              <a:t>（年）</a:t>
            </a:r>
            <a:endParaRPr kumimoji="1" sz="800" b="0" i="0" u="none" strike="noStrike" kern="1200" cap="none" spc="0" normalizeH="0" baseline="0" noProof="0" dirty="0">
              <a:ln>
                <a:noFill/>
              </a:ln>
              <a:solidFill>
                <a:prstClr val="black"/>
              </a:solidFill>
              <a:effectLst/>
              <a:uLnTx/>
              <a:uFillTx/>
              <a:latin typeface="Meiryo UI"/>
              <a:ea typeface="Meiryo UI"/>
              <a:cs typeface="Yu Gothic"/>
            </a:endParaRPr>
          </a:p>
        </p:txBody>
      </p:sp>
      <p:sp>
        <p:nvSpPr>
          <p:cNvPr id="154" name="object 66">
            <a:extLst>
              <a:ext uri="{FF2B5EF4-FFF2-40B4-BE49-F238E27FC236}">
                <a16:creationId xmlns:a16="http://schemas.microsoft.com/office/drawing/2014/main" id="{809A0C36-A2BD-4028-93E5-758326BA028E}"/>
              </a:ext>
            </a:extLst>
          </p:cNvPr>
          <p:cNvSpPr txBox="1"/>
          <p:nvPr/>
        </p:nvSpPr>
        <p:spPr>
          <a:xfrm>
            <a:off x="1464640" y="6983512"/>
            <a:ext cx="3562058" cy="323165"/>
          </a:xfrm>
          <a:prstGeom prst="rect">
            <a:avLst/>
          </a:prstGeom>
        </p:spPr>
        <p:txBody>
          <a:bodyPr vert="horz" wrap="square" lIns="0" tIns="0" rIns="0" bIns="0" rtlCol="0">
            <a:spAutoFit/>
          </a:bodyPr>
          <a:lstStyle/>
          <a:p>
            <a:pPr marL="1270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700" b="0" i="0" u="none" strike="noStrike" kern="1200" cap="none" spc="-6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Yu Gothic"/>
              </a:rPr>
              <a:t>（出所）日本：総務省「人口推計」、国立社会保障・人口問題研究所</a:t>
            </a:r>
            <a:endParaRPr kumimoji="1" lang="en-US" altLang="ja-JP" sz="700" b="0" i="0" u="none" strike="noStrike" kern="1200" cap="none" spc="-6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Yu Gothic"/>
            </a:endParaRPr>
          </a:p>
          <a:p>
            <a:pPr marL="1270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700" b="0" i="0" u="none" strike="noStrike" kern="1200" cap="none" spc="-6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　　　　　　　　　　　</a:t>
            </a:r>
            <a:r>
              <a:rPr kumimoji="1" lang="ja-JP" altLang="en-US" sz="7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「日本の将来推計人口（令和５年推計）」（出生中位・死亡中位仮定）</a:t>
            </a:r>
            <a:endParaRPr kumimoji="1" lang="en-US" altLang="ja-JP" sz="700" b="0" i="0" u="none" strike="noStrike" kern="1200" cap="none" spc="-6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Yu Gothic"/>
            </a:endParaRPr>
          </a:p>
          <a:p>
            <a:pPr marL="1270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7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Yu Gothic"/>
              </a:rPr>
              <a:t>　　　　　 諸外国：国連</a:t>
            </a:r>
            <a:r>
              <a:rPr kumimoji="1" lang="en-US" altLang="ja-JP" sz="7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Yu Gothic"/>
              </a:rPr>
              <a:t>“World Population Prospects 2022”</a:t>
            </a:r>
          </a:p>
        </p:txBody>
      </p:sp>
    </p:spTree>
    <p:extLst>
      <p:ext uri="{BB962C8B-B14F-4D97-AF65-F5344CB8AC3E}">
        <p14:creationId xmlns:p14="http://schemas.microsoft.com/office/powerpoint/2010/main" val="37573487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fade">
                                      <p:cBhvr>
                                        <p:cTn id="7"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四角形: 角を丸くする 9">
            <a:extLst>
              <a:ext uri="{FF2B5EF4-FFF2-40B4-BE49-F238E27FC236}">
                <a16:creationId xmlns:a16="http://schemas.microsoft.com/office/drawing/2014/main" id="{C55DD58C-3CFA-9BD4-C16E-8827FAD91D8B}"/>
              </a:ext>
            </a:extLst>
          </p:cNvPr>
          <p:cNvSpPr/>
          <p:nvPr/>
        </p:nvSpPr>
        <p:spPr>
          <a:xfrm>
            <a:off x="864158" y="1923207"/>
            <a:ext cx="8943033" cy="3684585"/>
          </a:xfrm>
          <a:prstGeom prst="roundRect">
            <a:avLst>
              <a:gd name="adj" fmla="val 4318"/>
            </a:avLst>
          </a:prstGeom>
          <a:noFill/>
          <a:ln w="12700">
            <a:solidFill>
              <a:srgbClr val="0068B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4" name="フリーフォーム: 図形 43">
            <a:extLst>
              <a:ext uri="{FF2B5EF4-FFF2-40B4-BE49-F238E27FC236}">
                <a16:creationId xmlns:a16="http://schemas.microsoft.com/office/drawing/2014/main" id="{FE6CE48C-7443-988B-3B3A-29644F492259}"/>
              </a:ext>
            </a:extLst>
          </p:cNvPr>
          <p:cNvSpPr/>
          <p:nvPr/>
        </p:nvSpPr>
        <p:spPr>
          <a:xfrm>
            <a:off x="864158" y="1923207"/>
            <a:ext cx="8943033" cy="566999"/>
          </a:xfrm>
          <a:custGeom>
            <a:avLst/>
            <a:gdLst>
              <a:gd name="connsiteX0" fmla="*/ 159100 w 8943033"/>
              <a:gd name="connsiteY0" fmla="*/ 0 h 566999"/>
              <a:gd name="connsiteX1" fmla="*/ 8783933 w 8943033"/>
              <a:gd name="connsiteY1" fmla="*/ 0 h 566999"/>
              <a:gd name="connsiteX2" fmla="*/ 8943033 w 8943033"/>
              <a:gd name="connsiteY2" fmla="*/ 159100 h 566999"/>
              <a:gd name="connsiteX3" fmla="*/ 8943033 w 8943033"/>
              <a:gd name="connsiteY3" fmla="*/ 566999 h 566999"/>
              <a:gd name="connsiteX4" fmla="*/ 0 w 8943033"/>
              <a:gd name="connsiteY4" fmla="*/ 566999 h 566999"/>
              <a:gd name="connsiteX5" fmla="*/ 0 w 8943033"/>
              <a:gd name="connsiteY5" fmla="*/ 159100 h 566999"/>
              <a:gd name="connsiteX6" fmla="*/ 159100 w 8943033"/>
              <a:gd name="connsiteY6" fmla="*/ 0 h 566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943033" h="566999">
                <a:moveTo>
                  <a:pt x="159100" y="0"/>
                </a:moveTo>
                <a:lnTo>
                  <a:pt x="8783933" y="0"/>
                </a:lnTo>
                <a:cubicBezTo>
                  <a:pt x="8871802" y="0"/>
                  <a:pt x="8943033" y="71231"/>
                  <a:pt x="8943033" y="159100"/>
                </a:cubicBezTo>
                <a:lnTo>
                  <a:pt x="8943033" y="566999"/>
                </a:lnTo>
                <a:lnTo>
                  <a:pt x="0" y="566999"/>
                </a:lnTo>
                <a:lnTo>
                  <a:pt x="0" y="159100"/>
                </a:lnTo>
                <a:cubicBezTo>
                  <a:pt x="0" y="71231"/>
                  <a:pt x="71231" y="0"/>
                  <a:pt x="159100" y="0"/>
                </a:cubicBezTo>
                <a:close/>
              </a:path>
            </a:pathLst>
          </a:custGeom>
          <a:solidFill>
            <a:srgbClr val="0068B7"/>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kumimoji="1" lang="ja-JP" altLang="en-US"/>
          </a:p>
        </p:txBody>
      </p:sp>
      <p:sp>
        <p:nvSpPr>
          <p:cNvPr id="12" name="テキスト ボックス 11">
            <a:extLst>
              <a:ext uri="{FF2B5EF4-FFF2-40B4-BE49-F238E27FC236}">
                <a16:creationId xmlns:a16="http://schemas.microsoft.com/office/drawing/2014/main" id="{19E616F6-700D-F571-A425-BAB2A3CB9E4A}"/>
              </a:ext>
            </a:extLst>
          </p:cNvPr>
          <p:cNvSpPr txBox="1"/>
          <p:nvPr/>
        </p:nvSpPr>
        <p:spPr>
          <a:xfrm>
            <a:off x="4502097" y="2021011"/>
            <a:ext cx="1667154" cy="387223"/>
          </a:xfrm>
          <a:prstGeom prst="rect">
            <a:avLst/>
          </a:prstGeom>
          <a:noFill/>
        </p:spPr>
        <p:txBody>
          <a:bodyPr wrap="square" lIns="0" tIns="0" rIns="0" bIns="0" rtlCol="0">
            <a:spAutoFit/>
          </a:bodyPr>
          <a:lstStyle/>
          <a:p>
            <a:pPr algn="dist"/>
            <a:r>
              <a:rPr kumimoji="1" lang="ja-JP" altLang="en-US" sz="2800" b="1" dirty="0">
                <a:solidFill>
                  <a:schemeClr val="bg1"/>
                </a:solidFill>
              </a:rPr>
              <a:t>目次</a:t>
            </a:r>
          </a:p>
        </p:txBody>
      </p:sp>
      <p:sp>
        <p:nvSpPr>
          <p:cNvPr id="4" name="四角形: 角を丸くする 3">
            <a:extLst>
              <a:ext uri="{FF2B5EF4-FFF2-40B4-BE49-F238E27FC236}">
                <a16:creationId xmlns:a16="http://schemas.microsoft.com/office/drawing/2014/main" id="{C2A96235-43BE-F994-F6C6-5AB4CA769E73}"/>
              </a:ext>
            </a:extLst>
          </p:cNvPr>
          <p:cNvSpPr/>
          <p:nvPr/>
        </p:nvSpPr>
        <p:spPr>
          <a:xfrm>
            <a:off x="1075823" y="2645272"/>
            <a:ext cx="8493300" cy="429274"/>
          </a:xfrm>
          <a:prstGeom prst="roundRect">
            <a:avLst>
              <a:gd name="adj" fmla="val 31067"/>
            </a:avLst>
          </a:prstGeom>
          <a:solidFill>
            <a:srgbClr val="F7C9D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 name="テキスト ボックス 4">
            <a:extLst>
              <a:ext uri="{FF2B5EF4-FFF2-40B4-BE49-F238E27FC236}">
                <a16:creationId xmlns:a16="http://schemas.microsoft.com/office/drawing/2014/main" id="{4DAFD672-4E92-EF96-DECB-87596F63005F}"/>
              </a:ext>
            </a:extLst>
          </p:cNvPr>
          <p:cNvSpPr txBox="1"/>
          <p:nvPr/>
        </p:nvSpPr>
        <p:spPr>
          <a:xfrm>
            <a:off x="1608975" y="2760435"/>
            <a:ext cx="7827818" cy="246221"/>
          </a:xfrm>
          <a:prstGeom prst="rect">
            <a:avLst/>
          </a:prstGeom>
          <a:noFill/>
        </p:spPr>
        <p:txBody>
          <a:bodyPr wrap="square" lIns="0" tIns="0" rIns="0" bIns="0" rtlCol="0">
            <a:spAutoFit/>
          </a:bodyPr>
          <a:lstStyle/>
          <a:p>
            <a:pPr>
              <a:tabLst>
                <a:tab pos="8693150" algn="ctr"/>
              </a:tabLst>
            </a:pPr>
            <a:r>
              <a:rPr kumimoji="1" lang="ja-JP" altLang="en-US" sz="1600" dirty="0">
                <a:latin typeface="+mn-ea"/>
              </a:rPr>
              <a:t>税は何のためにあるのだろうか ･････････････････････････････････････････････</a:t>
            </a:r>
            <a:r>
              <a:rPr kumimoji="1" lang="en-US" altLang="ja-JP" sz="1600" dirty="0">
                <a:latin typeface="+mn-ea"/>
              </a:rPr>
              <a:t>	1</a:t>
            </a:r>
            <a:endParaRPr kumimoji="1" lang="ja-JP" altLang="en-US" sz="1600" dirty="0">
              <a:latin typeface="+mn-ea"/>
            </a:endParaRPr>
          </a:p>
        </p:txBody>
      </p:sp>
      <p:grpSp>
        <p:nvGrpSpPr>
          <p:cNvPr id="48" name="グループ化 47">
            <a:extLst>
              <a:ext uri="{FF2B5EF4-FFF2-40B4-BE49-F238E27FC236}">
                <a16:creationId xmlns:a16="http://schemas.microsoft.com/office/drawing/2014/main" id="{8D9F312A-8724-0415-DAA6-F347D857EF4A}"/>
              </a:ext>
            </a:extLst>
          </p:cNvPr>
          <p:cNvGrpSpPr/>
          <p:nvPr/>
        </p:nvGrpSpPr>
        <p:grpSpPr>
          <a:xfrm>
            <a:off x="1266187" y="2747903"/>
            <a:ext cx="205891" cy="211295"/>
            <a:chOff x="1266187" y="2755136"/>
            <a:chExt cx="205891" cy="211295"/>
          </a:xfrm>
        </p:grpSpPr>
        <p:sp>
          <p:nvSpPr>
            <p:cNvPr id="6" name="正方形/長方形 5">
              <a:extLst>
                <a:ext uri="{FF2B5EF4-FFF2-40B4-BE49-F238E27FC236}">
                  <a16:creationId xmlns:a16="http://schemas.microsoft.com/office/drawing/2014/main" id="{CAB920D8-2F89-D4AE-6F47-07227C6D5D7F}"/>
                </a:ext>
              </a:extLst>
            </p:cNvPr>
            <p:cNvSpPr/>
            <p:nvPr/>
          </p:nvSpPr>
          <p:spPr>
            <a:xfrm>
              <a:off x="1266187" y="2767853"/>
              <a:ext cx="205891" cy="198578"/>
            </a:xfrm>
            <a:prstGeom prst="rect">
              <a:avLst/>
            </a:prstGeom>
            <a:no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7" name="テキスト ボックス 6">
              <a:extLst>
                <a:ext uri="{FF2B5EF4-FFF2-40B4-BE49-F238E27FC236}">
                  <a16:creationId xmlns:a16="http://schemas.microsoft.com/office/drawing/2014/main" id="{D34E50E9-273B-5DDC-92DB-2CC50633995A}"/>
                </a:ext>
              </a:extLst>
            </p:cNvPr>
            <p:cNvSpPr txBox="1"/>
            <p:nvPr/>
          </p:nvSpPr>
          <p:spPr>
            <a:xfrm>
              <a:off x="1325916" y="2755136"/>
              <a:ext cx="86434" cy="193612"/>
            </a:xfrm>
            <a:prstGeom prst="rect">
              <a:avLst/>
            </a:prstGeom>
            <a:noFill/>
          </p:spPr>
          <p:txBody>
            <a:bodyPr wrap="none" lIns="0" tIns="0" rIns="0" bIns="0" rtlCol="0">
              <a:spAutoFit/>
            </a:bodyPr>
            <a:lstStyle/>
            <a:p>
              <a:pPr algn="ctr">
                <a:tabLst>
                  <a:tab pos="1616075" algn="ctr"/>
                </a:tabLst>
              </a:pPr>
              <a:r>
                <a:rPr kumimoji="1" lang="en-US" altLang="ja-JP" sz="1400" dirty="0">
                  <a:latin typeface="Segoe UI" panose="020B0502040204020203" pitchFamily="34" charset="0"/>
                  <a:ea typeface="SimHei" panose="02010609060101010101" pitchFamily="49" charset="-122"/>
                  <a:cs typeface="Segoe UI" panose="020B0502040204020203" pitchFamily="34" charset="0"/>
                </a:rPr>
                <a:t>1</a:t>
              </a:r>
              <a:endParaRPr kumimoji="1" lang="ja-JP" altLang="en-US" sz="1400" dirty="0">
                <a:latin typeface="Segoe UI" panose="020B0502040204020203" pitchFamily="34" charset="0"/>
                <a:ea typeface="SimHei" panose="02010609060101010101" pitchFamily="49" charset="-122"/>
                <a:cs typeface="Segoe UI" panose="020B0502040204020203" pitchFamily="34" charset="0"/>
              </a:endParaRPr>
            </a:p>
          </p:txBody>
        </p:sp>
      </p:grpSp>
      <p:sp>
        <p:nvSpPr>
          <p:cNvPr id="56" name="四角形: 角を丸くする 55">
            <a:extLst>
              <a:ext uri="{FF2B5EF4-FFF2-40B4-BE49-F238E27FC236}">
                <a16:creationId xmlns:a16="http://schemas.microsoft.com/office/drawing/2014/main" id="{678935BB-8360-2AB4-36E0-083B10C2067C}"/>
              </a:ext>
            </a:extLst>
          </p:cNvPr>
          <p:cNvSpPr/>
          <p:nvPr/>
        </p:nvSpPr>
        <p:spPr>
          <a:xfrm>
            <a:off x="1075823" y="3238925"/>
            <a:ext cx="8493300" cy="429274"/>
          </a:xfrm>
          <a:prstGeom prst="roundRect">
            <a:avLst>
              <a:gd name="adj" fmla="val 31067"/>
            </a:avLst>
          </a:prstGeom>
          <a:solidFill>
            <a:srgbClr val="FFC09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58" name="グループ化 57">
            <a:extLst>
              <a:ext uri="{FF2B5EF4-FFF2-40B4-BE49-F238E27FC236}">
                <a16:creationId xmlns:a16="http://schemas.microsoft.com/office/drawing/2014/main" id="{2244458E-F55A-F7F2-5F83-3023E688FF10}"/>
              </a:ext>
            </a:extLst>
          </p:cNvPr>
          <p:cNvGrpSpPr/>
          <p:nvPr/>
        </p:nvGrpSpPr>
        <p:grpSpPr>
          <a:xfrm>
            <a:off x="1266187" y="3341556"/>
            <a:ext cx="205891" cy="215444"/>
            <a:chOff x="1266187" y="2755136"/>
            <a:chExt cx="205891" cy="215444"/>
          </a:xfrm>
        </p:grpSpPr>
        <p:sp>
          <p:nvSpPr>
            <p:cNvPr id="59" name="正方形/長方形 58">
              <a:extLst>
                <a:ext uri="{FF2B5EF4-FFF2-40B4-BE49-F238E27FC236}">
                  <a16:creationId xmlns:a16="http://schemas.microsoft.com/office/drawing/2014/main" id="{DD537BD8-19B1-381E-EC3E-01BFE4E10441}"/>
                </a:ext>
              </a:extLst>
            </p:cNvPr>
            <p:cNvSpPr/>
            <p:nvPr/>
          </p:nvSpPr>
          <p:spPr>
            <a:xfrm>
              <a:off x="1266187" y="2767853"/>
              <a:ext cx="205891" cy="198578"/>
            </a:xfrm>
            <a:prstGeom prst="rect">
              <a:avLst/>
            </a:prstGeom>
            <a:no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60" name="テキスト ボックス 59">
              <a:extLst>
                <a:ext uri="{FF2B5EF4-FFF2-40B4-BE49-F238E27FC236}">
                  <a16:creationId xmlns:a16="http://schemas.microsoft.com/office/drawing/2014/main" id="{C5D7D8C7-0C58-5736-9300-ABD94BA736BA}"/>
                </a:ext>
              </a:extLst>
            </p:cNvPr>
            <p:cNvSpPr txBox="1"/>
            <p:nvPr/>
          </p:nvSpPr>
          <p:spPr>
            <a:xfrm>
              <a:off x="1321043" y="2755136"/>
              <a:ext cx="96180" cy="215444"/>
            </a:xfrm>
            <a:prstGeom prst="rect">
              <a:avLst/>
            </a:prstGeom>
            <a:noFill/>
          </p:spPr>
          <p:txBody>
            <a:bodyPr wrap="none" lIns="0" tIns="0" rIns="0" bIns="0" rtlCol="0">
              <a:spAutoFit/>
            </a:bodyPr>
            <a:lstStyle/>
            <a:p>
              <a:pPr algn="ctr">
                <a:tabLst>
                  <a:tab pos="1616075" algn="ctr"/>
                </a:tabLst>
              </a:pPr>
              <a:r>
                <a:rPr kumimoji="1" lang="en-US" altLang="ja-JP" sz="1400" dirty="0">
                  <a:latin typeface="Segoe UI" panose="020B0502040204020203" pitchFamily="34" charset="0"/>
                  <a:ea typeface="SimHei" panose="02010609060101010101" pitchFamily="49" charset="-122"/>
                  <a:cs typeface="Segoe UI" panose="020B0502040204020203" pitchFamily="34" charset="0"/>
                </a:rPr>
                <a:t>2</a:t>
              </a:r>
            </a:p>
          </p:txBody>
        </p:sp>
      </p:grpSp>
      <p:sp>
        <p:nvSpPr>
          <p:cNvPr id="62" name="四角形: 角を丸くする 61">
            <a:extLst>
              <a:ext uri="{FF2B5EF4-FFF2-40B4-BE49-F238E27FC236}">
                <a16:creationId xmlns:a16="http://schemas.microsoft.com/office/drawing/2014/main" id="{3B6E47EA-A205-9898-2564-14E294EC520A}"/>
              </a:ext>
            </a:extLst>
          </p:cNvPr>
          <p:cNvSpPr/>
          <p:nvPr/>
        </p:nvSpPr>
        <p:spPr>
          <a:xfrm>
            <a:off x="1075823" y="3832578"/>
            <a:ext cx="8493300" cy="429274"/>
          </a:xfrm>
          <a:prstGeom prst="roundRect">
            <a:avLst>
              <a:gd name="adj" fmla="val 31067"/>
            </a:avLst>
          </a:prstGeom>
          <a:solidFill>
            <a:srgbClr val="FEE09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64" name="グループ化 63">
            <a:extLst>
              <a:ext uri="{FF2B5EF4-FFF2-40B4-BE49-F238E27FC236}">
                <a16:creationId xmlns:a16="http://schemas.microsoft.com/office/drawing/2014/main" id="{4B2C11D3-68F0-E3B4-86B0-B53AE0E7B545}"/>
              </a:ext>
            </a:extLst>
          </p:cNvPr>
          <p:cNvGrpSpPr/>
          <p:nvPr/>
        </p:nvGrpSpPr>
        <p:grpSpPr>
          <a:xfrm>
            <a:off x="1266187" y="3935209"/>
            <a:ext cx="205891" cy="215444"/>
            <a:chOff x="1266187" y="2755136"/>
            <a:chExt cx="205891" cy="215444"/>
          </a:xfrm>
        </p:grpSpPr>
        <p:sp>
          <p:nvSpPr>
            <p:cNvPr id="65" name="正方形/長方形 64">
              <a:extLst>
                <a:ext uri="{FF2B5EF4-FFF2-40B4-BE49-F238E27FC236}">
                  <a16:creationId xmlns:a16="http://schemas.microsoft.com/office/drawing/2014/main" id="{301822D3-8537-02BC-2F58-3C31A868AF4A}"/>
                </a:ext>
              </a:extLst>
            </p:cNvPr>
            <p:cNvSpPr/>
            <p:nvPr/>
          </p:nvSpPr>
          <p:spPr>
            <a:xfrm>
              <a:off x="1266187" y="2767853"/>
              <a:ext cx="205891" cy="198578"/>
            </a:xfrm>
            <a:prstGeom prst="rect">
              <a:avLst/>
            </a:prstGeom>
            <a:no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66" name="テキスト ボックス 65">
              <a:extLst>
                <a:ext uri="{FF2B5EF4-FFF2-40B4-BE49-F238E27FC236}">
                  <a16:creationId xmlns:a16="http://schemas.microsoft.com/office/drawing/2014/main" id="{1F7013C5-C5B7-2184-EBDC-41B020DD0475}"/>
                </a:ext>
              </a:extLst>
            </p:cNvPr>
            <p:cNvSpPr txBox="1"/>
            <p:nvPr/>
          </p:nvSpPr>
          <p:spPr>
            <a:xfrm>
              <a:off x="1321043" y="2755136"/>
              <a:ext cx="96180" cy="215444"/>
            </a:xfrm>
            <a:prstGeom prst="rect">
              <a:avLst/>
            </a:prstGeom>
            <a:noFill/>
          </p:spPr>
          <p:txBody>
            <a:bodyPr wrap="none" lIns="0" tIns="0" rIns="0" bIns="0" rtlCol="0">
              <a:spAutoFit/>
            </a:bodyPr>
            <a:lstStyle/>
            <a:p>
              <a:pPr algn="ctr">
                <a:tabLst>
                  <a:tab pos="1616075" algn="ctr"/>
                </a:tabLst>
              </a:pPr>
              <a:r>
                <a:rPr kumimoji="1" lang="en-US" altLang="ja-JP" sz="1400" dirty="0">
                  <a:latin typeface="Segoe UI" panose="020B0502040204020203" pitchFamily="34" charset="0"/>
                  <a:ea typeface="SimHei" panose="02010609060101010101" pitchFamily="49" charset="-122"/>
                  <a:cs typeface="Segoe UI" panose="020B0502040204020203" pitchFamily="34" charset="0"/>
                </a:rPr>
                <a:t>3</a:t>
              </a:r>
            </a:p>
          </p:txBody>
        </p:sp>
      </p:grpSp>
      <p:sp>
        <p:nvSpPr>
          <p:cNvPr id="68" name="四角形: 角を丸くする 67">
            <a:extLst>
              <a:ext uri="{FF2B5EF4-FFF2-40B4-BE49-F238E27FC236}">
                <a16:creationId xmlns:a16="http://schemas.microsoft.com/office/drawing/2014/main" id="{64754705-22FA-8D92-AA66-37E38557DFF4}"/>
              </a:ext>
            </a:extLst>
          </p:cNvPr>
          <p:cNvSpPr/>
          <p:nvPr/>
        </p:nvSpPr>
        <p:spPr>
          <a:xfrm>
            <a:off x="1075823" y="4426231"/>
            <a:ext cx="8493300" cy="429274"/>
          </a:xfrm>
          <a:prstGeom prst="roundRect">
            <a:avLst>
              <a:gd name="adj" fmla="val 31067"/>
            </a:avLst>
          </a:prstGeom>
          <a:solidFill>
            <a:srgbClr val="A9D18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70" name="グループ化 69">
            <a:extLst>
              <a:ext uri="{FF2B5EF4-FFF2-40B4-BE49-F238E27FC236}">
                <a16:creationId xmlns:a16="http://schemas.microsoft.com/office/drawing/2014/main" id="{6A4BC716-7B3D-4941-1B9A-128452C2966C}"/>
              </a:ext>
            </a:extLst>
          </p:cNvPr>
          <p:cNvGrpSpPr/>
          <p:nvPr/>
        </p:nvGrpSpPr>
        <p:grpSpPr>
          <a:xfrm>
            <a:off x="1266187" y="4528862"/>
            <a:ext cx="205891" cy="215444"/>
            <a:chOff x="1266187" y="2755136"/>
            <a:chExt cx="205891" cy="215444"/>
          </a:xfrm>
        </p:grpSpPr>
        <p:sp>
          <p:nvSpPr>
            <p:cNvPr id="71" name="正方形/長方形 70">
              <a:extLst>
                <a:ext uri="{FF2B5EF4-FFF2-40B4-BE49-F238E27FC236}">
                  <a16:creationId xmlns:a16="http://schemas.microsoft.com/office/drawing/2014/main" id="{51029A98-B533-A2FB-F2D1-51B56804D03F}"/>
                </a:ext>
              </a:extLst>
            </p:cNvPr>
            <p:cNvSpPr/>
            <p:nvPr/>
          </p:nvSpPr>
          <p:spPr>
            <a:xfrm>
              <a:off x="1266187" y="2767853"/>
              <a:ext cx="205891" cy="198578"/>
            </a:xfrm>
            <a:prstGeom prst="rect">
              <a:avLst/>
            </a:prstGeom>
            <a:no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72" name="テキスト ボックス 71">
              <a:extLst>
                <a:ext uri="{FF2B5EF4-FFF2-40B4-BE49-F238E27FC236}">
                  <a16:creationId xmlns:a16="http://schemas.microsoft.com/office/drawing/2014/main" id="{4209AE27-E1FB-ECFC-E8FC-6E54AF704104}"/>
                </a:ext>
              </a:extLst>
            </p:cNvPr>
            <p:cNvSpPr txBox="1"/>
            <p:nvPr/>
          </p:nvSpPr>
          <p:spPr>
            <a:xfrm>
              <a:off x="1321043" y="2755136"/>
              <a:ext cx="96180" cy="215444"/>
            </a:xfrm>
            <a:prstGeom prst="rect">
              <a:avLst/>
            </a:prstGeom>
            <a:noFill/>
          </p:spPr>
          <p:txBody>
            <a:bodyPr wrap="none" lIns="0" tIns="0" rIns="0" bIns="0" rtlCol="0">
              <a:spAutoFit/>
            </a:bodyPr>
            <a:lstStyle/>
            <a:p>
              <a:pPr algn="ctr">
                <a:tabLst>
                  <a:tab pos="1616075" algn="ctr"/>
                </a:tabLst>
              </a:pPr>
              <a:r>
                <a:rPr kumimoji="1" lang="en-US" altLang="ja-JP" sz="1400" dirty="0">
                  <a:latin typeface="Segoe UI" panose="020B0502040204020203" pitchFamily="34" charset="0"/>
                  <a:ea typeface="SimHei" panose="02010609060101010101" pitchFamily="49" charset="-122"/>
                  <a:cs typeface="Segoe UI" panose="020B0502040204020203" pitchFamily="34" charset="0"/>
                </a:rPr>
                <a:t>4</a:t>
              </a:r>
            </a:p>
          </p:txBody>
        </p:sp>
      </p:grpSp>
      <p:sp>
        <p:nvSpPr>
          <p:cNvPr id="74" name="四角形: 角を丸くする 73">
            <a:extLst>
              <a:ext uri="{FF2B5EF4-FFF2-40B4-BE49-F238E27FC236}">
                <a16:creationId xmlns:a16="http://schemas.microsoft.com/office/drawing/2014/main" id="{6BBCD532-F721-0D7B-A838-24120E94CD21}"/>
              </a:ext>
            </a:extLst>
          </p:cNvPr>
          <p:cNvSpPr/>
          <p:nvPr/>
        </p:nvSpPr>
        <p:spPr>
          <a:xfrm>
            <a:off x="1075823" y="5019884"/>
            <a:ext cx="8493300" cy="429274"/>
          </a:xfrm>
          <a:prstGeom prst="roundRect">
            <a:avLst>
              <a:gd name="adj" fmla="val 31067"/>
            </a:avLst>
          </a:prstGeom>
          <a:solidFill>
            <a:srgbClr val="9DC3E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76" name="グループ化 75">
            <a:extLst>
              <a:ext uri="{FF2B5EF4-FFF2-40B4-BE49-F238E27FC236}">
                <a16:creationId xmlns:a16="http://schemas.microsoft.com/office/drawing/2014/main" id="{DA3D6C83-E06E-9B77-7C14-7F0487BA583A}"/>
              </a:ext>
            </a:extLst>
          </p:cNvPr>
          <p:cNvGrpSpPr/>
          <p:nvPr/>
        </p:nvGrpSpPr>
        <p:grpSpPr>
          <a:xfrm>
            <a:off x="1266187" y="5122515"/>
            <a:ext cx="205891" cy="215444"/>
            <a:chOff x="1266187" y="2755136"/>
            <a:chExt cx="205891" cy="215444"/>
          </a:xfrm>
          <a:solidFill>
            <a:srgbClr val="81EFE2"/>
          </a:solidFill>
        </p:grpSpPr>
        <p:sp>
          <p:nvSpPr>
            <p:cNvPr id="77" name="正方形/長方形 76">
              <a:extLst>
                <a:ext uri="{FF2B5EF4-FFF2-40B4-BE49-F238E27FC236}">
                  <a16:creationId xmlns:a16="http://schemas.microsoft.com/office/drawing/2014/main" id="{0B787094-8B96-CEB0-19D6-C5F1EB0C6810}"/>
                </a:ext>
              </a:extLst>
            </p:cNvPr>
            <p:cNvSpPr/>
            <p:nvPr/>
          </p:nvSpPr>
          <p:spPr>
            <a:xfrm>
              <a:off x="1266187" y="2767853"/>
              <a:ext cx="205891" cy="198578"/>
            </a:xfrm>
            <a:prstGeom prst="rect">
              <a:avLst/>
            </a:prstGeom>
            <a:no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78" name="テキスト ボックス 77">
              <a:extLst>
                <a:ext uri="{FF2B5EF4-FFF2-40B4-BE49-F238E27FC236}">
                  <a16:creationId xmlns:a16="http://schemas.microsoft.com/office/drawing/2014/main" id="{97773C08-9E0C-E053-8CF9-8BCACAEB60F0}"/>
                </a:ext>
              </a:extLst>
            </p:cNvPr>
            <p:cNvSpPr txBox="1"/>
            <p:nvPr/>
          </p:nvSpPr>
          <p:spPr>
            <a:xfrm>
              <a:off x="1321043" y="2755136"/>
              <a:ext cx="96180" cy="215444"/>
            </a:xfrm>
            <a:prstGeom prst="rect">
              <a:avLst/>
            </a:prstGeom>
            <a:noFill/>
          </p:spPr>
          <p:txBody>
            <a:bodyPr wrap="none" lIns="0" tIns="0" rIns="0" bIns="0" rtlCol="0">
              <a:spAutoFit/>
            </a:bodyPr>
            <a:lstStyle/>
            <a:p>
              <a:pPr algn="ctr">
                <a:tabLst>
                  <a:tab pos="1616075" algn="ctr"/>
                </a:tabLst>
              </a:pPr>
              <a:r>
                <a:rPr kumimoji="1" lang="en-US" altLang="ja-JP" sz="1400" dirty="0">
                  <a:latin typeface="Segoe UI" panose="020B0502040204020203" pitchFamily="34" charset="0"/>
                  <a:ea typeface="SimHei" panose="02010609060101010101" pitchFamily="49" charset="-122"/>
                  <a:cs typeface="Segoe UI" panose="020B0502040204020203" pitchFamily="34" charset="0"/>
                </a:rPr>
                <a:t>5</a:t>
              </a:r>
            </a:p>
          </p:txBody>
        </p:sp>
      </p:grpSp>
      <p:sp>
        <p:nvSpPr>
          <p:cNvPr id="15" name="テキスト ボックス 14">
            <a:extLst>
              <a:ext uri="{FF2B5EF4-FFF2-40B4-BE49-F238E27FC236}">
                <a16:creationId xmlns:a16="http://schemas.microsoft.com/office/drawing/2014/main" id="{C5DDC714-4843-50A6-77F3-C8F72B79EB2B}"/>
              </a:ext>
            </a:extLst>
          </p:cNvPr>
          <p:cNvSpPr txBox="1"/>
          <p:nvPr/>
        </p:nvSpPr>
        <p:spPr>
          <a:xfrm>
            <a:off x="1608975" y="3354088"/>
            <a:ext cx="7827818" cy="246221"/>
          </a:xfrm>
          <a:prstGeom prst="rect">
            <a:avLst/>
          </a:prstGeom>
          <a:noFill/>
        </p:spPr>
        <p:txBody>
          <a:bodyPr wrap="square" lIns="0" tIns="0" rIns="0" bIns="0" rtlCol="0">
            <a:spAutoFit/>
          </a:bodyPr>
          <a:lstStyle/>
          <a:p>
            <a:pPr>
              <a:tabLst>
                <a:tab pos="8693150" algn="ctr"/>
              </a:tabLst>
            </a:pPr>
            <a:r>
              <a:rPr kumimoji="1" lang="ja-JP" altLang="en-US" sz="1600" dirty="0">
                <a:latin typeface="+mn-ea"/>
              </a:rPr>
              <a:t>私たちの暮らしと税 ･･･････････････････････････････････････････････････････</a:t>
            </a:r>
            <a:r>
              <a:rPr kumimoji="1" lang="en-US" altLang="ja-JP" sz="1600" dirty="0">
                <a:latin typeface="+mn-ea"/>
              </a:rPr>
              <a:t>	</a:t>
            </a:r>
            <a:r>
              <a:rPr kumimoji="1" lang="ja-JP" altLang="en-US" sz="1600" dirty="0">
                <a:latin typeface="+mn-ea"/>
              </a:rPr>
              <a:t>５</a:t>
            </a:r>
          </a:p>
        </p:txBody>
      </p:sp>
      <p:sp>
        <p:nvSpPr>
          <p:cNvPr id="20" name="テキスト ボックス 19">
            <a:extLst>
              <a:ext uri="{FF2B5EF4-FFF2-40B4-BE49-F238E27FC236}">
                <a16:creationId xmlns:a16="http://schemas.microsoft.com/office/drawing/2014/main" id="{86C7BBFB-6D42-5B45-2553-0811193E69B5}"/>
              </a:ext>
            </a:extLst>
          </p:cNvPr>
          <p:cNvSpPr txBox="1"/>
          <p:nvPr/>
        </p:nvSpPr>
        <p:spPr>
          <a:xfrm>
            <a:off x="1608975" y="3947741"/>
            <a:ext cx="7827818" cy="246221"/>
          </a:xfrm>
          <a:prstGeom prst="rect">
            <a:avLst/>
          </a:prstGeom>
          <a:noFill/>
        </p:spPr>
        <p:txBody>
          <a:bodyPr wrap="square" lIns="0" tIns="0" rIns="0" bIns="0" rtlCol="0">
            <a:spAutoFit/>
          </a:bodyPr>
          <a:lstStyle/>
          <a:p>
            <a:pPr>
              <a:tabLst>
                <a:tab pos="8693150" algn="ctr"/>
              </a:tabLst>
            </a:pPr>
            <a:r>
              <a:rPr kumimoji="1" lang="ja-JP" altLang="en-US" sz="1600" dirty="0">
                <a:latin typeface="+mn-ea"/>
              </a:rPr>
              <a:t>税をどのように集めるか考えよう ･･･････････････････････････････････････････</a:t>
            </a:r>
            <a:r>
              <a:rPr kumimoji="1" lang="en-US" altLang="ja-JP" sz="1600" dirty="0">
                <a:latin typeface="+mn-ea"/>
              </a:rPr>
              <a:t>	10</a:t>
            </a:r>
            <a:endParaRPr kumimoji="1" lang="ja-JP" altLang="en-US" sz="1600" dirty="0">
              <a:latin typeface="+mn-ea"/>
            </a:endParaRPr>
          </a:p>
        </p:txBody>
      </p:sp>
      <p:sp>
        <p:nvSpPr>
          <p:cNvPr id="25" name="テキスト ボックス 24">
            <a:extLst>
              <a:ext uri="{FF2B5EF4-FFF2-40B4-BE49-F238E27FC236}">
                <a16:creationId xmlns:a16="http://schemas.microsoft.com/office/drawing/2014/main" id="{AA5FB7F9-9275-5095-DF17-20D73B6A325C}"/>
              </a:ext>
            </a:extLst>
          </p:cNvPr>
          <p:cNvSpPr txBox="1"/>
          <p:nvPr/>
        </p:nvSpPr>
        <p:spPr>
          <a:xfrm>
            <a:off x="1608975" y="4541394"/>
            <a:ext cx="7827818" cy="246221"/>
          </a:xfrm>
          <a:prstGeom prst="rect">
            <a:avLst/>
          </a:prstGeom>
          <a:noFill/>
        </p:spPr>
        <p:txBody>
          <a:bodyPr wrap="square" lIns="0" tIns="0" rIns="0" bIns="0" rtlCol="0">
            <a:spAutoFit/>
          </a:bodyPr>
          <a:lstStyle/>
          <a:p>
            <a:pPr>
              <a:tabLst>
                <a:tab pos="8693150" algn="ctr"/>
              </a:tabLst>
            </a:pPr>
            <a:r>
              <a:rPr kumimoji="1" lang="ja-JP" altLang="en-US" sz="1600" dirty="0">
                <a:latin typeface="+mn-ea"/>
              </a:rPr>
              <a:t>財政の現状 ･･･････････････････････････････････････････････････････････････</a:t>
            </a:r>
            <a:r>
              <a:rPr kumimoji="1" lang="en-US" altLang="ja-JP" sz="1600" dirty="0">
                <a:latin typeface="+mn-ea"/>
              </a:rPr>
              <a:t>	14</a:t>
            </a:r>
            <a:endParaRPr kumimoji="1" lang="ja-JP" altLang="en-US" sz="1600" dirty="0">
              <a:latin typeface="+mn-ea"/>
            </a:endParaRPr>
          </a:p>
        </p:txBody>
      </p:sp>
      <p:sp>
        <p:nvSpPr>
          <p:cNvPr id="30" name="テキスト ボックス 29">
            <a:extLst>
              <a:ext uri="{FF2B5EF4-FFF2-40B4-BE49-F238E27FC236}">
                <a16:creationId xmlns:a16="http://schemas.microsoft.com/office/drawing/2014/main" id="{94DA4D6D-2D65-9452-20FA-C5591B862D28}"/>
              </a:ext>
            </a:extLst>
          </p:cNvPr>
          <p:cNvSpPr txBox="1"/>
          <p:nvPr/>
        </p:nvSpPr>
        <p:spPr>
          <a:xfrm>
            <a:off x="1608975" y="5135047"/>
            <a:ext cx="7827818" cy="246221"/>
          </a:xfrm>
          <a:prstGeom prst="rect">
            <a:avLst/>
          </a:prstGeom>
          <a:noFill/>
        </p:spPr>
        <p:txBody>
          <a:bodyPr wrap="square" lIns="0" tIns="0" rIns="0" bIns="0" rtlCol="0">
            <a:spAutoFit/>
          </a:bodyPr>
          <a:lstStyle/>
          <a:p>
            <a:pPr>
              <a:tabLst>
                <a:tab pos="8693150" algn="ctr"/>
              </a:tabLst>
            </a:pPr>
            <a:r>
              <a:rPr kumimoji="1" lang="ja-JP" altLang="en-US" sz="1600" dirty="0">
                <a:latin typeface="+mn-ea"/>
              </a:rPr>
              <a:t>税を通して望ましい社会の在り方を考えよう ･････････････････････････････････</a:t>
            </a:r>
            <a:r>
              <a:rPr kumimoji="1" lang="en-US" altLang="ja-JP" sz="1600" dirty="0">
                <a:latin typeface="+mn-ea"/>
              </a:rPr>
              <a:t>	21</a:t>
            </a:r>
            <a:endParaRPr kumimoji="1" lang="ja-JP" altLang="en-US" sz="1600" dirty="0">
              <a:latin typeface="+mn-ea"/>
            </a:endParaRPr>
          </a:p>
        </p:txBody>
      </p:sp>
    </p:spTree>
    <p:extLst>
      <p:ext uri="{BB962C8B-B14F-4D97-AF65-F5344CB8AC3E}">
        <p14:creationId xmlns:p14="http://schemas.microsoft.com/office/powerpoint/2010/main" val="56981374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A24B81AE-69D2-D804-24EE-2D7EE5548EE8}"/>
              </a:ext>
            </a:extLst>
          </p:cNvPr>
          <p:cNvSpPr>
            <a:spLocks noGrp="1"/>
          </p:cNvSpPr>
          <p:nvPr>
            <p:ph type="ctrTitle"/>
          </p:nvPr>
        </p:nvSpPr>
        <p:spPr/>
        <p:txBody>
          <a:bodyPr/>
          <a:lstStyle/>
          <a:p>
            <a:r>
              <a:rPr kumimoji="1" lang="ja-JP" altLang="en-US" dirty="0"/>
              <a:t>財政の現状</a:t>
            </a:r>
          </a:p>
        </p:txBody>
      </p:sp>
      <p:sp>
        <p:nvSpPr>
          <p:cNvPr id="9" name="テキスト ボックス 8">
            <a:extLst>
              <a:ext uri="{FF2B5EF4-FFF2-40B4-BE49-F238E27FC236}">
                <a16:creationId xmlns:a16="http://schemas.microsoft.com/office/drawing/2014/main" id="{6EB61D6D-F7EA-A2A9-026B-D23459FAC2C2}"/>
              </a:ext>
            </a:extLst>
          </p:cNvPr>
          <p:cNvSpPr txBox="1"/>
          <p:nvPr/>
        </p:nvSpPr>
        <p:spPr>
          <a:xfrm>
            <a:off x="10841047" y="2694208"/>
            <a:ext cx="2310690" cy="466256"/>
          </a:xfrm>
          <a:prstGeom prst="rect">
            <a:avLst/>
          </a:prstGeom>
          <a:noFill/>
        </p:spPr>
        <p:txBody>
          <a:bodyPr wrap="square" lIns="0" tIns="0" rIns="0" bIns="0" rtlCol="0">
            <a:noAutofit/>
          </a:bodyPr>
          <a:lstStyle/>
          <a:p>
            <a:pPr algn="just"/>
            <a:endParaRPr kumimoji="1" lang="ja-JP" altLang="en-US" sz="800" dirty="0"/>
          </a:p>
        </p:txBody>
      </p:sp>
      <p:sp>
        <p:nvSpPr>
          <p:cNvPr id="53" name="テキスト ボックス 52">
            <a:extLst>
              <a:ext uri="{FF2B5EF4-FFF2-40B4-BE49-F238E27FC236}">
                <a16:creationId xmlns:a16="http://schemas.microsoft.com/office/drawing/2014/main" id="{86AE62DF-7089-BE43-29F7-1382B50A09EA}"/>
              </a:ext>
            </a:extLst>
          </p:cNvPr>
          <p:cNvSpPr txBox="1"/>
          <p:nvPr/>
        </p:nvSpPr>
        <p:spPr>
          <a:xfrm>
            <a:off x="387856" y="115182"/>
            <a:ext cx="222470" cy="307777"/>
          </a:xfrm>
          <a:prstGeom prst="rect">
            <a:avLst/>
          </a:prstGeom>
          <a:noFill/>
        </p:spPr>
        <p:txBody>
          <a:bodyPr wrap="none" lIns="0" tIns="0" rIns="0" bIns="0" rtlCol="0">
            <a:noAutofit/>
          </a:bodyPr>
          <a:lstStyle/>
          <a:p>
            <a:pPr algn="ctr"/>
            <a:r>
              <a:rPr kumimoji="1" lang="en-US" altLang="ja-JP" sz="2000" dirty="0">
                <a:latin typeface="+mj-lt"/>
                <a:ea typeface="+mj-ea"/>
              </a:rPr>
              <a:t>4</a:t>
            </a:r>
            <a:endParaRPr kumimoji="1" lang="ja-JP" altLang="en-US" sz="2000" dirty="0">
              <a:latin typeface="+mj-lt"/>
              <a:ea typeface="+mj-ea"/>
            </a:endParaRPr>
          </a:p>
        </p:txBody>
      </p:sp>
      <p:grpSp>
        <p:nvGrpSpPr>
          <p:cNvPr id="3" name="グループ化 2">
            <a:extLst>
              <a:ext uri="{FF2B5EF4-FFF2-40B4-BE49-F238E27FC236}">
                <a16:creationId xmlns:a16="http://schemas.microsoft.com/office/drawing/2014/main" id="{45C5844B-33B6-EC48-8075-C73EC4BD6ABD}"/>
              </a:ext>
            </a:extLst>
          </p:cNvPr>
          <p:cNvGrpSpPr/>
          <p:nvPr/>
        </p:nvGrpSpPr>
        <p:grpSpPr>
          <a:xfrm>
            <a:off x="361741" y="779599"/>
            <a:ext cx="9997106" cy="6583315"/>
            <a:chOff x="361741" y="779599"/>
            <a:chExt cx="9997106" cy="6583315"/>
          </a:xfrm>
        </p:grpSpPr>
        <p:sp>
          <p:nvSpPr>
            <p:cNvPr id="46" name="テキスト ボックス 45">
              <a:extLst>
                <a:ext uri="{FF2B5EF4-FFF2-40B4-BE49-F238E27FC236}">
                  <a16:creationId xmlns:a16="http://schemas.microsoft.com/office/drawing/2014/main" id="{2EDBD6B4-E6B2-281B-227D-BE6C48757CFC}"/>
                </a:ext>
              </a:extLst>
            </p:cNvPr>
            <p:cNvSpPr txBox="1"/>
            <p:nvPr/>
          </p:nvSpPr>
          <p:spPr>
            <a:xfrm>
              <a:off x="390517" y="1194098"/>
              <a:ext cx="9968330" cy="470129"/>
            </a:xfrm>
            <a:prstGeom prst="rect">
              <a:avLst/>
            </a:prstGeom>
            <a:noFill/>
          </p:spPr>
          <p:txBody>
            <a:bodyPr wrap="square" lIns="0" tIns="0" rIns="0" bIns="0" numCol="1" spcCol="288000" rtlCol="0">
              <a:spAutoFit/>
            </a:bodyPr>
            <a:lstStyle/>
            <a:p>
              <a:pPr marL="216000" indent="-216000" algn="just">
                <a:lnSpc>
                  <a:spcPct val="120000"/>
                </a:lnSpc>
                <a:buFont typeface="メイリオ" panose="020B0604030504040204" pitchFamily="50" charset="-128"/>
                <a:buChar char="○"/>
              </a:pPr>
              <a:r>
                <a:rPr kumimoji="1" lang="ja-JP" altLang="en-US" sz="1300" dirty="0">
                  <a:latin typeface="+mn-ea"/>
                  <a:ea typeface="+mn-ea"/>
                </a:rPr>
                <a:t>諸外国と比較すると、日本の社会保障は、「給付」（社会保障支出）に対して、「負担」（税・社会保険料）が低いのが現状です。</a:t>
              </a:r>
            </a:p>
            <a:p>
              <a:pPr marL="216000" indent="-216000" algn="just">
                <a:lnSpc>
                  <a:spcPct val="120000"/>
                </a:lnSpc>
                <a:buFont typeface="メイリオ" panose="020B0604030504040204" pitchFamily="50" charset="-128"/>
                <a:buChar char="○"/>
              </a:pPr>
              <a:r>
                <a:rPr kumimoji="1" lang="ja-JP" altLang="en-US" sz="1300" b="1" dirty="0">
                  <a:latin typeface="+mn-ea"/>
                  <a:ea typeface="+mn-ea"/>
                </a:rPr>
                <a:t>高齢化等に伴う社会保障の給付の増加と国民の負担の関係について、引き続き、国民全体で議論していく必要</a:t>
              </a:r>
              <a:r>
                <a:rPr kumimoji="1" lang="ja-JP" altLang="en-US" sz="1300" dirty="0">
                  <a:latin typeface="+mn-ea"/>
                  <a:ea typeface="+mn-ea"/>
                </a:rPr>
                <a:t>があります。</a:t>
              </a:r>
            </a:p>
          </p:txBody>
        </p:sp>
        <p:sp>
          <p:nvSpPr>
            <p:cNvPr id="51" name="四角形: 角を丸くする 50">
              <a:extLst>
                <a:ext uri="{FF2B5EF4-FFF2-40B4-BE49-F238E27FC236}">
                  <a16:creationId xmlns:a16="http://schemas.microsoft.com/office/drawing/2014/main" id="{134B26CD-7CC4-41BA-9FF3-D2B480F1DF04}"/>
                </a:ext>
              </a:extLst>
            </p:cNvPr>
            <p:cNvSpPr/>
            <p:nvPr/>
          </p:nvSpPr>
          <p:spPr>
            <a:xfrm>
              <a:off x="361741" y="780956"/>
              <a:ext cx="9968330" cy="323490"/>
            </a:xfrm>
            <a:prstGeom prst="roundRect">
              <a:avLst>
                <a:gd name="adj" fmla="val 30667"/>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2" name="テキスト ボックス 51">
              <a:extLst>
                <a:ext uri="{FF2B5EF4-FFF2-40B4-BE49-F238E27FC236}">
                  <a16:creationId xmlns:a16="http://schemas.microsoft.com/office/drawing/2014/main" id="{CA0A0AEE-3F2D-35D5-9BF0-B7A856BDDED0}"/>
                </a:ext>
              </a:extLst>
            </p:cNvPr>
            <p:cNvSpPr txBox="1"/>
            <p:nvPr/>
          </p:nvSpPr>
          <p:spPr>
            <a:xfrm>
              <a:off x="1608450" y="779599"/>
              <a:ext cx="7474912" cy="282065"/>
            </a:xfrm>
            <a:prstGeom prst="rect">
              <a:avLst/>
            </a:prstGeom>
            <a:noFill/>
          </p:spPr>
          <p:txBody>
            <a:bodyPr wrap="square" lIns="0" tIns="0" rIns="0" bIns="0" rtlCol="0">
              <a:spAutoFit/>
            </a:bodyPr>
            <a:lstStyle/>
            <a:p>
              <a:pPr algn="ctr">
                <a:lnSpc>
                  <a:spcPct val="125000"/>
                </a:lnSpc>
              </a:pPr>
              <a:r>
                <a:rPr kumimoji="1" lang="ja-JP" altLang="en-US" sz="1700" b="1" dirty="0">
                  <a:solidFill>
                    <a:schemeClr val="bg1"/>
                  </a:solidFill>
                  <a:latin typeface="HG丸ｺﾞｼｯｸM-PRO" panose="020F0600000000000000" pitchFamily="50" charset="-128"/>
                  <a:ea typeface="HG丸ｺﾞｼｯｸM-PRO" panose="020F0600000000000000" pitchFamily="50" charset="-128"/>
                </a:rPr>
                <a:t>あるべき給付と負担のバランスとは</a:t>
              </a:r>
            </a:p>
          </p:txBody>
        </p:sp>
        <p:grpSp>
          <p:nvGrpSpPr>
            <p:cNvPr id="48" name="グループ化 47">
              <a:extLst>
                <a:ext uri="{FF2B5EF4-FFF2-40B4-BE49-F238E27FC236}">
                  <a16:creationId xmlns:a16="http://schemas.microsoft.com/office/drawing/2014/main" id="{87D0D18A-A902-9E9E-B405-DED1A1C933AB}"/>
                </a:ext>
              </a:extLst>
            </p:cNvPr>
            <p:cNvGrpSpPr/>
            <p:nvPr/>
          </p:nvGrpSpPr>
          <p:grpSpPr>
            <a:xfrm>
              <a:off x="705158" y="1965299"/>
              <a:ext cx="9240742" cy="5397615"/>
              <a:chOff x="705158" y="1965299"/>
              <a:chExt cx="9240742" cy="5397615"/>
            </a:xfrm>
          </p:grpSpPr>
          <p:sp>
            <p:nvSpPr>
              <p:cNvPr id="49" name="テキスト ボックス 2">
                <a:extLst>
                  <a:ext uri="{FF2B5EF4-FFF2-40B4-BE49-F238E27FC236}">
                    <a16:creationId xmlns:a16="http://schemas.microsoft.com/office/drawing/2014/main" id="{192CA659-7065-6B39-1242-50BBE05756B3}"/>
                  </a:ext>
                </a:extLst>
              </p:cNvPr>
              <p:cNvSpPr txBox="1"/>
              <p:nvPr/>
            </p:nvSpPr>
            <p:spPr>
              <a:xfrm>
                <a:off x="2557690" y="1965299"/>
                <a:ext cx="5604614" cy="411870"/>
              </a:xfrm>
              <a:prstGeom prst="rect">
                <a:avLst/>
              </a:prstGeom>
            </p:spPr>
            <p:txBody>
              <a:bodyPr wrap="square" lIns="0" tIns="0" rIns="0" bIns="0"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fontAlgn="base">
                  <a:spcBef>
                    <a:spcPct val="0"/>
                  </a:spcBef>
                  <a:spcAft>
                    <a:spcPct val="0"/>
                  </a:spcAft>
                </a:pPr>
                <a:r>
                  <a:rPr lang="ja-JP" altLang="en-US" sz="1500" b="1" dirty="0">
                    <a:latin typeface="+mn-ea"/>
                  </a:rPr>
                  <a:t>主な国の給付（社会保障支出）と</a:t>
                </a:r>
              </a:p>
              <a:p>
                <a:pPr algn="ctr" fontAlgn="base">
                  <a:spcBef>
                    <a:spcPct val="0"/>
                  </a:spcBef>
                  <a:spcAft>
                    <a:spcPct val="0"/>
                  </a:spcAft>
                </a:pPr>
                <a:r>
                  <a:rPr lang="ja-JP" altLang="en-US" sz="1500" b="1" dirty="0">
                    <a:latin typeface="+mn-ea"/>
                  </a:rPr>
                  <a:t>負担（国民負担率）のバランス（</a:t>
                </a:r>
                <a:r>
                  <a:rPr lang="en-US" altLang="ja-JP" sz="1500" b="1" dirty="0">
                    <a:latin typeface="+mn-ea"/>
                  </a:rPr>
                  <a:t>GDP</a:t>
                </a:r>
                <a:r>
                  <a:rPr lang="ja-JP" altLang="en-US" sz="1500" b="1" dirty="0">
                    <a:latin typeface="+mn-ea"/>
                  </a:rPr>
                  <a:t>比</a:t>
                </a:r>
                <a:r>
                  <a:rPr lang="ja-JP" altLang="en-US" sz="1500" b="1" spc="-800" dirty="0">
                    <a:latin typeface="+mn-ea"/>
                  </a:rPr>
                  <a:t>）</a:t>
                </a:r>
                <a:r>
                  <a:rPr lang="en-US" altLang="ja-JP" sz="1500" b="1" dirty="0">
                    <a:latin typeface="+mn-ea"/>
                  </a:rPr>
                  <a:t>【2015】</a:t>
                </a:r>
              </a:p>
            </p:txBody>
          </p:sp>
          <p:sp>
            <p:nvSpPr>
              <p:cNvPr id="4" name="テキスト ボックス 3">
                <a:extLst>
                  <a:ext uri="{FF2B5EF4-FFF2-40B4-BE49-F238E27FC236}">
                    <a16:creationId xmlns:a16="http://schemas.microsoft.com/office/drawing/2014/main" id="{8E307997-2EE4-2462-0CBA-4CAAB3E2C599}"/>
                  </a:ext>
                </a:extLst>
              </p:cNvPr>
              <p:cNvSpPr txBox="1"/>
              <p:nvPr/>
            </p:nvSpPr>
            <p:spPr>
              <a:xfrm>
                <a:off x="7503707" y="6953207"/>
                <a:ext cx="928914" cy="184666"/>
              </a:xfrm>
              <a:prstGeom prst="rect">
                <a:avLst/>
              </a:prstGeom>
              <a:noFill/>
            </p:spPr>
            <p:txBody>
              <a:bodyPr wrap="square" lIns="0" tIns="0" rIns="0" bIns="0" rtlCol="0">
                <a:spAutoFit/>
              </a:bodyPr>
              <a:lstStyle/>
              <a:p>
                <a:pPr algn="ctr"/>
                <a:r>
                  <a:rPr kumimoji="1" lang="ja-JP" altLang="en-US" sz="1200" b="1" dirty="0">
                    <a:latin typeface="+mn-ea"/>
                  </a:rPr>
                  <a:t>高負担</a:t>
                </a:r>
              </a:p>
            </p:txBody>
          </p:sp>
          <p:sp>
            <p:nvSpPr>
              <p:cNvPr id="10" name="object 46">
                <a:extLst>
                  <a:ext uri="{FF2B5EF4-FFF2-40B4-BE49-F238E27FC236}">
                    <a16:creationId xmlns:a16="http://schemas.microsoft.com/office/drawing/2014/main" id="{794D5128-9B65-FA3B-F9B9-6131E91EEC8C}"/>
                  </a:ext>
                </a:extLst>
              </p:cNvPr>
              <p:cNvSpPr txBox="1"/>
              <p:nvPr/>
            </p:nvSpPr>
            <p:spPr>
              <a:xfrm>
                <a:off x="8227400" y="6745300"/>
                <a:ext cx="586875" cy="142523"/>
              </a:xfrm>
              <a:prstGeom prst="rect">
                <a:avLst/>
              </a:prstGeom>
            </p:spPr>
            <p:txBody>
              <a:bodyPr vert="horz" wrap="square" lIns="0" tIns="0" rIns="0" bIns="0" rtlCol="0">
                <a:spAutoFit/>
              </a:bodyPr>
              <a:lstStyle/>
              <a:p>
                <a:pPr marL="12700">
                  <a:lnSpc>
                    <a:spcPct val="100000"/>
                  </a:lnSpc>
                </a:pPr>
                <a:r>
                  <a:rPr sz="900" spc="30" dirty="0">
                    <a:solidFill>
                      <a:srgbClr val="231916"/>
                    </a:solidFill>
                    <a:latin typeface="+mn-ea"/>
                    <a:cs typeface="PMingLiU"/>
                  </a:rPr>
                  <a:t>（％</a:t>
                </a:r>
                <a:r>
                  <a:rPr lang="ja-JP" altLang="en-US" sz="900" spc="30" dirty="0">
                    <a:solidFill>
                      <a:srgbClr val="231916"/>
                    </a:solidFill>
                    <a:latin typeface="+mn-ea"/>
                    <a:cs typeface="PMingLiU"/>
                  </a:rPr>
                  <a:t>）</a:t>
                </a:r>
                <a:endParaRPr sz="900" dirty="0">
                  <a:latin typeface="+mn-ea"/>
                  <a:cs typeface="PMingLiU"/>
                </a:endParaRPr>
              </a:p>
            </p:txBody>
          </p:sp>
          <p:sp>
            <p:nvSpPr>
              <p:cNvPr id="11" name="object 34">
                <a:extLst>
                  <a:ext uri="{FF2B5EF4-FFF2-40B4-BE49-F238E27FC236}">
                    <a16:creationId xmlns:a16="http://schemas.microsoft.com/office/drawing/2014/main" id="{1AFA090E-7094-85B7-51F1-12C2073B0BFC}"/>
                  </a:ext>
                </a:extLst>
              </p:cNvPr>
              <p:cNvSpPr/>
              <p:nvPr/>
            </p:nvSpPr>
            <p:spPr>
              <a:xfrm>
                <a:off x="2216535" y="2717515"/>
                <a:ext cx="5968317" cy="2812644"/>
              </a:xfrm>
              <a:custGeom>
                <a:avLst/>
                <a:gdLst/>
                <a:ahLst/>
                <a:cxnLst/>
                <a:rect l="l" t="t" r="r" b="b"/>
                <a:pathLst>
                  <a:path w="3432175" h="1631950">
                    <a:moveTo>
                      <a:pt x="3347902" y="0"/>
                    </a:moveTo>
                    <a:lnTo>
                      <a:pt x="3266508" y="6796"/>
                    </a:lnTo>
                    <a:lnTo>
                      <a:pt x="3217765" y="14984"/>
                    </a:lnTo>
                    <a:lnTo>
                      <a:pt x="3164435" y="26285"/>
                    </a:lnTo>
                    <a:lnTo>
                      <a:pt x="3107099" y="40644"/>
                    </a:lnTo>
                    <a:lnTo>
                      <a:pt x="3046341" y="58000"/>
                    </a:lnTo>
                    <a:lnTo>
                      <a:pt x="2982742" y="78295"/>
                    </a:lnTo>
                    <a:lnTo>
                      <a:pt x="2916885" y="101472"/>
                    </a:lnTo>
                    <a:lnTo>
                      <a:pt x="2849352" y="127471"/>
                    </a:lnTo>
                    <a:lnTo>
                      <a:pt x="2780725" y="156234"/>
                    </a:lnTo>
                    <a:lnTo>
                      <a:pt x="2735031" y="176292"/>
                    </a:lnTo>
                    <a:lnTo>
                      <a:pt x="545081" y="1163232"/>
                    </a:lnTo>
                    <a:lnTo>
                      <a:pt x="460500" y="1203504"/>
                    </a:lnTo>
                    <a:lnTo>
                      <a:pt x="399673" y="1233625"/>
                    </a:lnTo>
                    <a:lnTo>
                      <a:pt x="341680" y="1263530"/>
                    </a:lnTo>
                    <a:lnTo>
                      <a:pt x="286904" y="1293158"/>
                    </a:lnTo>
                    <a:lnTo>
                      <a:pt x="235727" y="1322452"/>
                    </a:lnTo>
                    <a:lnTo>
                      <a:pt x="188529" y="1351351"/>
                    </a:lnTo>
                    <a:lnTo>
                      <a:pt x="145693" y="1379796"/>
                    </a:lnTo>
                    <a:lnTo>
                      <a:pt x="107599" y="1407729"/>
                    </a:lnTo>
                    <a:lnTo>
                      <a:pt x="74630" y="1435089"/>
                    </a:lnTo>
                    <a:lnTo>
                      <a:pt x="47166" y="1461818"/>
                    </a:lnTo>
                    <a:lnTo>
                      <a:pt x="10282" y="1513145"/>
                    </a:lnTo>
                    <a:lnTo>
                      <a:pt x="0" y="1561235"/>
                    </a:lnTo>
                    <a:lnTo>
                      <a:pt x="5787" y="1583918"/>
                    </a:lnTo>
                    <a:lnTo>
                      <a:pt x="43502" y="1619802"/>
                    </a:lnTo>
                    <a:lnTo>
                      <a:pt x="88360" y="1630573"/>
                    </a:lnTo>
                    <a:lnTo>
                      <a:pt x="116912" y="1631839"/>
                    </a:lnTo>
                    <a:lnTo>
                      <a:pt x="149638" y="1630280"/>
                    </a:lnTo>
                    <a:lnTo>
                      <a:pt x="227891" y="1618455"/>
                    </a:lnTo>
                    <a:lnTo>
                      <a:pt x="273557" y="1608073"/>
                    </a:lnTo>
                    <a:lnTo>
                      <a:pt x="323674" y="1594632"/>
                    </a:lnTo>
                    <a:lnTo>
                      <a:pt x="378312" y="1578076"/>
                    </a:lnTo>
                    <a:lnTo>
                      <a:pt x="437541" y="1558345"/>
                    </a:lnTo>
                    <a:lnTo>
                      <a:pt x="501430" y="1535380"/>
                    </a:lnTo>
                    <a:lnTo>
                      <a:pt x="570048" y="1509125"/>
                    </a:lnTo>
                    <a:lnTo>
                      <a:pt x="643465" y="1479521"/>
                    </a:lnTo>
                    <a:lnTo>
                      <a:pt x="721750" y="1446508"/>
                    </a:lnTo>
                    <a:lnTo>
                      <a:pt x="2574182" y="590793"/>
                    </a:lnTo>
                    <a:lnTo>
                      <a:pt x="2980109" y="397421"/>
                    </a:lnTo>
                    <a:lnTo>
                      <a:pt x="3040719" y="367639"/>
                    </a:lnTo>
                    <a:lnTo>
                      <a:pt x="3108662" y="331919"/>
                    </a:lnTo>
                    <a:lnTo>
                      <a:pt x="3171017" y="295713"/>
                    </a:lnTo>
                    <a:lnTo>
                      <a:pt x="3227477" y="259495"/>
                    </a:lnTo>
                    <a:lnTo>
                      <a:pt x="3277735" y="223742"/>
                    </a:lnTo>
                    <a:lnTo>
                      <a:pt x="3321482" y="188927"/>
                    </a:lnTo>
                    <a:lnTo>
                      <a:pt x="3358412" y="155527"/>
                    </a:lnTo>
                    <a:lnTo>
                      <a:pt x="3388216" y="124014"/>
                    </a:lnTo>
                    <a:lnTo>
                      <a:pt x="3425217" y="68556"/>
                    </a:lnTo>
                    <a:lnTo>
                      <a:pt x="3431799" y="45560"/>
                    </a:lnTo>
                    <a:lnTo>
                      <a:pt x="3430025" y="26352"/>
                    </a:lnTo>
                    <a:lnTo>
                      <a:pt x="3421033" y="14624"/>
                    </a:lnTo>
                    <a:lnTo>
                      <a:pt x="3403961" y="6362"/>
                    </a:lnTo>
                    <a:lnTo>
                      <a:pt x="3379390" y="1507"/>
                    </a:lnTo>
                    <a:lnTo>
                      <a:pt x="3347902" y="0"/>
                    </a:lnTo>
                    <a:close/>
                  </a:path>
                </a:pathLst>
              </a:custGeom>
              <a:solidFill>
                <a:srgbClr val="D3EDFB"/>
              </a:solidFill>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prstClr val="black"/>
                  </a:solidFill>
                  <a:effectLst/>
                  <a:uLnTx/>
                  <a:uFillTx/>
                </a:endParaRPr>
              </a:p>
            </p:txBody>
          </p:sp>
          <p:sp>
            <p:nvSpPr>
              <p:cNvPr id="12" name="テキスト ボックス 11">
                <a:extLst>
                  <a:ext uri="{FF2B5EF4-FFF2-40B4-BE49-F238E27FC236}">
                    <a16:creationId xmlns:a16="http://schemas.microsoft.com/office/drawing/2014/main" id="{320B7F81-507F-0836-A7FF-7B91B99AF48A}"/>
                  </a:ext>
                </a:extLst>
              </p:cNvPr>
              <p:cNvSpPr txBox="1"/>
              <p:nvPr/>
            </p:nvSpPr>
            <p:spPr>
              <a:xfrm>
                <a:off x="1525116" y="6953207"/>
                <a:ext cx="928914" cy="184666"/>
              </a:xfrm>
              <a:prstGeom prst="rect">
                <a:avLst/>
              </a:prstGeom>
              <a:noFill/>
            </p:spPr>
            <p:txBody>
              <a:bodyPr wrap="square" lIns="0" tIns="0" rIns="0" bIns="0" rtlCol="0">
                <a:spAutoFit/>
              </a:bodyPr>
              <a:lstStyle/>
              <a:p>
                <a:pPr algn="ctr"/>
                <a:r>
                  <a:rPr kumimoji="1" lang="ja-JP" altLang="en-US" sz="1200" b="1" dirty="0">
                    <a:latin typeface="+mn-ea"/>
                  </a:rPr>
                  <a:t>低負担</a:t>
                </a:r>
              </a:p>
            </p:txBody>
          </p:sp>
          <p:cxnSp>
            <p:nvCxnSpPr>
              <p:cNvPr id="13" name="直線矢印コネクタ 12">
                <a:extLst>
                  <a:ext uri="{FF2B5EF4-FFF2-40B4-BE49-F238E27FC236}">
                    <a16:creationId xmlns:a16="http://schemas.microsoft.com/office/drawing/2014/main" id="{332A35F9-D474-C53B-5E05-23B268B6C1A7}"/>
                  </a:ext>
                </a:extLst>
              </p:cNvPr>
              <p:cNvCxnSpPr>
                <a:cxnSpLocks/>
              </p:cNvCxnSpPr>
              <p:nvPr/>
            </p:nvCxnSpPr>
            <p:spPr>
              <a:xfrm>
                <a:off x="1182770" y="2680000"/>
                <a:ext cx="0" cy="3833767"/>
              </a:xfrm>
              <a:prstGeom prst="straightConnector1">
                <a:avLst/>
              </a:prstGeom>
              <a:ln w="19050">
                <a:headEnd type="triangle"/>
                <a:tailEnd type="triangle"/>
              </a:ln>
            </p:spPr>
            <p:style>
              <a:lnRef idx="1">
                <a:schemeClr val="dk1"/>
              </a:lnRef>
              <a:fillRef idx="0">
                <a:schemeClr val="dk1"/>
              </a:fillRef>
              <a:effectRef idx="0">
                <a:schemeClr val="dk1"/>
              </a:effectRef>
              <a:fontRef idx="minor">
                <a:schemeClr val="tx1"/>
              </a:fontRef>
            </p:style>
          </p:cxnSp>
          <p:sp>
            <p:nvSpPr>
              <p:cNvPr id="14" name="object 38">
                <a:extLst>
                  <a:ext uri="{FF2B5EF4-FFF2-40B4-BE49-F238E27FC236}">
                    <a16:creationId xmlns:a16="http://schemas.microsoft.com/office/drawing/2014/main" id="{CA65B849-1258-B9CC-FBC1-151A8315D3DC}"/>
                  </a:ext>
                </a:extLst>
              </p:cNvPr>
              <p:cNvSpPr txBox="1"/>
              <p:nvPr/>
            </p:nvSpPr>
            <p:spPr>
              <a:xfrm>
                <a:off x="1112444" y="3505287"/>
                <a:ext cx="169821" cy="2091100"/>
              </a:xfrm>
              <a:prstGeom prst="rect">
                <a:avLst/>
              </a:prstGeom>
              <a:solidFill>
                <a:schemeClr val="bg1"/>
              </a:solidFill>
            </p:spPr>
            <p:txBody>
              <a:bodyPr vert="eaVert" wrap="none" lIns="0" tIns="36000" rIns="0" bIns="0" rtlCol="0">
                <a:noAutofit/>
              </a:bodyPr>
              <a:lstStyle/>
              <a:p>
                <a:pPr marL="12700" algn="ctr"/>
                <a:r>
                  <a:rPr sz="1200" b="1" dirty="0" err="1">
                    <a:solidFill>
                      <a:srgbClr val="231916"/>
                    </a:solidFill>
                    <a:latin typeface="+mn-ea"/>
                    <a:cs typeface="SimSun"/>
                  </a:rPr>
                  <a:t>社会保障支出</a:t>
                </a:r>
                <a:r>
                  <a:rPr lang="ja-JP" altLang="en-US" sz="1200" b="1" dirty="0">
                    <a:solidFill>
                      <a:srgbClr val="231916"/>
                    </a:solidFill>
                    <a:latin typeface="+mn-ea"/>
                    <a:cs typeface="SimSun"/>
                  </a:rPr>
                  <a:t>（国民の受益</a:t>
                </a:r>
                <a:r>
                  <a:rPr lang="ja-JP" altLang="en-US" sz="1200" b="1" spc="-300" dirty="0">
                    <a:solidFill>
                      <a:srgbClr val="231916"/>
                    </a:solidFill>
                    <a:latin typeface="+mn-ea"/>
                    <a:cs typeface="SimSun"/>
                  </a:rPr>
                  <a:t>）</a:t>
                </a:r>
                <a:endParaRPr sz="1200" b="1" spc="-300" dirty="0">
                  <a:latin typeface="+mn-ea"/>
                  <a:cs typeface="SimSun"/>
                </a:endParaRPr>
              </a:p>
            </p:txBody>
          </p:sp>
          <p:cxnSp>
            <p:nvCxnSpPr>
              <p:cNvPr id="15" name="直線矢印コネクタ 14">
                <a:extLst>
                  <a:ext uri="{FF2B5EF4-FFF2-40B4-BE49-F238E27FC236}">
                    <a16:creationId xmlns:a16="http://schemas.microsoft.com/office/drawing/2014/main" id="{9FF6571B-6362-83BC-698C-617B9F33F738}"/>
                  </a:ext>
                </a:extLst>
              </p:cNvPr>
              <p:cNvCxnSpPr>
                <a:cxnSpLocks/>
              </p:cNvCxnSpPr>
              <p:nvPr/>
            </p:nvCxnSpPr>
            <p:spPr>
              <a:xfrm flipH="1">
                <a:off x="2290396" y="7017282"/>
                <a:ext cx="5388342" cy="0"/>
              </a:xfrm>
              <a:prstGeom prst="straightConnector1">
                <a:avLst/>
              </a:prstGeom>
              <a:ln w="19050">
                <a:headEnd type="triangle"/>
                <a:tailEnd type="triangle"/>
              </a:ln>
            </p:spPr>
            <p:style>
              <a:lnRef idx="1">
                <a:schemeClr val="dk1"/>
              </a:lnRef>
              <a:fillRef idx="0">
                <a:schemeClr val="dk1"/>
              </a:fillRef>
              <a:effectRef idx="0">
                <a:schemeClr val="dk1"/>
              </a:effectRef>
              <a:fontRef idx="minor">
                <a:schemeClr val="tx1"/>
              </a:fontRef>
            </p:style>
          </p:cxnSp>
          <p:sp>
            <p:nvSpPr>
              <p:cNvPr id="16" name="テキスト ボックス 15">
                <a:extLst>
                  <a:ext uri="{FF2B5EF4-FFF2-40B4-BE49-F238E27FC236}">
                    <a16:creationId xmlns:a16="http://schemas.microsoft.com/office/drawing/2014/main" id="{188427B4-642F-16A0-100F-741933B3F51F}"/>
                  </a:ext>
                </a:extLst>
              </p:cNvPr>
              <p:cNvSpPr txBox="1"/>
              <p:nvPr/>
            </p:nvSpPr>
            <p:spPr>
              <a:xfrm>
                <a:off x="3565563" y="6953207"/>
                <a:ext cx="2847910" cy="184666"/>
              </a:xfrm>
              <a:prstGeom prst="rect">
                <a:avLst/>
              </a:prstGeom>
              <a:solidFill>
                <a:schemeClr val="bg1"/>
              </a:solidFill>
            </p:spPr>
            <p:txBody>
              <a:bodyPr wrap="square" lIns="0" tIns="0" rIns="0" bIns="0" rtlCol="0">
                <a:spAutoFit/>
              </a:bodyPr>
              <a:lstStyle/>
              <a:p>
                <a:pPr algn="ctr"/>
                <a:r>
                  <a:rPr kumimoji="1" lang="ja-JP" altLang="en-US" sz="1200" b="1" dirty="0">
                    <a:latin typeface="+mn-ea"/>
                  </a:rPr>
                  <a:t>国民負担率（税・社会保険料の負担）</a:t>
                </a:r>
              </a:p>
            </p:txBody>
          </p:sp>
          <p:sp>
            <p:nvSpPr>
              <p:cNvPr id="17" name="object 46">
                <a:extLst>
                  <a:ext uri="{FF2B5EF4-FFF2-40B4-BE49-F238E27FC236}">
                    <a16:creationId xmlns:a16="http://schemas.microsoft.com/office/drawing/2014/main" id="{714F6AB6-0E24-515C-B433-27B0AE308C75}"/>
                  </a:ext>
                </a:extLst>
              </p:cNvPr>
              <p:cNvSpPr txBox="1"/>
              <p:nvPr/>
            </p:nvSpPr>
            <p:spPr>
              <a:xfrm>
                <a:off x="1405199" y="2335814"/>
                <a:ext cx="494973" cy="142523"/>
              </a:xfrm>
              <a:prstGeom prst="rect">
                <a:avLst/>
              </a:prstGeom>
            </p:spPr>
            <p:txBody>
              <a:bodyPr vert="horz" wrap="square" lIns="0" tIns="0" rIns="0" bIns="0" rtlCol="0">
                <a:spAutoFit/>
              </a:bodyPr>
              <a:lstStyle/>
              <a:p>
                <a:pPr marL="12700">
                  <a:lnSpc>
                    <a:spcPct val="100000"/>
                  </a:lnSpc>
                </a:pPr>
                <a:r>
                  <a:rPr sz="900" spc="30" dirty="0">
                    <a:solidFill>
                      <a:srgbClr val="231916"/>
                    </a:solidFill>
                    <a:latin typeface="+mn-ea"/>
                    <a:cs typeface="PMingLiU"/>
                  </a:rPr>
                  <a:t>（％</a:t>
                </a:r>
                <a:r>
                  <a:rPr lang="ja-JP" altLang="en-US" sz="900" spc="30" dirty="0">
                    <a:solidFill>
                      <a:srgbClr val="231916"/>
                    </a:solidFill>
                    <a:latin typeface="+mn-ea"/>
                    <a:cs typeface="PMingLiU"/>
                  </a:rPr>
                  <a:t>）</a:t>
                </a:r>
                <a:endParaRPr sz="900" dirty="0">
                  <a:latin typeface="+mn-ea"/>
                  <a:cs typeface="PMingLiU"/>
                </a:endParaRPr>
              </a:p>
            </p:txBody>
          </p:sp>
          <p:graphicFrame>
            <p:nvGraphicFramePr>
              <p:cNvPr id="18" name="グラフ 17">
                <a:extLst>
                  <a:ext uri="{FF2B5EF4-FFF2-40B4-BE49-F238E27FC236}">
                    <a16:creationId xmlns:a16="http://schemas.microsoft.com/office/drawing/2014/main" id="{FE4DB802-7B02-EE8F-0E95-247299F36709}"/>
                  </a:ext>
                </a:extLst>
              </p:cNvPr>
              <p:cNvGraphicFramePr/>
              <p:nvPr>
                <p:extLst>
                  <p:ext uri="{D42A27DB-BD31-4B8C-83A1-F6EECF244321}">
                    <p14:modId xmlns:p14="http://schemas.microsoft.com/office/powerpoint/2010/main" val="1995314436"/>
                  </p:ext>
                </p:extLst>
              </p:nvPr>
            </p:nvGraphicFramePr>
            <p:xfrm>
              <a:off x="1439173" y="2408433"/>
              <a:ext cx="6952476" cy="4555260"/>
            </p:xfrm>
            <a:graphic>
              <a:graphicData uri="http://schemas.openxmlformats.org/drawingml/2006/chart">
                <c:chart xmlns:c="http://schemas.openxmlformats.org/drawingml/2006/chart" xmlns:r="http://schemas.openxmlformats.org/officeDocument/2006/relationships" r:id="rId2"/>
              </a:graphicData>
            </a:graphic>
          </p:graphicFrame>
          <p:sp>
            <p:nvSpPr>
              <p:cNvPr id="26" name="object 67">
                <a:extLst>
                  <a:ext uri="{FF2B5EF4-FFF2-40B4-BE49-F238E27FC236}">
                    <a16:creationId xmlns:a16="http://schemas.microsoft.com/office/drawing/2014/main" id="{33903714-83F2-D752-C001-DF9E82B354ED}"/>
                  </a:ext>
                </a:extLst>
              </p:cNvPr>
              <p:cNvSpPr txBox="1"/>
              <p:nvPr/>
            </p:nvSpPr>
            <p:spPr>
              <a:xfrm>
                <a:off x="2743200" y="5095106"/>
                <a:ext cx="995674" cy="162318"/>
              </a:xfrm>
              <a:prstGeom prst="rect">
                <a:avLst/>
              </a:prstGeom>
            </p:spPr>
            <p:txBody>
              <a:bodyPr vert="horz" wrap="square" lIns="0" tIns="0" rIns="0" bIns="0" rtlCol="0">
                <a:spAutoFit/>
              </a:bodyPr>
              <a:lstStyle/>
              <a:p>
                <a:pPr marR="5080" algn="ctr">
                  <a:lnSpc>
                    <a:spcPts val="1215"/>
                  </a:lnSpc>
                  <a:spcBef>
                    <a:spcPts val="120"/>
                  </a:spcBef>
                </a:pPr>
                <a:r>
                  <a:rPr lang="ja-JP" altLang="en-US" sz="1200" b="1" dirty="0">
                    <a:latin typeface="+mn-ea"/>
                    <a:cs typeface="Microsoft YaHei"/>
                  </a:rPr>
                  <a:t>米国</a:t>
                </a:r>
                <a:endParaRPr sz="1050" b="1" dirty="0">
                  <a:latin typeface="+mn-ea"/>
                  <a:cs typeface="Microsoft YaHei"/>
                </a:endParaRPr>
              </a:p>
            </p:txBody>
          </p:sp>
          <p:sp>
            <p:nvSpPr>
              <p:cNvPr id="28" name="object 64">
                <a:extLst>
                  <a:ext uri="{FF2B5EF4-FFF2-40B4-BE49-F238E27FC236}">
                    <a16:creationId xmlns:a16="http://schemas.microsoft.com/office/drawing/2014/main" id="{E3318014-66D4-1977-BBEF-3188CD8A9413}"/>
                  </a:ext>
                </a:extLst>
              </p:cNvPr>
              <p:cNvSpPr txBox="1"/>
              <p:nvPr/>
            </p:nvSpPr>
            <p:spPr>
              <a:xfrm>
                <a:off x="5611775" y="3880670"/>
                <a:ext cx="713619" cy="184666"/>
              </a:xfrm>
              <a:prstGeom prst="rect">
                <a:avLst/>
              </a:prstGeom>
            </p:spPr>
            <p:txBody>
              <a:bodyPr vert="horz" wrap="square" lIns="0" tIns="0" rIns="0" bIns="0" rtlCol="0">
                <a:spAutoFit/>
              </a:bodyPr>
              <a:lstStyle/>
              <a:p>
                <a:pPr marL="12700" algn="ctr">
                  <a:lnSpc>
                    <a:spcPct val="100000"/>
                  </a:lnSpc>
                </a:pPr>
                <a:r>
                  <a:rPr sz="1200" b="1" dirty="0">
                    <a:solidFill>
                      <a:srgbClr val="231916"/>
                    </a:solidFill>
                    <a:latin typeface="+mn-ea"/>
                    <a:cs typeface="Microsoft YaHei"/>
                  </a:rPr>
                  <a:t>ドイツ</a:t>
                </a:r>
                <a:endParaRPr sz="1200" dirty="0">
                  <a:latin typeface="+mn-ea"/>
                  <a:cs typeface="Microsoft YaHei"/>
                </a:endParaRPr>
              </a:p>
            </p:txBody>
          </p:sp>
          <p:sp>
            <p:nvSpPr>
              <p:cNvPr id="30" name="object 65">
                <a:extLst>
                  <a:ext uri="{FF2B5EF4-FFF2-40B4-BE49-F238E27FC236}">
                    <a16:creationId xmlns:a16="http://schemas.microsoft.com/office/drawing/2014/main" id="{A7ABBB7B-E23F-BF32-4F54-1F5BD6142CB1}"/>
                  </a:ext>
                </a:extLst>
              </p:cNvPr>
              <p:cNvSpPr txBox="1"/>
              <p:nvPr/>
            </p:nvSpPr>
            <p:spPr>
              <a:xfrm>
                <a:off x="6313707" y="3540408"/>
                <a:ext cx="914325" cy="184666"/>
              </a:xfrm>
              <a:prstGeom prst="rect">
                <a:avLst/>
              </a:prstGeom>
            </p:spPr>
            <p:txBody>
              <a:bodyPr vert="horz" wrap="square" lIns="0" tIns="0" rIns="0" bIns="0" rtlCol="0">
                <a:spAutoFit/>
              </a:bodyPr>
              <a:lstStyle/>
              <a:p>
                <a:pPr algn="ctr">
                  <a:lnSpc>
                    <a:spcPct val="100000"/>
                  </a:lnSpc>
                </a:pPr>
                <a:r>
                  <a:rPr sz="1200" b="1" dirty="0">
                    <a:solidFill>
                      <a:srgbClr val="231916"/>
                    </a:solidFill>
                    <a:latin typeface="+mn-ea"/>
                    <a:cs typeface="Microsoft YaHei"/>
                  </a:rPr>
                  <a:t>イタリア</a:t>
                </a:r>
                <a:endParaRPr sz="1200" dirty="0">
                  <a:latin typeface="+mn-ea"/>
                  <a:cs typeface="Microsoft YaHei"/>
                </a:endParaRPr>
              </a:p>
            </p:txBody>
          </p:sp>
          <p:sp>
            <p:nvSpPr>
              <p:cNvPr id="32" name="object 66">
                <a:extLst>
                  <a:ext uri="{FF2B5EF4-FFF2-40B4-BE49-F238E27FC236}">
                    <a16:creationId xmlns:a16="http://schemas.microsoft.com/office/drawing/2014/main" id="{6687DF6A-B50E-3395-C604-57308A198D94}"/>
                  </a:ext>
                </a:extLst>
              </p:cNvPr>
              <p:cNvSpPr txBox="1"/>
              <p:nvPr/>
            </p:nvSpPr>
            <p:spPr>
              <a:xfrm>
                <a:off x="7170439" y="2970295"/>
                <a:ext cx="860323" cy="184666"/>
              </a:xfrm>
              <a:prstGeom prst="rect">
                <a:avLst/>
              </a:prstGeom>
            </p:spPr>
            <p:txBody>
              <a:bodyPr vert="horz" wrap="square" lIns="0" tIns="0" rIns="0" bIns="0" rtlCol="0">
                <a:spAutoFit/>
              </a:bodyPr>
              <a:lstStyle/>
              <a:p>
                <a:pPr marL="12700" algn="ctr">
                  <a:lnSpc>
                    <a:spcPct val="100000"/>
                  </a:lnSpc>
                </a:pPr>
                <a:r>
                  <a:rPr sz="1200" b="1" dirty="0">
                    <a:solidFill>
                      <a:srgbClr val="231916"/>
                    </a:solidFill>
                    <a:latin typeface="+mn-ea"/>
                    <a:cs typeface="Microsoft YaHei"/>
                  </a:rPr>
                  <a:t>フランス</a:t>
                </a:r>
                <a:endParaRPr sz="1200" dirty="0">
                  <a:latin typeface="+mn-ea"/>
                  <a:cs typeface="Microsoft YaHei"/>
                </a:endParaRPr>
              </a:p>
            </p:txBody>
          </p:sp>
          <p:sp>
            <p:nvSpPr>
              <p:cNvPr id="34" name="object 63">
                <a:extLst>
                  <a:ext uri="{FF2B5EF4-FFF2-40B4-BE49-F238E27FC236}">
                    <a16:creationId xmlns:a16="http://schemas.microsoft.com/office/drawing/2014/main" id="{5AA572DE-0D7A-F570-FDC9-932E7FDE45FA}"/>
                  </a:ext>
                </a:extLst>
              </p:cNvPr>
              <p:cNvSpPr txBox="1"/>
              <p:nvPr/>
            </p:nvSpPr>
            <p:spPr>
              <a:xfrm>
                <a:off x="3576964" y="3988577"/>
                <a:ext cx="409613" cy="184666"/>
              </a:xfrm>
              <a:prstGeom prst="rect">
                <a:avLst/>
              </a:prstGeom>
            </p:spPr>
            <p:txBody>
              <a:bodyPr vert="horz" wrap="square" lIns="0" tIns="0" rIns="0" bIns="0" rtlCol="0">
                <a:spAutoFit/>
              </a:bodyPr>
              <a:lstStyle/>
              <a:p>
                <a:pPr marL="12700" algn="ctr">
                  <a:lnSpc>
                    <a:spcPct val="100000"/>
                  </a:lnSpc>
                </a:pPr>
                <a:r>
                  <a:rPr lang="ja-JP" altLang="en-US" sz="1200" b="1" spc="10" dirty="0">
                    <a:solidFill>
                      <a:srgbClr val="231916"/>
                    </a:solidFill>
                    <a:latin typeface="+mn-ea"/>
                    <a:cs typeface="Microsoft YaHei"/>
                  </a:rPr>
                  <a:t>日本</a:t>
                </a:r>
                <a:endParaRPr sz="1200" baseline="2525" dirty="0">
                  <a:latin typeface="+mn-ea"/>
                  <a:cs typeface="Microsoft YaHei"/>
                </a:endParaRPr>
              </a:p>
            </p:txBody>
          </p:sp>
          <p:sp>
            <p:nvSpPr>
              <p:cNvPr id="36" name="object 63">
                <a:extLst>
                  <a:ext uri="{FF2B5EF4-FFF2-40B4-BE49-F238E27FC236}">
                    <a16:creationId xmlns:a16="http://schemas.microsoft.com/office/drawing/2014/main" id="{95B1041F-128A-4CCC-01C4-8C472B55AD47}"/>
                  </a:ext>
                </a:extLst>
              </p:cNvPr>
              <p:cNvSpPr txBox="1"/>
              <p:nvPr/>
            </p:nvSpPr>
            <p:spPr>
              <a:xfrm>
                <a:off x="3595229" y="2949765"/>
                <a:ext cx="1096860" cy="369332"/>
              </a:xfrm>
              <a:prstGeom prst="rect">
                <a:avLst/>
              </a:prstGeom>
            </p:spPr>
            <p:txBody>
              <a:bodyPr vert="horz" wrap="square" lIns="0" tIns="0" rIns="0" bIns="0" rtlCol="0">
                <a:spAutoFit/>
              </a:bodyPr>
              <a:lstStyle/>
              <a:p>
                <a:pPr marL="12700" algn="ctr"/>
                <a:r>
                  <a:rPr lang="ja-JP" altLang="en-US" sz="1200" b="1" spc="10" dirty="0">
                    <a:solidFill>
                      <a:srgbClr val="231916"/>
                    </a:solidFill>
                    <a:latin typeface="+mn-ea"/>
                    <a:cs typeface="Microsoft YaHei"/>
                  </a:rPr>
                  <a:t>日本</a:t>
                </a:r>
                <a:endParaRPr lang="en-US" altLang="ja-JP" sz="1200" b="1" spc="10" dirty="0">
                  <a:solidFill>
                    <a:srgbClr val="231916"/>
                  </a:solidFill>
                  <a:latin typeface="+mn-ea"/>
                  <a:cs typeface="Microsoft YaHei"/>
                </a:endParaRPr>
              </a:p>
              <a:p>
                <a:pPr marL="12700" algn="ctr"/>
                <a:r>
                  <a:rPr lang="ja-JP" altLang="en-US" sz="1200" b="1" spc="10" dirty="0">
                    <a:solidFill>
                      <a:srgbClr val="231916"/>
                    </a:solidFill>
                    <a:latin typeface="+mn-ea"/>
                    <a:cs typeface="Microsoft YaHei"/>
                  </a:rPr>
                  <a:t>（</a:t>
                </a:r>
                <a:r>
                  <a:rPr lang="en-US" altLang="ja-JP" sz="1200" b="1" spc="10" dirty="0">
                    <a:solidFill>
                      <a:srgbClr val="231916"/>
                    </a:solidFill>
                    <a:latin typeface="+mn-ea"/>
                    <a:cs typeface="Microsoft YaHei"/>
                  </a:rPr>
                  <a:t>2060</a:t>
                </a:r>
                <a:r>
                  <a:rPr lang="ja-JP" altLang="en-US" sz="1200" b="1" spc="10" dirty="0">
                    <a:solidFill>
                      <a:srgbClr val="231916"/>
                    </a:solidFill>
                    <a:latin typeface="+mn-ea"/>
                    <a:cs typeface="Microsoft YaHei"/>
                  </a:rPr>
                  <a:t>年）</a:t>
                </a:r>
                <a:r>
                  <a:rPr sz="1200" b="1" spc="10" dirty="0">
                    <a:solidFill>
                      <a:srgbClr val="231916"/>
                    </a:solidFill>
                    <a:latin typeface="+mn-ea"/>
                    <a:cs typeface="Microsoft YaHei"/>
                  </a:rPr>
                  <a:t> </a:t>
                </a:r>
                <a:endParaRPr sz="1200" baseline="2525" dirty="0">
                  <a:latin typeface="+mn-ea"/>
                  <a:cs typeface="Microsoft YaHei"/>
                </a:endParaRPr>
              </a:p>
            </p:txBody>
          </p:sp>
          <p:pic>
            <p:nvPicPr>
              <p:cNvPr id="37" name="Picture 28" descr="イギリス">
                <a:extLst>
                  <a:ext uri="{FF2B5EF4-FFF2-40B4-BE49-F238E27FC236}">
                    <a16:creationId xmlns:a16="http://schemas.microsoft.com/office/drawing/2014/main" id="{138EC8D0-8F54-4F23-C832-9893B3984EFA}"/>
                  </a:ext>
                </a:extLst>
              </p:cNvPr>
              <p:cNvPicPr preferRelativeResize="0">
                <a:picLocks noChangeArrowheads="1"/>
              </p:cNvPicPr>
              <p:nvPr/>
            </p:nvPicPr>
            <p:blipFill>
              <a:blip r:embed="rId3" cstate="print">
                <a:extLst>
                  <a:ext uri="{28A0092B-C50C-407E-A947-70E740481C1C}">
                    <a14:useLocalDpi xmlns:a14="http://schemas.microsoft.com/office/drawing/2010/main" val="0"/>
                  </a:ext>
                </a:extLst>
              </a:blip>
              <a:stretch>
                <a:fillRect/>
              </a:stretch>
            </p:blipFill>
            <p:spPr bwMode="auto">
              <a:xfrm>
                <a:off x="4508455" y="4384640"/>
                <a:ext cx="422318" cy="304754"/>
              </a:xfrm>
              <a:prstGeom prst="rect">
                <a:avLst/>
              </a:prstGeom>
              <a:noFill/>
              <a:ln w="3175">
                <a:solidFill>
                  <a:srgbClr val="000000"/>
                </a:solidFill>
                <a:miter lim="800000"/>
                <a:headEnd/>
                <a:tailEnd/>
              </a:ln>
              <a:extLst>
                <a:ext uri="{909E8E84-426E-40dd-AFC4-6F175D3DCCD1}">
                  <a14:hiddenFill xmlns:a14="http://schemas.microsoft.com/office/drawing/2010/main" xmlns="">
                    <a:solidFill>
                      <a:srgbClr val="FFFFFF"/>
                    </a:solidFill>
                  </a14:hiddenFill>
                </a:ext>
              </a:extLst>
            </p:spPr>
          </p:pic>
          <p:cxnSp>
            <p:nvCxnSpPr>
              <p:cNvPr id="38" name="直線矢印コネクタ 37">
                <a:extLst>
                  <a:ext uri="{FF2B5EF4-FFF2-40B4-BE49-F238E27FC236}">
                    <a16:creationId xmlns:a16="http://schemas.microsoft.com/office/drawing/2014/main" id="{3E1C1EEF-8A60-08A5-E3FB-805872228119}"/>
                  </a:ext>
                </a:extLst>
              </p:cNvPr>
              <p:cNvCxnSpPr>
                <a:cxnSpLocks/>
              </p:cNvCxnSpPr>
              <p:nvPr/>
            </p:nvCxnSpPr>
            <p:spPr>
              <a:xfrm flipH="1" flipV="1">
                <a:off x="4137300" y="3411310"/>
                <a:ext cx="1068" cy="584430"/>
              </a:xfrm>
              <a:prstGeom prst="straightConnector1">
                <a:avLst/>
              </a:prstGeom>
              <a:ln w="28575">
                <a:solidFill>
                  <a:srgbClr val="FF0000"/>
                </a:solidFill>
                <a:prstDash val="solid"/>
                <a:tailEnd type="triangle"/>
              </a:ln>
            </p:spPr>
            <p:style>
              <a:lnRef idx="1">
                <a:schemeClr val="accent1"/>
              </a:lnRef>
              <a:fillRef idx="0">
                <a:schemeClr val="accent1"/>
              </a:fillRef>
              <a:effectRef idx="0">
                <a:schemeClr val="accent1"/>
              </a:effectRef>
              <a:fontRef idx="minor">
                <a:schemeClr val="tx1"/>
              </a:fontRef>
            </p:style>
          </p:cxnSp>
          <p:sp>
            <p:nvSpPr>
              <p:cNvPr id="39" name="テキスト ボックス 38">
                <a:extLst>
                  <a:ext uri="{FF2B5EF4-FFF2-40B4-BE49-F238E27FC236}">
                    <a16:creationId xmlns:a16="http://schemas.microsoft.com/office/drawing/2014/main" id="{02934B98-0C37-F349-1DD9-5377EB9615DF}"/>
                  </a:ext>
                </a:extLst>
              </p:cNvPr>
              <p:cNvSpPr txBox="1"/>
              <p:nvPr/>
            </p:nvSpPr>
            <p:spPr>
              <a:xfrm>
                <a:off x="705158" y="6559519"/>
                <a:ext cx="928914" cy="184666"/>
              </a:xfrm>
              <a:prstGeom prst="rect">
                <a:avLst/>
              </a:prstGeom>
              <a:noFill/>
            </p:spPr>
            <p:txBody>
              <a:bodyPr wrap="square" lIns="0" tIns="0" rIns="0" bIns="0" rtlCol="0">
                <a:spAutoFit/>
              </a:bodyPr>
              <a:lstStyle/>
              <a:p>
                <a:pPr algn="ctr"/>
                <a:r>
                  <a:rPr kumimoji="1" lang="ja-JP" altLang="en-US" sz="1200" b="1" dirty="0">
                    <a:latin typeface="+mn-ea"/>
                  </a:rPr>
                  <a:t>低福祉</a:t>
                </a:r>
              </a:p>
            </p:txBody>
          </p:sp>
          <p:sp>
            <p:nvSpPr>
              <p:cNvPr id="40" name="テキスト ボックス 39">
                <a:extLst>
                  <a:ext uri="{FF2B5EF4-FFF2-40B4-BE49-F238E27FC236}">
                    <a16:creationId xmlns:a16="http://schemas.microsoft.com/office/drawing/2014/main" id="{A4AFAE13-FA16-AACC-5AB8-C9834E4DFB48}"/>
                  </a:ext>
                </a:extLst>
              </p:cNvPr>
              <p:cNvSpPr txBox="1"/>
              <p:nvPr/>
            </p:nvSpPr>
            <p:spPr>
              <a:xfrm>
                <a:off x="878940" y="2481766"/>
                <a:ext cx="610684" cy="184666"/>
              </a:xfrm>
              <a:prstGeom prst="rect">
                <a:avLst/>
              </a:prstGeom>
              <a:noFill/>
            </p:spPr>
            <p:txBody>
              <a:bodyPr wrap="square" lIns="0" tIns="0" rIns="0" bIns="0" rtlCol="0">
                <a:spAutoFit/>
              </a:bodyPr>
              <a:lstStyle/>
              <a:p>
                <a:pPr algn="ctr"/>
                <a:r>
                  <a:rPr kumimoji="1" lang="ja-JP" altLang="en-US" sz="1200" b="1" dirty="0">
                    <a:latin typeface="+mn-ea"/>
                  </a:rPr>
                  <a:t>高福祉</a:t>
                </a:r>
              </a:p>
            </p:txBody>
          </p:sp>
          <p:sp>
            <p:nvSpPr>
              <p:cNvPr id="42" name="object 64">
                <a:extLst>
                  <a:ext uri="{FF2B5EF4-FFF2-40B4-BE49-F238E27FC236}">
                    <a16:creationId xmlns:a16="http://schemas.microsoft.com/office/drawing/2014/main" id="{28888A6D-A38B-AC14-5102-26EE32137A5A}"/>
                  </a:ext>
                </a:extLst>
              </p:cNvPr>
              <p:cNvSpPr txBox="1"/>
              <p:nvPr/>
            </p:nvSpPr>
            <p:spPr>
              <a:xfrm>
                <a:off x="4366040" y="4167441"/>
                <a:ext cx="713619" cy="184666"/>
              </a:xfrm>
              <a:prstGeom prst="rect">
                <a:avLst/>
              </a:prstGeom>
            </p:spPr>
            <p:txBody>
              <a:bodyPr vert="horz" wrap="square" lIns="0" tIns="0" rIns="0" bIns="0" rtlCol="0">
                <a:spAutoFit/>
              </a:bodyPr>
              <a:lstStyle/>
              <a:p>
                <a:pPr marL="12700" algn="ctr">
                  <a:lnSpc>
                    <a:spcPct val="100000"/>
                  </a:lnSpc>
                </a:pPr>
                <a:r>
                  <a:rPr lang="ja-JP" altLang="en-US" sz="1200" b="1" dirty="0">
                    <a:solidFill>
                      <a:srgbClr val="231916"/>
                    </a:solidFill>
                    <a:latin typeface="+mn-ea"/>
                    <a:cs typeface="Microsoft YaHei"/>
                  </a:rPr>
                  <a:t>英国</a:t>
                </a:r>
              </a:p>
            </p:txBody>
          </p:sp>
          <p:sp>
            <p:nvSpPr>
              <p:cNvPr id="58" name="テキスト ボックス 57">
                <a:extLst>
                  <a:ext uri="{FF2B5EF4-FFF2-40B4-BE49-F238E27FC236}">
                    <a16:creationId xmlns:a16="http://schemas.microsoft.com/office/drawing/2014/main" id="{717D18CB-A8D1-91A2-78A3-66827D3339AF}"/>
                  </a:ext>
                </a:extLst>
              </p:cNvPr>
              <p:cNvSpPr txBox="1"/>
              <p:nvPr/>
            </p:nvSpPr>
            <p:spPr>
              <a:xfrm>
                <a:off x="860858" y="7236226"/>
                <a:ext cx="6025772" cy="126688"/>
              </a:xfrm>
              <a:prstGeom prst="rect">
                <a:avLst/>
              </a:prstGeom>
              <a:noFill/>
            </p:spPr>
            <p:txBody>
              <a:bodyPr wrap="square" lIns="0" tIns="0" rIns="0" bIns="0" rtlCol="0">
                <a:spAutoFit/>
              </a:bodyPr>
              <a:lstStyle/>
              <a:p>
                <a:r>
                  <a:rPr kumimoji="1" lang="ja-JP" altLang="en-US" sz="800" dirty="0">
                    <a:latin typeface="+mn-ea"/>
                    <a:ea typeface="+mn-ea"/>
                  </a:rPr>
                  <a:t>（出典）</a:t>
                </a:r>
                <a:r>
                  <a:rPr kumimoji="1" lang="en-US" altLang="ja-JP" sz="800" dirty="0" err="1">
                    <a:latin typeface="+mn-ea"/>
                    <a:ea typeface="+mn-ea"/>
                  </a:rPr>
                  <a:t>OECD”National</a:t>
                </a:r>
                <a:r>
                  <a:rPr kumimoji="1" lang="en-US" altLang="ja-JP" sz="800" dirty="0">
                    <a:latin typeface="+mn-ea"/>
                    <a:ea typeface="+mn-ea"/>
                  </a:rPr>
                  <a:t> Accounts”</a:t>
                </a:r>
                <a:r>
                  <a:rPr kumimoji="1" lang="ja-JP" altLang="en-US" sz="800" dirty="0">
                    <a:latin typeface="+mn-ea"/>
                    <a:ea typeface="+mn-ea"/>
                  </a:rPr>
                  <a:t>、”</a:t>
                </a:r>
                <a:r>
                  <a:rPr kumimoji="1" lang="en-US" altLang="ja-JP" sz="800" dirty="0">
                    <a:latin typeface="+mn-ea"/>
                    <a:ea typeface="+mn-ea"/>
                  </a:rPr>
                  <a:t>Revenue Statistics”</a:t>
                </a:r>
                <a:r>
                  <a:rPr kumimoji="1" lang="ja-JP" altLang="en-US" sz="800" dirty="0">
                    <a:latin typeface="+mn-ea"/>
                    <a:ea typeface="+mn-ea"/>
                  </a:rPr>
                  <a:t>、内閣府「国民経済計算」等</a:t>
                </a:r>
              </a:p>
            </p:txBody>
          </p:sp>
          <p:grpSp>
            <p:nvGrpSpPr>
              <p:cNvPr id="80" name="グループ化 79">
                <a:extLst>
                  <a:ext uri="{FF2B5EF4-FFF2-40B4-BE49-F238E27FC236}">
                    <a16:creationId xmlns:a16="http://schemas.microsoft.com/office/drawing/2014/main" id="{7CD7059C-0CF9-E6F4-E3D1-6DD0107516E3}"/>
                  </a:ext>
                </a:extLst>
              </p:cNvPr>
              <p:cNvGrpSpPr/>
              <p:nvPr/>
            </p:nvGrpSpPr>
            <p:grpSpPr>
              <a:xfrm>
                <a:off x="5504894" y="4715545"/>
                <a:ext cx="3375869" cy="1761688"/>
                <a:chOff x="5741796" y="4633352"/>
                <a:chExt cx="3375869" cy="1761688"/>
              </a:xfrm>
            </p:grpSpPr>
            <p:sp>
              <p:nvSpPr>
                <p:cNvPr id="5" name="テキスト ボックス 2">
                  <a:extLst>
                    <a:ext uri="{FF2B5EF4-FFF2-40B4-BE49-F238E27FC236}">
                      <a16:creationId xmlns:a16="http://schemas.microsoft.com/office/drawing/2014/main" id="{FBE0A987-DCD0-BAD0-CB08-DAF99BEE529D}"/>
                    </a:ext>
                  </a:extLst>
                </p:cNvPr>
                <p:cNvSpPr txBox="1"/>
                <p:nvPr/>
              </p:nvSpPr>
              <p:spPr>
                <a:xfrm>
                  <a:off x="7691230" y="5438473"/>
                  <a:ext cx="1426435" cy="253374"/>
                </a:xfrm>
                <a:prstGeom prst="rect">
                  <a:avLst/>
                </a:prstGeom>
              </p:spPr>
              <p:txBody>
                <a:bodyPr wrap="square" lIns="0" tIns="0" rIns="0" bIns="0" rtlCol="0">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fontAlgn="base">
                    <a:spcBef>
                      <a:spcPct val="0"/>
                    </a:spcBef>
                    <a:spcAft>
                      <a:spcPct val="0"/>
                    </a:spcAft>
                  </a:pPr>
                  <a:r>
                    <a:rPr lang="ja-JP" altLang="en-US" sz="1200" b="1" dirty="0">
                      <a:solidFill>
                        <a:srgbClr val="0070C0"/>
                      </a:solidFill>
                      <a:latin typeface="+mn-ea"/>
                    </a:rPr>
                    <a:t>国民負担の引上げ</a:t>
                  </a:r>
                </a:p>
              </p:txBody>
            </p:sp>
            <p:cxnSp>
              <p:nvCxnSpPr>
                <p:cNvPr id="19" name="直線矢印コネクタ 18">
                  <a:extLst>
                    <a:ext uri="{FF2B5EF4-FFF2-40B4-BE49-F238E27FC236}">
                      <a16:creationId xmlns:a16="http://schemas.microsoft.com/office/drawing/2014/main" id="{86EC0FBE-F308-ED3F-88CA-D86C6F8607AC}"/>
                    </a:ext>
                  </a:extLst>
                </p:cNvPr>
                <p:cNvCxnSpPr>
                  <a:cxnSpLocks/>
                </p:cNvCxnSpPr>
                <p:nvPr/>
              </p:nvCxnSpPr>
              <p:spPr>
                <a:xfrm>
                  <a:off x="6746054" y="5501621"/>
                  <a:ext cx="899362" cy="970"/>
                </a:xfrm>
                <a:prstGeom prst="straightConnector1">
                  <a:avLst/>
                </a:prstGeom>
                <a:ln w="38100">
                  <a:solidFill>
                    <a:srgbClr val="0070C0"/>
                  </a:solidFill>
                  <a:tailEnd type="triangle"/>
                </a:ln>
              </p:spPr>
              <p:style>
                <a:lnRef idx="1">
                  <a:schemeClr val="accent1"/>
                </a:lnRef>
                <a:fillRef idx="0">
                  <a:schemeClr val="accent1"/>
                </a:fillRef>
                <a:effectRef idx="0">
                  <a:schemeClr val="accent1"/>
                </a:effectRef>
                <a:fontRef idx="minor">
                  <a:schemeClr val="tx1"/>
                </a:fontRef>
              </p:style>
            </p:cxnSp>
            <p:cxnSp>
              <p:nvCxnSpPr>
                <p:cNvPr id="20" name="直線矢印コネクタ 19">
                  <a:extLst>
                    <a:ext uri="{FF2B5EF4-FFF2-40B4-BE49-F238E27FC236}">
                      <a16:creationId xmlns:a16="http://schemas.microsoft.com/office/drawing/2014/main" id="{A1339152-15C6-56B1-CEA1-C8508D77326B}"/>
                    </a:ext>
                  </a:extLst>
                </p:cNvPr>
                <p:cNvCxnSpPr>
                  <a:cxnSpLocks/>
                </p:cNvCxnSpPr>
                <p:nvPr/>
              </p:nvCxnSpPr>
              <p:spPr>
                <a:xfrm>
                  <a:off x="6601359" y="5579487"/>
                  <a:ext cx="0" cy="413361"/>
                </a:xfrm>
                <a:prstGeom prst="straightConnector1">
                  <a:avLst/>
                </a:prstGeom>
                <a:ln w="38100">
                  <a:solidFill>
                    <a:srgbClr val="0070C0"/>
                  </a:solidFill>
                  <a:tailEnd type="triangle"/>
                </a:ln>
              </p:spPr>
              <p:style>
                <a:lnRef idx="1">
                  <a:schemeClr val="accent1"/>
                </a:lnRef>
                <a:fillRef idx="0">
                  <a:schemeClr val="accent1"/>
                </a:fillRef>
                <a:effectRef idx="0">
                  <a:schemeClr val="accent1"/>
                </a:effectRef>
                <a:fontRef idx="minor">
                  <a:schemeClr val="tx1"/>
                </a:fontRef>
              </p:style>
            </p:cxnSp>
            <p:cxnSp>
              <p:nvCxnSpPr>
                <p:cNvPr id="21" name="直線矢印コネクタ 20">
                  <a:extLst>
                    <a:ext uri="{FF2B5EF4-FFF2-40B4-BE49-F238E27FC236}">
                      <a16:creationId xmlns:a16="http://schemas.microsoft.com/office/drawing/2014/main" id="{499BB9D7-8CAC-8B4A-67FD-F71CC52FFA8A}"/>
                    </a:ext>
                  </a:extLst>
                </p:cNvPr>
                <p:cNvCxnSpPr>
                  <a:cxnSpLocks/>
                </p:cNvCxnSpPr>
                <p:nvPr/>
              </p:nvCxnSpPr>
              <p:spPr>
                <a:xfrm flipV="1">
                  <a:off x="6601359" y="5014340"/>
                  <a:ext cx="0" cy="434666"/>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22" name="テキスト ボックス 2">
                  <a:extLst>
                    <a:ext uri="{FF2B5EF4-FFF2-40B4-BE49-F238E27FC236}">
                      <a16:creationId xmlns:a16="http://schemas.microsoft.com/office/drawing/2014/main" id="{4BF925D6-162D-66FC-8B34-1F5725DC4DCE}"/>
                    </a:ext>
                  </a:extLst>
                </p:cNvPr>
                <p:cNvSpPr txBox="1"/>
                <p:nvPr/>
              </p:nvSpPr>
              <p:spPr>
                <a:xfrm>
                  <a:off x="5992939" y="4633352"/>
                  <a:ext cx="1221722" cy="315604"/>
                </a:xfrm>
                <a:prstGeom prst="rect">
                  <a:avLst/>
                </a:prstGeom>
              </p:spPr>
              <p:txBody>
                <a:bodyPr wrap="square" lIns="0" tIns="0" rIns="0" bIns="0" rtlCol="0">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fontAlgn="base">
                    <a:spcBef>
                      <a:spcPct val="0"/>
                    </a:spcBef>
                    <a:spcAft>
                      <a:spcPct val="0"/>
                    </a:spcAft>
                  </a:pPr>
                  <a:r>
                    <a:rPr lang="ja-JP" altLang="en-US" sz="1200" b="1" dirty="0">
                      <a:solidFill>
                        <a:srgbClr val="FF0000"/>
                      </a:solidFill>
                      <a:latin typeface="+mn-ea"/>
                    </a:rPr>
                    <a:t>成長率を上回る</a:t>
                  </a:r>
                  <a:endParaRPr lang="en-US" altLang="ja-JP" sz="1200" b="1" dirty="0">
                    <a:solidFill>
                      <a:srgbClr val="FF0000"/>
                    </a:solidFill>
                    <a:latin typeface="+mn-ea"/>
                  </a:endParaRPr>
                </a:p>
                <a:p>
                  <a:pPr algn="ctr" fontAlgn="base">
                    <a:spcBef>
                      <a:spcPct val="0"/>
                    </a:spcBef>
                    <a:spcAft>
                      <a:spcPct val="0"/>
                    </a:spcAft>
                  </a:pPr>
                  <a:r>
                    <a:rPr lang="ja-JP" altLang="en-US" sz="1200" b="1" dirty="0">
                      <a:solidFill>
                        <a:srgbClr val="FF0000"/>
                      </a:solidFill>
                      <a:latin typeface="+mn-ea"/>
                    </a:rPr>
                    <a:t>給付の伸び</a:t>
                  </a:r>
                </a:p>
              </p:txBody>
            </p:sp>
            <p:cxnSp>
              <p:nvCxnSpPr>
                <p:cNvPr id="23" name="直線矢印コネクタ 22">
                  <a:extLst>
                    <a:ext uri="{FF2B5EF4-FFF2-40B4-BE49-F238E27FC236}">
                      <a16:creationId xmlns:a16="http://schemas.microsoft.com/office/drawing/2014/main" id="{E1CB0C88-C2E4-FCA9-B74A-8C16FC1306F8}"/>
                    </a:ext>
                  </a:extLst>
                </p:cNvPr>
                <p:cNvCxnSpPr>
                  <a:cxnSpLocks/>
                </p:cNvCxnSpPr>
                <p:nvPr/>
              </p:nvCxnSpPr>
              <p:spPr>
                <a:xfrm>
                  <a:off x="6738142" y="5586427"/>
                  <a:ext cx="839532" cy="381608"/>
                </a:xfrm>
                <a:prstGeom prst="straightConnector1">
                  <a:avLst/>
                </a:prstGeom>
                <a:ln w="38100">
                  <a:solidFill>
                    <a:srgbClr val="0070C0"/>
                  </a:solidFill>
                  <a:tailEnd type="triangle"/>
                </a:ln>
              </p:spPr>
              <p:style>
                <a:lnRef idx="1">
                  <a:schemeClr val="accent1"/>
                </a:lnRef>
                <a:fillRef idx="0">
                  <a:schemeClr val="accent1"/>
                </a:fillRef>
                <a:effectRef idx="0">
                  <a:schemeClr val="accent1"/>
                </a:effectRef>
                <a:fontRef idx="minor">
                  <a:schemeClr val="tx1"/>
                </a:fontRef>
              </p:style>
            </p:cxnSp>
            <p:sp>
              <p:nvSpPr>
                <p:cNvPr id="24" name="テキスト ボックス 2">
                  <a:extLst>
                    <a:ext uri="{FF2B5EF4-FFF2-40B4-BE49-F238E27FC236}">
                      <a16:creationId xmlns:a16="http://schemas.microsoft.com/office/drawing/2014/main" id="{6CB11AC5-CF70-6B4A-50BD-17D4E0376C49}"/>
                    </a:ext>
                  </a:extLst>
                </p:cNvPr>
                <p:cNvSpPr txBox="1"/>
                <p:nvPr/>
              </p:nvSpPr>
              <p:spPr>
                <a:xfrm>
                  <a:off x="5741796" y="6056766"/>
                  <a:ext cx="1711950" cy="338274"/>
                </a:xfrm>
                <a:prstGeom prst="rect">
                  <a:avLst/>
                </a:prstGeom>
              </p:spPr>
              <p:txBody>
                <a:bodyPr wrap="square" lIns="0" tIns="0" rIns="0" bIns="0" rtlCol="0">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fontAlgn="base">
                    <a:spcBef>
                      <a:spcPct val="0"/>
                    </a:spcBef>
                    <a:spcAft>
                      <a:spcPct val="0"/>
                    </a:spcAft>
                  </a:pPr>
                  <a:r>
                    <a:rPr lang="ja-JP" altLang="en-US" sz="1200" b="1" dirty="0">
                      <a:solidFill>
                        <a:srgbClr val="0070C0"/>
                      </a:solidFill>
                      <a:latin typeface="+mn-ea"/>
                    </a:rPr>
                    <a:t> 給付の伸びの抑制</a:t>
                  </a:r>
                  <a:endParaRPr lang="en-US" altLang="ja-JP" sz="1200" b="1" dirty="0">
                    <a:solidFill>
                      <a:srgbClr val="0070C0"/>
                    </a:solidFill>
                    <a:latin typeface="+mn-ea"/>
                  </a:endParaRPr>
                </a:p>
                <a:p>
                  <a:pPr algn="ctr" fontAlgn="base">
                    <a:spcBef>
                      <a:spcPct val="0"/>
                    </a:spcBef>
                    <a:spcAft>
                      <a:spcPct val="0"/>
                    </a:spcAft>
                  </a:pPr>
                  <a:r>
                    <a:rPr lang="ja-JP" altLang="en-US" sz="1200" b="1" dirty="0">
                      <a:solidFill>
                        <a:srgbClr val="0070C0"/>
                      </a:solidFill>
                      <a:latin typeface="+mn-ea"/>
                    </a:rPr>
                    <a:t>（社会保障制度の改革）</a:t>
                  </a:r>
                </a:p>
              </p:txBody>
            </p:sp>
            <p:sp>
              <p:nvSpPr>
                <p:cNvPr id="25" name="テキスト ボックス 2">
                  <a:extLst>
                    <a:ext uri="{FF2B5EF4-FFF2-40B4-BE49-F238E27FC236}">
                      <a16:creationId xmlns:a16="http://schemas.microsoft.com/office/drawing/2014/main" id="{1B6221AA-68CA-2B5D-3524-805073FFC4F9}"/>
                    </a:ext>
                  </a:extLst>
                </p:cNvPr>
                <p:cNvSpPr txBox="1"/>
                <p:nvPr/>
              </p:nvSpPr>
              <p:spPr>
                <a:xfrm>
                  <a:off x="7662935" y="5915168"/>
                  <a:ext cx="965616" cy="338273"/>
                </a:xfrm>
                <a:prstGeom prst="rect">
                  <a:avLst/>
                </a:prstGeom>
              </p:spPr>
              <p:txBody>
                <a:bodyPr wrap="square" lIns="0" tIns="0" rIns="0" bIns="0" rtlCol="0">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fontAlgn="base">
                    <a:spcBef>
                      <a:spcPct val="0"/>
                    </a:spcBef>
                    <a:spcAft>
                      <a:spcPct val="0"/>
                    </a:spcAft>
                  </a:pPr>
                  <a:r>
                    <a:rPr lang="ja-JP" altLang="en-US" sz="1200" b="1" dirty="0">
                      <a:solidFill>
                        <a:srgbClr val="0070C0"/>
                      </a:solidFill>
                      <a:latin typeface="+mn-ea"/>
                    </a:rPr>
                    <a:t>組み合わせ</a:t>
                  </a:r>
                </a:p>
              </p:txBody>
            </p:sp>
          </p:grpSp>
          <p:pic>
            <p:nvPicPr>
              <p:cNvPr id="27" name="Picture 20" descr="アメリカ">
                <a:extLst>
                  <a:ext uri="{FF2B5EF4-FFF2-40B4-BE49-F238E27FC236}">
                    <a16:creationId xmlns:a16="http://schemas.microsoft.com/office/drawing/2014/main" id="{1FFB83C7-78F0-8F66-11F3-AFD60BC820E9}"/>
                  </a:ext>
                </a:extLst>
              </p:cNvPr>
              <p:cNvPicPr>
                <a:picLocks noChangeArrowheads="1"/>
              </p:cNvPicPr>
              <p:nvPr/>
            </p:nvPicPr>
            <p:blipFill>
              <a:blip r:embed="rId4" cstate="print">
                <a:extLst>
                  <a:ext uri="{28A0092B-C50C-407E-A947-70E740481C1C}">
                    <a14:useLocalDpi xmlns:a14="http://schemas.microsoft.com/office/drawing/2010/main" val="0"/>
                  </a:ext>
                </a:extLst>
              </a:blip>
              <a:stretch>
                <a:fillRect/>
              </a:stretch>
            </p:blipFill>
            <p:spPr bwMode="auto">
              <a:xfrm>
                <a:off x="3034104" y="5298083"/>
                <a:ext cx="422318" cy="304754"/>
              </a:xfrm>
              <a:prstGeom prst="rect">
                <a:avLst/>
              </a:prstGeom>
              <a:noFill/>
              <a:ln w="3175">
                <a:solidFill>
                  <a:srgbClr val="000000"/>
                </a:solidFill>
                <a:miter lim="800000"/>
                <a:headEnd/>
                <a:tailEnd/>
              </a:ln>
              <a:extLst>
                <a:ext uri="{909E8E84-426E-40dd-AFC4-6F175D3DCCD1}">
                  <a14:hiddenFill xmlns:a14="http://schemas.microsoft.com/office/drawing/2010/main" xmlns="">
                    <a:solidFill>
                      <a:srgbClr val="FFFFFF"/>
                    </a:solidFill>
                  </a14:hiddenFill>
                </a:ext>
              </a:extLst>
            </p:spPr>
          </p:pic>
          <p:pic>
            <p:nvPicPr>
              <p:cNvPr id="29" name="Picture 18" descr="ドイツ">
                <a:extLst>
                  <a:ext uri="{FF2B5EF4-FFF2-40B4-BE49-F238E27FC236}">
                    <a16:creationId xmlns:a16="http://schemas.microsoft.com/office/drawing/2014/main" id="{433335BA-980E-8963-213A-6B2785F6F64A}"/>
                  </a:ext>
                </a:extLst>
              </p:cNvPr>
              <p:cNvPicPr preferRelativeResize="0">
                <a:picLocks noChangeArrowheads="1"/>
              </p:cNvPicPr>
              <p:nvPr/>
            </p:nvPicPr>
            <p:blipFill>
              <a:blip r:embed="rId5" cstate="print">
                <a:extLst>
                  <a:ext uri="{28A0092B-C50C-407E-A947-70E740481C1C}">
                    <a14:useLocalDpi xmlns:a14="http://schemas.microsoft.com/office/drawing/2010/main" val="0"/>
                  </a:ext>
                </a:extLst>
              </a:blip>
              <a:stretch>
                <a:fillRect/>
              </a:stretch>
            </p:blipFill>
            <p:spPr bwMode="auto">
              <a:xfrm>
                <a:off x="5763671" y="4111941"/>
                <a:ext cx="422318" cy="304754"/>
              </a:xfrm>
              <a:prstGeom prst="rect">
                <a:avLst/>
              </a:prstGeom>
              <a:noFill/>
              <a:ln w="3175">
                <a:solidFill>
                  <a:srgbClr val="000000"/>
                </a:solidFill>
                <a:miter lim="800000"/>
                <a:headEnd/>
                <a:tailEnd/>
              </a:ln>
              <a:extLst>
                <a:ext uri="{909E8E84-426E-40dd-AFC4-6F175D3DCCD1}">
                  <a14:hiddenFill xmlns:a14="http://schemas.microsoft.com/office/drawing/2010/main" xmlns="">
                    <a:solidFill>
                      <a:srgbClr val="FFFFFF"/>
                    </a:solidFill>
                  </a14:hiddenFill>
                </a:ext>
              </a:extLst>
            </p:spPr>
          </p:pic>
          <p:pic>
            <p:nvPicPr>
              <p:cNvPr id="31" name="図 30" descr="イタリアの国旗-国旗など">
                <a:extLst>
                  <a:ext uri="{FF2B5EF4-FFF2-40B4-BE49-F238E27FC236}">
                    <a16:creationId xmlns:a16="http://schemas.microsoft.com/office/drawing/2014/main" id="{61CFC7BC-CC01-09DB-64C1-DA86B5E4A6CB}"/>
                  </a:ext>
                </a:extLst>
              </p:cNvPr>
              <p:cNvPicPr preferRelativeResize="0">
                <a:picLocks/>
              </p:cNvPicPr>
              <p:nvPr/>
            </p:nvPicPr>
            <p:blipFill>
              <a:blip r:embed="rId6" cstate="print">
                <a:extLst>
                  <a:ext uri="{28A0092B-C50C-407E-A947-70E740481C1C}">
                    <a14:useLocalDpi xmlns:a14="http://schemas.microsoft.com/office/drawing/2010/main" val="0"/>
                  </a:ext>
                </a:extLst>
              </a:blip>
              <a:stretch>
                <a:fillRect/>
              </a:stretch>
            </p:blipFill>
            <p:spPr bwMode="auto">
              <a:xfrm>
                <a:off x="6540989" y="3757034"/>
                <a:ext cx="453798" cy="304754"/>
              </a:xfrm>
              <a:prstGeom prst="rect">
                <a:avLst/>
              </a:prstGeom>
              <a:noFill/>
              <a:ln w="3175">
                <a:solidFill>
                  <a:schemeClr val="tx1"/>
                </a:solidFill>
              </a:ln>
            </p:spPr>
          </p:pic>
          <p:pic>
            <p:nvPicPr>
              <p:cNvPr id="33" name="Picture 75" descr="フランス">
                <a:extLst>
                  <a:ext uri="{FF2B5EF4-FFF2-40B4-BE49-F238E27FC236}">
                    <a16:creationId xmlns:a16="http://schemas.microsoft.com/office/drawing/2014/main" id="{686D76BB-6F00-1CEA-BD01-12FD3F0059C0}"/>
                  </a:ext>
                </a:extLst>
              </p:cNvPr>
              <p:cNvPicPr preferRelativeResize="0">
                <a:picLocks noChangeArrowheads="1"/>
              </p:cNvPicPr>
              <p:nvPr/>
            </p:nvPicPr>
            <p:blipFill>
              <a:blip r:embed="rId7" cstate="print">
                <a:extLst>
                  <a:ext uri="{28A0092B-C50C-407E-A947-70E740481C1C}">
                    <a14:useLocalDpi xmlns:a14="http://schemas.microsoft.com/office/drawing/2010/main" val="0"/>
                  </a:ext>
                </a:extLst>
              </a:blip>
              <a:stretch>
                <a:fillRect/>
              </a:stretch>
            </p:blipFill>
            <p:spPr bwMode="auto">
              <a:xfrm>
                <a:off x="7414114" y="3196264"/>
                <a:ext cx="422318" cy="296505"/>
              </a:xfrm>
              <a:prstGeom prst="rect">
                <a:avLst/>
              </a:prstGeom>
              <a:noFill/>
              <a:ln w="3175">
                <a:solidFill>
                  <a:srgbClr val="000000"/>
                </a:solidFill>
                <a:miter lim="800000"/>
                <a:headEnd/>
                <a:tailEnd/>
              </a:ln>
              <a:extLst>
                <a:ext uri="{909E8E84-426E-40dd-AFC4-6F175D3DCCD1}">
                  <a14:hiddenFill xmlns:a14="http://schemas.microsoft.com/office/drawing/2010/main" xmlns="">
                    <a:solidFill>
                      <a:srgbClr val="FFFFFF"/>
                    </a:solidFill>
                  </a14:hiddenFill>
                </a:ext>
              </a:extLst>
            </p:spPr>
          </p:pic>
          <p:grpSp>
            <p:nvGrpSpPr>
              <p:cNvPr id="73" name="グループ化 72">
                <a:extLst>
                  <a:ext uri="{FF2B5EF4-FFF2-40B4-BE49-F238E27FC236}">
                    <a16:creationId xmlns:a16="http://schemas.microsoft.com/office/drawing/2014/main" id="{DA21577C-B500-BA9D-BCC6-EC16B9947210}"/>
                  </a:ext>
                </a:extLst>
              </p:cNvPr>
              <p:cNvGrpSpPr/>
              <p:nvPr/>
            </p:nvGrpSpPr>
            <p:grpSpPr>
              <a:xfrm>
                <a:off x="2015973" y="5758580"/>
                <a:ext cx="3043645" cy="689666"/>
                <a:chOff x="2628221" y="5538606"/>
                <a:chExt cx="3043645" cy="689666"/>
              </a:xfrm>
            </p:grpSpPr>
            <p:sp>
              <p:nvSpPr>
                <p:cNvPr id="43" name="四角形: 角を丸くする 42">
                  <a:extLst>
                    <a:ext uri="{FF2B5EF4-FFF2-40B4-BE49-F238E27FC236}">
                      <a16:creationId xmlns:a16="http://schemas.microsoft.com/office/drawing/2014/main" id="{D9F3B558-40B1-DA95-31DE-75A407CD2B44}"/>
                    </a:ext>
                  </a:extLst>
                </p:cNvPr>
                <p:cNvSpPr/>
                <p:nvPr/>
              </p:nvSpPr>
              <p:spPr>
                <a:xfrm>
                  <a:off x="2628221" y="5538606"/>
                  <a:ext cx="3026393" cy="689666"/>
                </a:xfrm>
                <a:prstGeom prst="roundRect">
                  <a:avLst>
                    <a:gd name="adj" fmla="val 6717"/>
                  </a:avLst>
                </a:prstGeom>
                <a:solidFill>
                  <a:schemeClr val="bg1"/>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lIns="216000" tIns="288000" rIns="108000" rtlCol="0" anchor="ctr"/>
                <a:lstStyle/>
                <a:p>
                  <a:pPr algn="just"/>
                  <a:endParaRPr kumimoji="1" lang="ja-JP" altLang="en-US" sz="900" dirty="0">
                    <a:solidFill>
                      <a:schemeClr val="tx1"/>
                    </a:solidFill>
                    <a:latin typeface="+mn-ea"/>
                  </a:endParaRPr>
                </a:p>
              </p:txBody>
            </p:sp>
            <p:sp>
              <p:nvSpPr>
                <p:cNvPr id="44" name="四角形: 角を丸くする 43">
                  <a:extLst>
                    <a:ext uri="{FF2B5EF4-FFF2-40B4-BE49-F238E27FC236}">
                      <a16:creationId xmlns:a16="http://schemas.microsoft.com/office/drawing/2014/main" id="{C5A730F3-3747-BC21-93B9-8103C31C0FF4}"/>
                    </a:ext>
                  </a:extLst>
                </p:cNvPr>
                <p:cNvSpPr/>
                <p:nvPr/>
              </p:nvSpPr>
              <p:spPr>
                <a:xfrm>
                  <a:off x="2628222" y="5538606"/>
                  <a:ext cx="3026391" cy="241703"/>
                </a:xfrm>
                <a:prstGeom prst="roundRect">
                  <a:avLst>
                    <a:gd name="adj" fmla="val 19543"/>
                  </a:avLst>
                </a:prstGeom>
                <a:solidFill>
                  <a:srgbClr val="0070C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lnSpc>
                      <a:spcPts val="1800"/>
                    </a:lnSpc>
                  </a:pPr>
                  <a:r>
                    <a:rPr lang="ja-JP" altLang="en-US" sz="1200" b="1" dirty="0">
                      <a:latin typeface="+mn-ea"/>
                    </a:rPr>
                    <a:t>低福祉・低負担</a:t>
                  </a:r>
                </a:p>
              </p:txBody>
            </p:sp>
            <p:sp>
              <p:nvSpPr>
                <p:cNvPr id="45" name="テキスト ボックス 44">
                  <a:extLst>
                    <a:ext uri="{FF2B5EF4-FFF2-40B4-BE49-F238E27FC236}">
                      <a16:creationId xmlns:a16="http://schemas.microsoft.com/office/drawing/2014/main" id="{B27A7103-4496-E29A-5D4D-9247B5E517AD}"/>
                    </a:ext>
                  </a:extLst>
                </p:cNvPr>
                <p:cNvSpPr txBox="1"/>
                <p:nvPr/>
              </p:nvSpPr>
              <p:spPr>
                <a:xfrm>
                  <a:off x="2706731" y="5864577"/>
                  <a:ext cx="2965135" cy="320564"/>
                </a:xfrm>
                <a:prstGeom prst="rect">
                  <a:avLst/>
                </a:prstGeom>
                <a:noFill/>
              </p:spPr>
              <p:txBody>
                <a:bodyPr wrap="square" lIns="0" tIns="0" rIns="0" bIns="0" rtlCol="0">
                  <a:noAutofit/>
                </a:bodyPr>
                <a:lstStyle/>
                <a:p>
                  <a:pPr algn="just"/>
                  <a:r>
                    <a:rPr kumimoji="1" lang="ja-JP" altLang="en-US" sz="1100" dirty="0">
                      <a:latin typeface="+mn-ea"/>
                    </a:rPr>
                    <a:t>社会保障の給付が少なく、</a:t>
                  </a:r>
                  <a:endParaRPr kumimoji="1" lang="en-US" altLang="ja-JP" sz="1100" dirty="0">
                    <a:latin typeface="+mn-ea"/>
                  </a:endParaRPr>
                </a:p>
                <a:p>
                  <a:pPr algn="just"/>
                  <a:r>
                    <a:rPr kumimoji="1" lang="ja-JP" altLang="en-US" sz="1100" dirty="0">
                      <a:latin typeface="+mn-ea"/>
                    </a:rPr>
                    <a:t>その分国民の税や社会保険料の負担も小さい</a:t>
                  </a:r>
                  <a:r>
                    <a:rPr kumimoji="1" lang="ja-JP" altLang="en-US" sz="1100" spc="-300" dirty="0">
                      <a:latin typeface="+mn-ea"/>
                    </a:rPr>
                    <a:t>。</a:t>
                  </a:r>
                </a:p>
              </p:txBody>
            </p:sp>
          </p:grpSp>
          <p:grpSp>
            <p:nvGrpSpPr>
              <p:cNvPr id="78" name="グループ化 77">
                <a:extLst>
                  <a:ext uri="{FF2B5EF4-FFF2-40B4-BE49-F238E27FC236}">
                    <a16:creationId xmlns:a16="http://schemas.microsoft.com/office/drawing/2014/main" id="{BA6F15DF-CE74-D227-AF81-7FE99EDFCD8F}"/>
                  </a:ext>
                </a:extLst>
              </p:cNvPr>
              <p:cNvGrpSpPr/>
              <p:nvPr/>
            </p:nvGrpSpPr>
            <p:grpSpPr>
              <a:xfrm>
                <a:off x="7350628" y="3792289"/>
                <a:ext cx="2595272" cy="1354187"/>
                <a:chOff x="7628626" y="3740918"/>
                <a:chExt cx="2595272" cy="1354187"/>
              </a:xfrm>
            </p:grpSpPr>
            <p:sp>
              <p:nvSpPr>
                <p:cNvPr id="75" name="四角形: 角を丸くする 74">
                  <a:extLst>
                    <a:ext uri="{FF2B5EF4-FFF2-40B4-BE49-F238E27FC236}">
                      <a16:creationId xmlns:a16="http://schemas.microsoft.com/office/drawing/2014/main" id="{C235FC14-9F4E-0FC0-69B8-3EECE4A8C500}"/>
                    </a:ext>
                  </a:extLst>
                </p:cNvPr>
                <p:cNvSpPr/>
                <p:nvPr/>
              </p:nvSpPr>
              <p:spPr>
                <a:xfrm>
                  <a:off x="7628626" y="3740918"/>
                  <a:ext cx="2595272" cy="1354187"/>
                </a:xfrm>
                <a:prstGeom prst="roundRect">
                  <a:avLst>
                    <a:gd name="adj" fmla="val 3744"/>
                  </a:avLst>
                </a:prstGeom>
                <a:solidFill>
                  <a:schemeClr val="bg1"/>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lIns="216000" tIns="288000" rIns="108000" rtlCol="0" anchor="ctr"/>
                <a:lstStyle/>
                <a:p>
                  <a:pPr algn="just"/>
                  <a:endParaRPr kumimoji="1" lang="ja-JP" altLang="en-US" sz="900" dirty="0">
                    <a:solidFill>
                      <a:schemeClr val="tx1"/>
                    </a:solidFill>
                    <a:latin typeface="+mn-ea"/>
                  </a:endParaRPr>
                </a:p>
              </p:txBody>
            </p:sp>
            <p:sp>
              <p:nvSpPr>
                <p:cNvPr id="76" name="四角形: 角を丸くする 75">
                  <a:extLst>
                    <a:ext uri="{FF2B5EF4-FFF2-40B4-BE49-F238E27FC236}">
                      <a16:creationId xmlns:a16="http://schemas.microsoft.com/office/drawing/2014/main" id="{6802B073-BC64-89C6-4D07-5EFD011964AF}"/>
                    </a:ext>
                  </a:extLst>
                </p:cNvPr>
                <p:cNvSpPr/>
                <p:nvPr/>
              </p:nvSpPr>
              <p:spPr>
                <a:xfrm>
                  <a:off x="7628627" y="3740919"/>
                  <a:ext cx="2595270" cy="241703"/>
                </a:xfrm>
                <a:prstGeom prst="roundRect">
                  <a:avLst>
                    <a:gd name="adj" fmla="val 19543"/>
                  </a:avLst>
                </a:prstGeom>
                <a:solidFill>
                  <a:srgbClr val="0070C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lnSpc>
                      <a:spcPts val="1800"/>
                    </a:lnSpc>
                  </a:pPr>
                  <a:r>
                    <a:rPr lang="ja-JP" altLang="en-US" sz="1200" b="1" dirty="0">
                      <a:latin typeface="+mn-ea"/>
                    </a:rPr>
                    <a:t>高福祉・高負担</a:t>
                  </a:r>
                </a:p>
              </p:txBody>
            </p:sp>
            <p:sp>
              <p:nvSpPr>
                <p:cNvPr id="77" name="テキスト ボックス 76">
                  <a:extLst>
                    <a:ext uri="{FF2B5EF4-FFF2-40B4-BE49-F238E27FC236}">
                      <a16:creationId xmlns:a16="http://schemas.microsoft.com/office/drawing/2014/main" id="{86DF2B65-233C-C923-F2BB-FD3E5DA72A90}"/>
                    </a:ext>
                  </a:extLst>
                </p:cNvPr>
                <p:cNvSpPr txBox="1"/>
                <p:nvPr/>
              </p:nvSpPr>
              <p:spPr>
                <a:xfrm>
                  <a:off x="7723517" y="4046761"/>
                  <a:ext cx="2397008" cy="982692"/>
                </a:xfrm>
                <a:prstGeom prst="rect">
                  <a:avLst/>
                </a:prstGeom>
                <a:noFill/>
              </p:spPr>
              <p:txBody>
                <a:bodyPr wrap="square" lIns="0" tIns="0" rIns="0" bIns="0" rtlCol="0">
                  <a:noAutofit/>
                </a:bodyPr>
                <a:lstStyle/>
                <a:p>
                  <a:pPr algn="just"/>
                  <a:r>
                    <a:rPr kumimoji="1" lang="ja-JP" altLang="en-US" sz="1100" dirty="0">
                      <a:latin typeface="+mn-ea"/>
                    </a:rPr>
                    <a:t>　働く世代向けから高齢者向けまで、</a:t>
                  </a:r>
                </a:p>
                <a:p>
                  <a:pPr algn="just"/>
                  <a:r>
                    <a:rPr kumimoji="1" lang="ja-JP" altLang="en-US" sz="1100" spc="-40" dirty="0">
                      <a:latin typeface="+mn-ea"/>
                    </a:rPr>
                    <a:t>生活上のリスクを社会保障制度が広くカバーしているため、社会保障の給付</a:t>
                  </a:r>
                  <a:r>
                    <a:rPr kumimoji="1" lang="ja-JP" altLang="en-US" sz="1100" dirty="0">
                      <a:latin typeface="+mn-ea"/>
                    </a:rPr>
                    <a:t>が多い。</a:t>
                  </a:r>
                </a:p>
                <a:p>
                  <a:pPr algn="just"/>
                  <a:r>
                    <a:rPr kumimoji="1" lang="ja-JP" altLang="en-US" sz="1100" spc="50" dirty="0">
                      <a:latin typeface="+mn-ea"/>
                    </a:rPr>
                    <a:t>　その分、国民の税や社会保険料の</a:t>
                  </a:r>
                  <a:r>
                    <a:rPr kumimoji="1" lang="ja-JP" altLang="en-US" sz="1100" spc="-40" dirty="0">
                      <a:latin typeface="+mn-ea"/>
                    </a:rPr>
                    <a:t>負担</a:t>
                  </a:r>
                  <a:r>
                    <a:rPr kumimoji="1" lang="ja-JP" altLang="en-US" sz="1100" dirty="0">
                      <a:latin typeface="+mn-ea"/>
                    </a:rPr>
                    <a:t>も大きい。</a:t>
                  </a:r>
                </a:p>
              </p:txBody>
            </p:sp>
          </p:grpSp>
          <p:pic>
            <p:nvPicPr>
              <p:cNvPr id="7" name="Picture 155" descr="日本">
                <a:extLst>
                  <a:ext uri="{FF2B5EF4-FFF2-40B4-BE49-F238E27FC236}">
                    <a16:creationId xmlns:a16="http://schemas.microsoft.com/office/drawing/2014/main" id="{C620D6DB-D021-90E5-068E-48BF114B3CBE}"/>
                  </a:ext>
                </a:extLst>
              </p:cNvPr>
              <p:cNvPicPr preferRelativeResize="0">
                <a:picLocks noChangeArrowheads="1"/>
              </p:cNvPicPr>
              <p:nvPr/>
            </p:nvPicPr>
            <p:blipFill>
              <a:blip r:embed="rId8" cstate="print">
                <a:extLst>
                  <a:ext uri="{28A0092B-C50C-407E-A947-70E740481C1C}">
                    <a14:useLocalDpi xmlns:a14="http://schemas.microsoft.com/office/drawing/2010/main" val="0"/>
                  </a:ext>
                </a:extLst>
              </a:blip>
              <a:stretch>
                <a:fillRect/>
              </a:stretch>
            </p:blipFill>
            <p:spPr bwMode="auto">
              <a:xfrm>
                <a:off x="3570267" y="4195200"/>
                <a:ext cx="451849" cy="302577"/>
              </a:xfrm>
              <a:prstGeom prst="rect">
                <a:avLst/>
              </a:prstGeom>
              <a:noFill/>
              <a:ln w="3175">
                <a:solidFill>
                  <a:srgbClr val="000000"/>
                </a:solid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47" name="Picture 155" descr="日本">
                <a:extLst>
                  <a:ext uri="{FF2B5EF4-FFF2-40B4-BE49-F238E27FC236}">
                    <a16:creationId xmlns:a16="http://schemas.microsoft.com/office/drawing/2014/main" id="{5C0D4F88-F64B-A1E6-433E-0BE20C249EC5}"/>
                  </a:ext>
                </a:extLst>
              </p:cNvPr>
              <p:cNvPicPr preferRelativeResize="0">
                <a:picLocks noChangeArrowheads="1"/>
              </p:cNvPicPr>
              <p:nvPr/>
            </p:nvPicPr>
            <p:blipFill>
              <a:blip r:embed="rId8" cstate="print">
                <a:extLst>
                  <a:ext uri="{28A0092B-C50C-407E-A947-70E740481C1C}">
                    <a14:useLocalDpi xmlns:a14="http://schemas.microsoft.com/office/drawing/2010/main" val="0"/>
                  </a:ext>
                </a:extLst>
              </a:blip>
              <a:stretch>
                <a:fillRect/>
              </a:stretch>
            </p:blipFill>
            <p:spPr bwMode="auto">
              <a:xfrm>
                <a:off x="3225210" y="2970248"/>
                <a:ext cx="451849" cy="302577"/>
              </a:xfrm>
              <a:prstGeom prst="rect">
                <a:avLst/>
              </a:prstGeom>
              <a:noFill/>
              <a:ln w="3175">
                <a:solidFill>
                  <a:srgbClr val="000000"/>
                </a:solid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grpSp>
      </p:grpSp>
      <p:sp>
        <p:nvSpPr>
          <p:cNvPr id="50" name="テキスト ボックス 49">
            <a:extLst>
              <a:ext uri="{FF2B5EF4-FFF2-40B4-BE49-F238E27FC236}">
                <a16:creationId xmlns:a16="http://schemas.microsoft.com/office/drawing/2014/main" id="{2304DD15-0080-E5DA-EA12-28FAC43F17B8}"/>
              </a:ext>
            </a:extLst>
          </p:cNvPr>
          <p:cNvSpPr txBox="1"/>
          <p:nvPr/>
        </p:nvSpPr>
        <p:spPr>
          <a:xfrm>
            <a:off x="10185641" y="7205663"/>
            <a:ext cx="134798" cy="153888"/>
          </a:xfrm>
          <a:prstGeom prst="rect">
            <a:avLst/>
          </a:prstGeom>
          <a:noFill/>
        </p:spPr>
        <p:txBody>
          <a:bodyPr vert="horz" wrap="none" lIns="0" tIns="0" rIns="0" bIns="0" rtlCol="0">
            <a:noAutofit/>
          </a:bodyPr>
          <a:lstStyle/>
          <a:p>
            <a:pPr algn="r"/>
            <a:r>
              <a:rPr kumimoji="1" lang="en-US" altLang="ja-JP" sz="1000" dirty="0"/>
              <a:t>18</a:t>
            </a:r>
            <a:endParaRPr kumimoji="1" lang="ja-JP" altLang="en-US" sz="1000" dirty="0"/>
          </a:p>
        </p:txBody>
      </p:sp>
    </p:spTree>
    <p:extLst>
      <p:ext uri="{BB962C8B-B14F-4D97-AF65-F5344CB8AC3E}">
        <p14:creationId xmlns:p14="http://schemas.microsoft.com/office/powerpoint/2010/main" val="6947949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3">
            <a:extLst>
              <a:ext uri="{FF2B5EF4-FFF2-40B4-BE49-F238E27FC236}">
                <a16:creationId xmlns:a16="http://schemas.microsoft.com/office/drawing/2014/main" id="{E24504E5-EDBD-01DC-7CDF-B8DFA45ADD6F}"/>
              </a:ext>
            </a:extLst>
          </p:cNvPr>
          <p:cNvSpPr>
            <a:spLocks noGrp="1"/>
          </p:cNvSpPr>
          <p:nvPr>
            <p:ph type="ctrTitle"/>
          </p:nvPr>
        </p:nvSpPr>
        <p:spPr/>
        <p:txBody>
          <a:bodyPr/>
          <a:lstStyle/>
          <a:p>
            <a:r>
              <a:rPr lang="ja-JP" altLang="en-US" dirty="0"/>
              <a:t>財政の現状</a:t>
            </a:r>
          </a:p>
        </p:txBody>
      </p:sp>
      <p:sp>
        <p:nvSpPr>
          <p:cNvPr id="5" name="テキスト ボックス 4">
            <a:extLst>
              <a:ext uri="{FF2B5EF4-FFF2-40B4-BE49-F238E27FC236}">
                <a16:creationId xmlns:a16="http://schemas.microsoft.com/office/drawing/2014/main" id="{EA843679-BDB9-667A-B231-34FA678A5DAA}"/>
              </a:ext>
            </a:extLst>
          </p:cNvPr>
          <p:cNvSpPr txBox="1"/>
          <p:nvPr/>
        </p:nvSpPr>
        <p:spPr>
          <a:xfrm>
            <a:off x="387856" y="115182"/>
            <a:ext cx="222470" cy="307777"/>
          </a:xfrm>
          <a:prstGeom prst="rect">
            <a:avLst/>
          </a:prstGeom>
          <a:noFill/>
        </p:spPr>
        <p:txBody>
          <a:bodyPr wrap="none" lIns="0" tIns="0" rIns="0" bIns="0" rtlCol="0">
            <a:noAutofit/>
          </a:bodyPr>
          <a:lstStyle/>
          <a:p>
            <a:pPr algn="ctr"/>
            <a:r>
              <a:rPr kumimoji="1" lang="en-US" altLang="ja-JP" sz="2000" dirty="0">
                <a:latin typeface="+mj-lt"/>
                <a:ea typeface="+mj-ea"/>
              </a:rPr>
              <a:t>4</a:t>
            </a:r>
            <a:endParaRPr kumimoji="1" lang="ja-JP" altLang="en-US" sz="2000" dirty="0">
              <a:latin typeface="+mj-lt"/>
              <a:ea typeface="+mj-ea"/>
            </a:endParaRPr>
          </a:p>
        </p:txBody>
      </p:sp>
      <p:sp>
        <p:nvSpPr>
          <p:cNvPr id="591" name="テキスト ボックス 590">
            <a:extLst>
              <a:ext uri="{FF2B5EF4-FFF2-40B4-BE49-F238E27FC236}">
                <a16:creationId xmlns:a16="http://schemas.microsoft.com/office/drawing/2014/main" id="{C00A54D5-FCAD-72A0-BFE7-DCD4F2D453E7}"/>
              </a:ext>
            </a:extLst>
          </p:cNvPr>
          <p:cNvSpPr txBox="1"/>
          <p:nvPr/>
        </p:nvSpPr>
        <p:spPr>
          <a:xfrm>
            <a:off x="10185641" y="7205663"/>
            <a:ext cx="134798" cy="153888"/>
          </a:xfrm>
          <a:prstGeom prst="rect">
            <a:avLst/>
          </a:prstGeom>
          <a:noFill/>
        </p:spPr>
        <p:txBody>
          <a:bodyPr vert="horz" wrap="none" lIns="0" tIns="0" rIns="0" bIns="0" rtlCol="0">
            <a:noAutofit/>
          </a:bodyPr>
          <a:lstStyle/>
          <a:p>
            <a:pPr algn="r"/>
            <a:r>
              <a:rPr kumimoji="1" lang="en-US" altLang="ja-JP" sz="1000" dirty="0"/>
              <a:t>19</a:t>
            </a:r>
            <a:endParaRPr kumimoji="1" lang="ja-JP" altLang="en-US" sz="1000" dirty="0"/>
          </a:p>
        </p:txBody>
      </p:sp>
      <p:sp>
        <p:nvSpPr>
          <p:cNvPr id="11" name="テキスト ボックス 10">
            <a:extLst>
              <a:ext uri="{FF2B5EF4-FFF2-40B4-BE49-F238E27FC236}">
                <a16:creationId xmlns:a16="http://schemas.microsoft.com/office/drawing/2014/main" id="{91D864A5-1BCC-4E85-0EB2-CA81BDC680DC}"/>
              </a:ext>
            </a:extLst>
          </p:cNvPr>
          <p:cNvSpPr txBox="1"/>
          <p:nvPr/>
        </p:nvSpPr>
        <p:spPr>
          <a:xfrm>
            <a:off x="390517" y="1194098"/>
            <a:ext cx="9968330" cy="746358"/>
          </a:xfrm>
          <a:prstGeom prst="rect">
            <a:avLst/>
          </a:prstGeom>
          <a:noFill/>
        </p:spPr>
        <p:txBody>
          <a:bodyPr wrap="square" lIns="0" tIns="0" rIns="0" bIns="0" numCol="1" spcCol="288000" rtlCol="0">
            <a:spAutoFit/>
          </a:bodyPr>
          <a:lstStyle/>
          <a:p>
            <a:pPr marL="216000" indent="-216000" algn="just">
              <a:lnSpc>
                <a:spcPct val="120000"/>
              </a:lnSpc>
              <a:buFont typeface="メイリオ" panose="020B0604030504040204" pitchFamily="50" charset="-128"/>
              <a:buChar char="○"/>
            </a:pPr>
            <a:r>
              <a:rPr kumimoji="1" lang="ja-JP" altLang="en-US" sz="1300" dirty="0">
                <a:latin typeface="+mn-ea"/>
                <a:ea typeface="+mn-ea"/>
              </a:rPr>
              <a:t>これまで、歳出は一貫して伸び続ける一方、税収はバブル経済が崩壊した</a:t>
            </a:r>
            <a:r>
              <a:rPr kumimoji="1" lang="en-US" altLang="ja-JP" sz="1300" dirty="0">
                <a:latin typeface="+mn-ea"/>
                <a:ea typeface="+mn-ea"/>
              </a:rPr>
              <a:t>1990</a:t>
            </a:r>
            <a:r>
              <a:rPr kumimoji="1" lang="ja-JP" altLang="en-US" sz="1300" dirty="0">
                <a:latin typeface="+mn-ea"/>
                <a:ea typeface="+mn-ea"/>
              </a:rPr>
              <a:t>年度を境に伸び悩み、その差は大きく開いてしまいました。また、その差は借金である公債の発行で穴埋めされてきました。</a:t>
            </a:r>
            <a:r>
              <a:rPr kumimoji="1" lang="ja-JP" altLang="en-US" sz="1400" dirty="0">
                <a:solidFill>
                  <a:prstClr val="black"/>
                </a:solidFill>
                <a:latin typeface="Meiryo UI"/>
                <a:ea typeface="Meiryo UI"/>
              </a:rPr>
              <a:t>近年、新型コロナや物価高騰等に対して、これまでにない規模の補正予算により対応してきたことから、歳出が拡大しました</a:t>
            </a:r>
            <a:endParaRPr kumimoji="1" lang="ja-JP" altLang="en-US" sz="1300" dirty="0">
              <a:latin typeface="+mn-ea"/>
              <a:ea typeface="+mn-ea"/>
            </a:endParaRPr>
          </a:p>
        </p:txBody>
      </p:sp>
      <p:sp>
        <p:nvSpPr>
          <p:cNvPr id="14" name="四角形: 角を丸くする 13">
            <a:extLst>
              <a:ext uri="{FF2B5EF4-FFF2-40B4-BE49-F238E27FC236}">
                <a16:creationId xmlns:a16="http://schemas.microsoft.com/office/drawing/2014/main" id="{20347BBD-F7AF-D3A4-452D-56085E1B945F}"/>
              </a:ext>
            </a:extLst>
          </p:cNvPr>
          <p:cNvSpPr/>
          <p:nvPr/>
        </p:nvSpPr>
        <p:spPr>
          <a:xfrm>
            <a:off x="361741" y="780956"/>
            <a:ext cx="9968330" cy="323490"/>
          </a:xfrm>
          <a:prstGeom prst="roundRect">
            <a:avLst>
              <a:gd name="adj" fmla="val 30667"/>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5" name="テキスト ボックス 14">
            <a:extLst>
              <a:ext uri="{FF2B5EF4-FFF2-40B4-BE49-F238E27FC236}">
                <a16:creationId xmlns:a16="http://schemas.microsoft.com/office/drawing/2014/main" id="{AE99D0F0-9A42-5D29-BCAE-BEF80010E4F6}"/>
              </a:ext>
            </a:extLst>
          </p:cNvPr>
          <p:cNvSpPr txBox="1"/>
          <p:nvPr/>
        </p:nvSpPr>
        <p:spPr>
          <a:xfrm>
            <a:off x="1608450" y="779599"/>
            <a:ext cx="7474912" cy="282065"/>
          </a:xfrm>
          <a:prstGeom prst="rect">
            <a:avLst/>
          </a:prstGeom>
          <a:noFill/>
        </p:spPr>
        <p:txBody>
          <a:bodyPr wrap="square" lIns="0" tIns="0" rIns="0" bIns="0" rtlCol="0">
            <a:spAutoFit/>
          </a:bodyPr>
          <a:lstStyle/>
          <a:p>
            <a:pPr algn="ctr">
              <a:lnSpc>
                <a:spcPct val="125000"/>
              </a:lnSpc>
            </a:pPr>
            <a:r>
              <a:rPr kumimoji="1" lang="ja-JP" altLang="en-US" sz="1700" b="1" dirty="0">
                <a:solidFill>
                  <a:schemeClr val="bg1"/>
                </a:solidFill>
                <a:latin typeface="HG丸ｺﾞｼｯｸM-PRO" panose="020F0600000000000000" pitchFamily="50" charset="-128"/>
                <a:ea typeface="HG丸ｺﾞｼｯｸM-PRO" panose="020F0600000000000000" pitchFamily="50" charset="-128"/>
              </a:rPr>
              <a:t>どのくらい借金に依存してきたのか</a:t>
            </a:r>
          </a:p>
        </p:txBody>
      </p:sp>
      <p:sp>
        <p:nvSpPr>
          <p:cNvPr id="16" name="テキスト ボックス 15">
            <a:extLst>
              <a:ext uri="{FF2B5EF4-FFF2-40B4-BE49-F238E27FC236}">
                <a16:creationId xmlns:a16="http://schemas.microsoft.com/office/drawing/2014/main" id="{99A2DC33-274C-6097-C513-2659062BCCF3}"/>
              </a:ext>
            </a:extLst>
          </p:cNvPr>
          <p:cNvSpPr txBox="1"/>
          <p:nvPr/>
        </p:nvSpPr>
        <p:spPr>
          <a:xfrm>
            <a:off x="737233" y="7205663"/>
            <a:ext cx="5361266" cy="123111"/>
          </a:xfrm>
          <a:prstGeom prst="rect">
            <a:avLst/>
          </a:prstGeom>
          <a:noFill/>
        </p:spPr>
        <p:txBody>
          <a:bodyPr wrap="square" lIns="0" tIns="0" rIns="0" bIns="0" rtlCol="0">
            <a:spAutoFit/>
          </a:bodyPr>
          <a:lstStyle/>
          <a:p>
            <a:r>
              <a:rPr kumimoji="1" lang="ja-JP" altLang="en-US" sz="800" dirty="0">
                <a:latin typeface="+mn-ea"/>
                <a:ea typeface="+mn-ea"/>
              </a:rPr>
              <a:t>（出所）「財政を考える」財務省（令和６年４月）</a:t>
            </a:r>
          </a:p>
        </p:txBody>
      </p:sp>
      <p:pic>
        <p:nvPicPr>
          <p:cNvPr id="7" name="図 6">
            <a:extLst>
              <a:ext uri="{FF2B5EF4-FFF2-40B4-BE49-F238E27FC236}">
                <a16:creationId xmlns:a16="http://schemas.microsoft.com/office/drawing/2014/main" id="{B7A410AA-FE9C-403E-B74C-389534C18AB6}"/>
              </a:ext>
            </a:extLst>
          </p:cNvPr>
          <p:cNvPicPr>
            <a:picLocks noChangeAspect="1"/>
          </p:cNvPicPr>
          <p:nvPr/>
        </p:nvPicPr>
        <p:blipFill>
          <a:blip r:embed="rId2"/>
          <a:stretch>
            <a:fillRect/>
          </a:stretch>
        </p:blipFill>
        <p:spPr>
          <a:xfrm>
            <a:off x="267180" y="1904292"/>
            <a:ext cx="10192857" cy="5418987"/>
          </a:xfrm>
          <a:prstGeom prst="rect">
            <a:avLst/>
          </a:prstGeom>
        </p:spPr>
      </p:pic>
    </p:spTree>
    <p:extLst>
      <p:ext uri="{BB962C8B-B14F-4D97-AF65-F5344CB8AC3E}">
        <p14:creationId xmlns:p14="http://schemas.microsoft.com/office/powerpoint/2010/main" val="97515024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962EB9FC-A3F2-D2E4-85F5-98D5C4C00598}"/>
              </a:ext>
            </a:extLst>
          </p:cNvPr>
          <p:cNvSpPr>
            <a:spLocks noGrp="1"/>
          </p:cNvSpPr>
          <p:nvPr>
            <p:ph type="ctrTitle"/>
          </p:nvPr>
        </p:nvSpPr>
        <p:spPr/>
        <p:txBody>
          <a:bodyPr/>
          <a:lstStyle/>
          <a:p>
            <a:r>
              <a:rPr kumimoji="1" lang="ja-JP" altLang="en-US" dirty="0"/>
              <a:t>財政の現状</a:t>
            </a:r>
          </a:p>
        </p:txBody>
      </p:sp>
      <p:sp>
        <p:nvSpPr>
          <p:cNvPr id="3" name="テキスト ボックス 2">
            <a:extLst>
              <a:ext uri="{FF2B5EF4-FFF2-40B4-BE49-F238E27FC236}">
                <a16:creationId xmlns:a16="http://schemas.microsoft.com/office/drawing/2014/main" id="{B3AC88F3-6352-A897-8D8E-127602AE037E}"/>
              </a:ext>
            </a:extLst>
          </p:cNvPr>
          <p:cNvSpPr txBox="1"/>
          <p:nvPr/>
        </p:nvSpPr>
        <p:spPr>
          <a:xfrm>
            <a:off x="387856" y="115182"/>
            <a:ext cx="222470" cy="307777"/>
          </a:xfrm>
          <a:prstGeom prst="rect">
            <a:avLst/>
          </a:prstGeom>
          <a:noFill/>
        </p:spPr>
        <p:txBody>
          <a:bodyPr wrap="none" lIns="0" tIns="0" rIns="0" bIns="0" rtlCol="0">
            <a:noAutofit/>
          </a:bodyPr>
          <a:lstStyle/>
          <a:p>
            <a:pPr algn="ctr"/>
            <a:r>
              <a:rPr kumimoji="1" lang="en-US" altLang="ja-JP" sz="2000" dirty="0">
                <a:latin typeface="+mj-lt"/>
                <a:ea typeface="+mj-ea"/>
              </a:rPr>
              <a:t>4</a:t>
            </a:r>
            <a:endParaRPr kumimoji="1" lang="ja-JP" altLang="en-US" sz="2000" dirty="0">
              <a:latin typeface="+mj-lt"/>
              <a:ea typeface="+mj-ea"/>
            </a:endParaRPr>
          </a:p>
        </p:txBody>
      </p:sp>
      <p:sp>
        <p:nvSpPr>
          <p:cNvPr id="4" name="テキスト ボックス 3">
            <a:extLst>
              <a:ext uri="{FF2B5EF4-FFF2-40B4-BE49-F238E27FC236}">
                <a16:creationId xmlns:a16="http://schemas.microsoft.com/office/drawing/2014/main" id="{4AEE9A74-0BC0-4014-0A02-A0E46E4BF54D}"/>
              </a:ext>
            </a:extLst>
          </p:cNvPr>
          <p:cNvSpPr txBox="1"/>
          <p:nvPr/>
        </p:nvSpPr>
        <p:spPr>
          <a:xfrm>
            <a:off x="10185641" y="7205663"/>
            <a:ext cx="134798" cy="153888"/>
          </a:xfrm>
          <a:prstGeom prst="rect">
            <a:avLst/>
          </a:prstGeom>
          <a:noFill/>
        </p:spPr>
        <p:txBody>
          <a:bodyPr vert="horz" wrap="none" lIns="0" tIns="0" rIns="0" bIns="0" rtlCol="0">
            <a:noAutofit/>
          </a:bodyPr>
          <a:lstStyle/>
          <a:p>
            <a:pPr algn="r"/>
            <a:r>
              <a:rPr kumimoji="1" lang="en-US" altLang="ja-JP" sz="1000" dirty="0"/>
              <a:t>20</a:t>
            </a:r>
            <a:endParaRPr kumimoji="1" lang="ja-JP" altLang="en-US" sz="1000" dirty="0"/>
          </a:p>
        </p:txBody>
      </p:sp>
      <p:grpSp>
        <p:nvGrpSpPr>
          <p:cNvPr id="50" name="グループ化 49">
            <a:extLst>
              <a:ext uri="{FF2B5EF4-FFF2-40B4-BE49-F238E27FC236}">
                <a16:creationId xmlns:a16="http://schemas.microsoft.com/office/drawing/2014/main" id="{201ECEEB-D762-8724-6F59-4B9199395D0E}"/>
              </a:ext>
            </a:extLst>
          </p:cNvPr>
          <p:cNvGrpSpPr/>
          <p:nvPr/>
        </p:nvGrpSpPr>
        <p:grpSpPr>
          <a:xfrm>
            <a:off x="361741" y="779599"/>
            <a:ext cx="10065536" cy="5194363"/>
            <a:chOff x="361741" y="779599"/>
            <a:chExt cx="10065536" cy="5194363"/>
          </a:xfrm>
        </p:grpSpPr>
        <p:sp>
          <p:nvSpPr>
            <p:cNvPr id="5" name="四角形: 角を丸くする 4">
              <a:extLst>
                <a:ext uri="{FF2B5EF4-FFF2-40B4-BE49-F238E27FC236}">
                  <a16:creationId xmlns:a16="http://schemas.microsoft.com/office/drawing/2014/main" id="{6D4FEA9E-ED75-977A-2286-DC587EACF8EB}"/>
                </a:ext>
              </a:extLst>
            </p:cNvPr>
            <p:cNvSpPr/>
            <p:nvPr/>
          </p:nvSpPr>
          <p:spPr>
            <a:xfrm>
              <a:off x="361741" y="780956"/>
              <a:ext cx="9968330" cy="323490"/>
            </a:xfrm>
            <a:prstGeom prst="roundRect">
              <a:avLst>
                <a:gd name="adj" fmla="val 30667"/>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 name="テキスト ボックス 5">
              <a:extLst>
                <a:ext uri="{FF2B5EF4-FFF2-40B4-BE49-F238E27FC236}">
                  <a16:creationId xmlns:a16="http://schemas.microsoft.com/office/drawing/2014/main" id="{CC36EDE7-81CE-CEA5-3DEF-E83215E079C2}"/>
                </a:ext>
              </a:extLst>
            </p:cNvPr>
            <p:cNvSpPr txBox="1"/>
            <p:nvPr/>
          </p:nvSpPr>
          <p:spPr>
            <a:xfrm>
              <a:off x="1608450" y="779599"/>
              <a:ext cx="7474912" cy="282065"/>
            </a:xfrm>
            <a:prstGeom prst="rect">
              <a:avLst/>
            </a:prstGeom>
            <a:noFill/>
          </p:spPr>
          <p:txBody>
            <a:bodyPr wrap="square" lIns="0" tIns="0" rIns="0" bIns="0" rtlCol="0">
              <a:spAutoFit/>
            </a:bodyPr>
            <a:lstStyle/>
            <a:p>
              <a:pPr algn="ctr">
                <a:lnSpc>
                  <a:spcPct val="125000"/>
                </a:lnSpc>
              </a:pPr>
              <a:r>
                <a:rPr kumimoji="1" lang="ja-JP" altLang="en-US" sz="1700" b="1" dirty="0">
                  <a:solidFill>
                    <a:schemeClr val="bg1"/>
                  </a:solidFill>
                  <a:latin typeface="HG丸ｺﾞｼｯｸM-PRO" panose="020F0600000000000000" pitchFamily="50" charset="-128"/>
                  <a:ea typeface="HG丸ｺﾞｼｯｸM-PRO" panose="020F0600000000000000" pitchFamily="50" charset="-128"/>
                </a:rPr>
                <a:t>日本の借金を諸外国と比べると</a:t>
              </a:r>
            </a:p>
          </p:txBody>
        </p:sp>
        <p:sp>
          <p:nvSpPr>
            <p:cNvPr id="7" name="テキスト ボックス 6">
              <a:extLst>
                <a:ext uri="{FF2B5EF4-FFF2-40B4-BE49-F238E27FC236}">
                  <a16:creationId xmlns:a16="http://schemas.microsoft.com/office/drawing/2014/main" id="{449191F8-E2A6-BF33-67EB-A819F2DFB0E1}"/>
                </a:ext>
              </a:extLst>
            </p:cNvPr>
            <p:cNvSpPr txBox="1"/>
            <p:nvPr/>
          </p:nvSpPr>
          <p:spPr>
            <a:xfrm>
              <a:off x="390517" y="1194098"/>
              <a:ext cx="9939554" cy="697047"/>
            </a:xfrm>
            <a:prstGeom prst="rect">
              <a:avLst/>
            </a:prstGeom>
            <a:noFill/>
          </p:spPr>
          <p:txBody>
            <a:bodyPr wrap="square" lIns="0" tIns="0" rIns="0" bIns="0" numCol="1" spcCol="288000" rtlCol="0">
              <a:noAutofit/>
            </a:bodyPr>
            <a:lstStyle/>
            <a:p>
              <a:pPr marL="216000" indent="-216000" algn="just">
                <a:lnSpc>
                  <a:spcPct val="120000"/>
                </a:lnSpc>
                <a:buFont typeface="メイリオ" panose="020B0604030504040204" pitchFamily="50" charset="-128"/>
                <a:buChar char="○"/>
              </a:pPr>
              <a:r>
                <a:rPr kumimoji="1" lang="ja-JP" altLang="en-US" sz="1300" dirty="0">
                  <a:latin typeface="+mn-ea"/>
                  <a:ea typeface="+mn-ea"/>
                </a:rPr>
                <a:t>財政の持続可能性を見る上では、税収を生み出す元となる国の経済規模（</a:t>
              </a:r>
              <a:r>
                <a:rPr kumimoji="1" lang="en-US" altLang="ja-JP" sz="1300" dirty="0">
                  <a:latin typeface="+mn-ea"/>
                  <a:ea typeface="+mn-ea"/>
                </a:rPr>
                <a:t>GDP</a:t>
              </a:r>
              <a:r>
                <a:rPr kumimoji="1" lang="ja-JP" altLang="en-US" sz="1300" dirty="0">
                  <a:latin typeface="+mn-ea"/>
                  <a:ea typeface="+mn-ea"/>
                </a:rPr>
                <a:t>）に対して、総額でどのぐらいの借金をしているかが重要です。</a:t>
              </a:r>
            </a:p>
            <a:p>
              <a:pPr marL="216000" indent="-216000" algn="just">
                <a:lnSpc>
                  <a:spcPct val="120000"/>
                </a:lnSpc>
                <a:buFont typeface="メイリオ" panose="020B0604030504040204" pitchFamily="50" charset="-128"/>
                <a:buChar char="○"/>
              </a:pPr>
              <a:r>
                <a:rPr kumimoji="1" lang="ja-JP" altLang="en-US" sz="1300" b="1" spc="50" dirty="0">
                  <a:latin typeface="+mn-ea"/>
                  <a:ea typeface="+mn-ea"/>
                </a:rPr>
                <a:t>日本の債務残高は</a:t>
              </a:r>
              <a:r>
                <a:rPr kumimoji="1" lang="en-US" altLang="ja-JP" sz="1300" b="1" spc="50" dirty="0">
                  <a:latin typeface="+mn-ea"/>
                  <a:ea typeface="+mn-ea"/>
                </a:rPr>
                <a:t>GDP</a:t>
              </a:r>
              <a:r>
                <a:rPr kumimoji="1" lang="ja-JP" altLang="en-US" sz="1300" b="1" spc="50" dirty="0">
                  <a:latin typeface="+mn-ea"/>
                  <a:ea typeface="+mn-ea"/>
                </a:rPr>
                <a:t>の２倍を超えており、主要先進国の中で最も高い水準</a:t>
              </a:r>
              <a:r>
                <a:rPr kumimoji="1" lang="ja-JP" altLang="en-US" sz="1300" spc="50" dirty="0">
                  <a:latin typeface="+mn-ea"/>
                  <a:ea typeface="+mn-ea"/>
                </a:rPr>
                <a:t>にあります。</a:t>
              </a:r>
            </a:p>
          </p:txBody>
        </p:sp>
        <p:sp>
          <p:nvSpPr>
            <p:cNvPr id="34" name="Text Box 4">
              <a:extLst>
                <a:ext uri="{FF2B5EF4-FFF2-40B4-BE49-F238E27FC236}">
                  <a16:creationId xmlns:a16="http://schemas.microsoft.com/office/drawing/2014/main" id="{BA9E130D-5CE1-ED96-E59C-14F4EC55E0F9}"/>
                </a:ext>
              </a:extLst>
            </p:cNvPr>
            <p:cNvSpPr txBox="1">
              <a:spLocks noChangeArrowheads="1"/>
            </p:cNvSpPr>
            <p:nvPr/>
          </p:nvSpPr>
          <p:spPr bwMode="auto">
            <a:xfrm>
              <a:off x="9727536" y="4088321"/>
              <a:ext cx="615027" cy="123973"/>
            </a:xfrm>
            <a:prstGeom prst="rect">
              <a:avLst/>
            </a:prstGeom>
            <a:noFill/>
            <a:ln>
              <a:noFill/>
            </a:ln>
            <a:extLst>
              <a:ext uri="{909E8E84-426E-40DD-AFC4-6F175D3DCCD1}">
                <a14:hiddenFill xmlns:a14="http://schemas.microsoft.com/office/drawing/2010/main">
                  <a:solidFill>
                    <a:srgbClr xmlns:mc="http://schemas.openxmlformats.org/markup-compatibility/2006" val="FFFFFF" mc:Ignorable="a14" a14:legacySpreadsheetColorIndex="9"/>
                  </a:solidFill>
                </a14:hiddenFill>
              </a:ext>
              <a:ext uri="{91240B29-F687-4F45-9708-019B960494DF}">
                <a14:hiddenLine xmlns:a14="http://schemas.microsoft.com/office/drawing/2010/main" w="9525">
                  <a:solidFill>
                    <a:srgbClr xmlns:mc="http://schemas.openxmlformats.org/markup-compatibility/2006" val="000000" mc:Ignorable="a14" a14:legacySpreadsheetColorIndex="64"/>
                  </a:solidFill>
                  <a:miter lim="800000"/>
                  <a:headEnd/>
                  <a:tailEnd/>
                </a14:hiddenLine>
              </a:ext>
            </a:extLst>
          </p:spPr>
          <p:txBody>
            <a:bodyPr wrap="none" lIns="0" tIns="0" rIns="0" bIns="0" anchor="t" upright="1">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defTabSz="914400" rtl="0" eaLnBrk="1" fontAlgn="auto" latinLnBrk="0" hangingPunct="1">
                <a:lnSpc>
                  <a:spcPct val="100000"/>
                </a:lnSpc>
                <a:spcBef>
                  <a:spcPts val="0"/>
                </a:spcBef>
                <a:spcAft>
                  <a:spcPts val="0"/>
                </a:spcAft>
                <a:buClrTx/>
                <a:buSzTx/>
                <a:buFontTx/>
                <a:buNone/>
                <a:tabLst/>
                <a:defRPr sz="1000"/>
              </a:pPr>
              <a:endParaRPr kumimoji="0" lang="ja-JP" altLang="en-US" b="1" i="0" u="none" strike="noStrike" kern="0" cap="none" spc="0" normalizeH="0" baseline="0" noProof="0" dirty="0">
                <a:ln>
                  <a:noFill/>
                </a:ln>
                <a:solidFill>
                  <a:srgbClr val="00B050"/>
                </a:solidFill>
                <a:effectLst/>
                <a:uLnTx/>
                <a:uFillTx/>
                <a:latin typeface="+mn-ea"/>
                <a:cs typeface="+mn-cs"/>
              </a:endParaRPr>
            </a:p>
          </p:txBody>
        </p:sp>
        <p:sp>
          <p:nvSpPr>
            <p:cNvPr id="35" name="Text Box 6">
              <a:extLst>
                <a:ext uri="{FF2B5EF4-FFF2-40B4-BE49-F238E27FC236}">
                  <a16:creationId xmlns:a16="http://schemas.microsoft.com/office/drawing/2014/main" id="{DCBDFF49-050C-8D27-7E09-CE3D01882E82}"/>
                </a:ext>
              </a:extLst>
            </p:cNvPr>
            <p:cNvSpPr txBox="1">
              <a:spLocks noChangeArrowheads="1"/>
            </p:cNvSpPr>
            <p:nvPr/>
          </p:nvSpPr>
          <p:spPr bwMode="auto">
            <a:xfrm>
              <a:off x="9727536" y="4592468"/>
              <a:ext cx="256480" cy="125787"/>
            </a:xfrm>
            <a:prstGeom prst="rect">
              <a:avLst/>
            </a:prstGeom>
            <a:noFill/>
            <a:ln>
              <a:noFill/>
            </a:ln>
            <a:extLst>
              <a:ext uri="{909E8E84-426E-40DD-AFC4-6F175D3DCCD1}">
                <a14:hiddenFill xmlns:a14="http://schemas.microsoft.com/office/drawing/2010/main">
                  <a:solidFill>
                    <a:srgbClr xmlns:mc="http://schemas.openxmlformats.org/markup-compatibility/2006" val="FFFFFF" mc:Ignorable="a14" a14:legacySpreadsheetColorIndex="9"/>
                  </a:solidFill>
                </a14:hiddenFill>
              </a:ext>
              <a:ext uri="{91240B29-F687-4F45-9708-019B960494DF}">
                <a14:hiddenLine xmlns:a14="http://schemas.microsoft.com/office/drawing/2010/main" w="9525">
                  <a:solidFill>
                    <a:srgbClr xmlns:mc="http://schemas.openxmlformats.org/markup-compatibility/2006" val="000000" mc:Ignorable="a14" a14:legacySpreadsheetColorIndex="64"/>
                  </a:solidFill>
                  <a:miter lim="800000"/>
                  <a:headEnd/>
                  <a:tailEnd/>
                </a14:hiddenLine>
              </a:ext>
            </a:extLst>
          </p:spPr>
          <p:txBody>
            <a:bodyPr wrap="none" lIns="0" tIns="0" rIns="0" bIns="0" anchor="t" upright="1">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defTabSz="914400" rtl="0" eaLnBrk="1" fontAlgn="auto" latinLnBrk="0" hangingPunct="1">
                <a:lnSpc>
                  <a:spcPct val="100000"/>
                </a:lnSpc>
                <a:spcBef>
                  <a:spcPts val="0"/>
                </a:spcBef>
                <a:spcAft>
                  <a:spcPts val="0"/>
                </a:spcAft>
                <a:buClrTx/>
                <a:buSzTx/>
                <a:buFontTx/>
                <a:buNone/>
                <a:tabLst/>
                <a:defRPr sz="1000"/>
              </a:pPr>
              <a:endParaRPr kumimoji="0" lang="ja-JP" altLang="en-US" b="1" i="0" u="none" strike="noStrike" kern="0" cap="none" spc="0" normalizeH="0" baseline="0" noProof="0" dirty="0">
                <a:ln>
                  <a:noFill/>
                </a:ln>
                <a:solidFill>
                  <a:srgbClr val="7030A0"/>
                </a:solidFill>
                <a:effectLst/>
                <a:uLnTx/>
                <a:uFillTx/>
                <a:latin typeface="+mn-ea"/>
              </a:endParaRPr>
            </a:p>
          </p:txBody>
        </p:sp>
        <p:sp>
          <p:nvSpPr>
            <p:cNvPr id="36" name="Text Box 5">
              <a:extLst>
                <a:ext uri="{FF2B5EF4-FFF2-40B4-BE49-F238E27FC236}">
                  <a16:creationId xmlns:a16="http://schemas.microsoft.com/office/drawing/2014/main" id="{219513C1-5CDC-BBEA-302C-D833389EC11B}"/>
                </a:ext>
              </a:extLst>
            </p:cNvPr>
            <p:cNvSpPr txBox="1">
              <a:spLocks noChangeArrowheads="1"/>
            </p:cNvSpPr>
            <p:nvPr/>
          </p:nvSpPr>
          <p:spPr bwMode="auto">
            <a:xfrm>
              <a:off x="9727536" y="4985868"/>
              <a:ext cx="512961" cy="125787"/>
            </a:xfrm>
            <a:prstGeom prst="rect">
              <a:avLst/>
            </a:prstGeom>
            <a:noFill/>
            <a:ln>
              <a:noFill/>
            </a:ln>
            <a:extLst>
              <a:ext uri="{909E8E84-426E-40DD-AFC4-6F175D3DCCD1}">
                <a14:hiddenFill xmlns:a14="http://schemas.microsoft.com/office/drawing/2010/main">
                  <a:solidFill>
                    <a:srgbClr xmlns:mc="http://schemas.openxmlformats.org/markup-compatibility/2006" val="FFFFFF" mc:Ignorable="a14" a14:legacySpreadsheetColorIndex="9"/>
                  </a:solidFill>
                </a14:hiddenFill>
              </a:ext>
              <a:ext uri="{91240B29-F687-4F45-9708-019B960494DF}">
                <a14:hiddenLine xmlns:a14="http://schemas.microsoft.com/office/drawing/2010/main" w="9525">
                  <a:solidFill>
                    <a:srgbClr xmlns:mc="http://schemas.openxmlformats.org/markup-compatibility/2006" val="000000" mc:Ignorable="a14" a14:legacySpreadsheetColorIndex="64"/>
                  </a:solidFill>
                  <a:miter lim="800000"/>
                  <a:headEnd/>
                  <a:tailEnd/>
                </a14:hiddenLine>
              </a:ext>
            </a:extLst>
          </p:spPr>
          <p:txBody>
            <a:bodyPr wrap="none" lIns="0" tIns="0" rIns="0" bIns="0" anchor="t" upright="1">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defTabSz="914400" rtl="0" eaLnBrk="1" fontAlgn="auto" latinLnBrk="0" hangingPunct="1">
                <a:lnSpc>
                  <a:spcPct val="100000"/>
                </a:lnSpc>
                <a:spcBef>
                  <a:spcPts val="0"/>
                </a:spcBef>
                <a:spcAft>
                  <a:spcPts val="0"/>
                </a:spcAft>
                <a:buClrTx/>
                <a:buSzTx/>
                <a:buFontTx/>
                <a:buNone/>
                <a:tabLst/>
                <a:defRPr sz="1000"/>
              </a:pPr>
              <a:endParaRPr kumimoji="0" lang="ja-JP" altLang="en-US" b="1" i="0" u="none" strike="noStrike" kern="0" cap="none" spc="0" normalizeH="0" baseline="0" noProof="0" dirty="0">
                <a:ln>
                  <a:noFill/>
                </a:ln>
                <a:solidFill>
                  <a:srgbClr val="FF248A"/>
                </a:solidFill>
                <a:effectLst/>
                <a:uLnTx/>
                <a:uFillTx/>
                <a:latin typeface="+mn-ea"/>
                <a:cs typeface="+mn-cs"/>
              </a:endParaRPr>
            </a:p>
          </p:txBody>
        </p:sp>
        <p:sp>
          <p:nvSpPr>
            <p:cNvPr id="42" name="Text Box 8">
              <a:extLst>
                <a:ext uri="{FF2B5EF4-FFF2-40B4-BE49-F238E27FC236}">
                  <a16:creationId xmlns:a16="http://schemas.microsoft.com/office/drawing/2014/main" id="{1CD1BEF3-E37C-5C9C-3362-48576F45C202}"/>
                </a:ext>
              </a:extLst>
            </p:cNvPr>
            <p:cNvSpPr txBox="1">
              <a:spLocks noChangeArrowheads="1"/>
            </p:cNvSpPr>
            <p:nvPr/>
          </p:nvSpPr>
          <p:spPr bwMode="auto">
            <a:xfrm>
              <a:off x="9727536" y="5489757"/>
              <a:ext cx="256480" cy="123012"/>
            </a:xfrm>
            <a:prstGeom prst="rect">
              <a:avLst/>
            </a:prstGeom>
            <a:noFill/>
            <a:ln>
              <a:noFill/>
            </a:ln>
            <a:extLst>
              <a:ext uri="{909E8E84-426E-40DD-AFC4-6F175D3DCCD1}">
                <a14:hiddenFill xmlns:a14="http://schemas.microsoft.com/office/drawing/2010/main">
                  <a:solidFill>
                    <a:srgbClr xmlns:mc="http://schemas.openxmlformats.org/markup-compatibility/2006" val="FFFFFF" mc:Ignorable="a14" a14:legacySpreadsheetColorIndex="9"/>
                  </a:solidFill>
                </a14:hiddenFill>
              </a:ext>
              <a:ext uri="{91240B29-F687-4F45-9708-019B960494DF}">
                <a14:hiddenLine xmlns:a14="http://schemas.microsoft.com/office/drawing/2010/main" w="9525">
                  <a:solidFill>
                    <a:srgbClr xmlns:mc="http://schemas.openxmlformats.org/markup-compatibility/2006" val="000000" mc:Ignorable="a14" a14:legacySpreadsheetColorIndex="64"/>
                  </a:solidFill>
                  <a:miter lim="800000"/>
                  <a:headEnd/>
                  <a:tailEnd/>
                </a14:hiddenLine>
              </a:ext>
            </a:extLst>
          </p:spPr>
          <p:txBody>
            <a:bodyPr wrap="none" lIns="0" tIns="0" rIns="0" bIns="0" anchor="t" upright="1">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defTabSz="914400" rtl="0" eaLnBrk="1" fontAlgn="auto" latinLnBrk="0" hangingPunct="1">
                <a:lnSpc>
                  <a:spcPct val="100000"/>
                </a:lnSpc>
                <a:spcBef>
                  <a:spcPts val="0"/>
                </a:spcBef>
                <a:spcAft>
                  <a:spcPts val="0"/>
                </a:spcAft>
                <a:buClrTx/>
                <a:buSzTx/>
                <a:buFontTx/>
                <a:buNone/>
                <a:tabLst/>
                <a:defRPr sz="1000"/>
              </a:pPr>
              <a:endParaRPr kumimoji="0" lang="ja-JP" altLang="en-US" b="1" i="0" u="none" strike="noStrike" kern="0" cap="none" spc="0" normalizeH="0" baseline="0" noProof="0" dirty="0">
                <a:ln>
                  <a:noFill/>
                </a:ln>
                <a:solidFill>
                  <a:srgbClr val="0070C0"/>
                </a:solidFill>
                <a:effectLst/>
                <a:uLnTx/>
                <a:uFillTx/>
                <a:latin typeface="+mn-ea"/>
              </a:endParaRPr>
            </a:p>
          </p:txBody>
        </p:sp>
        <p:sp>
          <p:nvSpPr>
            <p:cNvPr id="43" name="Text Box 7">
              <a:extLst>
                <a:ext uri="{FF2B5EF4-FFF2-40B4-BE49-F238E27FC236}">
                  <a16:creationId xmlns:a16="http://schemas.microsoft.com/office/drawing/2014/main" id="{CDE05BE7-3537-C6D2-4607-41E7DDCFAFBD}"/>
                </a:ext>
              </a:extLst>
            </p:cNvPr>
            <p:cNvSpPr txBox="1">
              <a:spLocks noChangeArrowheads="1"/>
            </p:cNvSpPr>
            <p:nvPr/>
          </p:nvSpPr>
          <p:spPr bwMode="auto">
            <a:xfrm>
              <a:off x="9727536" y="5216299"/>
              <a:ext cx="699741" cy="125787"/>
            </a:xfrm>
            <a:prstGeom prst="rect">
              <a:avLst/>
            </a:prstGeom>
            <a:noFill/>
            <a:ln>
              <a:noFill/>
            </a:ln>
            <a:extLst>
              <a:ext uri="{909E8E84-426E-40DD-AFC4-6F175D3DCCD1}">
                <a14:hiddenFill xmlns:a14="http://schemas.microsoft.com/office/drawing/2010/main">
                  <a:solidFill>
                    <a:srgbClr xmlns:mc="http://schemas.openxmlformats.org/markup-compatibility/2006" val="FFFFFF" mc:Ignorable="a14" a14:legacySpreadsheetColorIndex="9"/>
                  </a:solidFill>
                </a14:hiddenFill>
              </a:ext>
              <a:ext uri="{91240B29-F687-4F45-9708-019B960494DF}">
                <a14:hiddenLine xmlns:a14="http://schemas.microsoft.com/office/drawing/2010/main" w="9525">
                  <a:solidFill>
                    <a:srgbClr xmlns:mc="http://schemas.openxmlformats.org/markup-compatibility/2006" val="000000" mc:Ignorable="a14" a14:legacySpreadsheetColorIndex="64"/>
                  </a:solidFill>
                  <a:miter lim="800000"/>
                  <a:headEnd/>
                  <a:tailEnd/>
                </a14:hiddenLine>
              </a:ext>
            </a:extLst>
          </p:spPr>
          <p:txBody>
            <a:bodyPr wrap="square" lIns="0" tIns="0" rIns="0" bIns="0" anchor="t" upright="1">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defTabSz="914400" rtl="0" eaLnBrk="1" fontAlgn="auto" latinLnBrk="0" hangingPunct="1">
                <a:lnSpc>
                  <a:spcPct val="100000"/>
                </a:lnSpc>
                <a:spcBef>
                  <a:spcPts val="0"/>
                </a:spcBef>
                <a:spcAft>
                  <a:spcPts val="0"/>
                </a:spcAft>
                <a:buClrTx/>
                <a:buSzTx/>
                <a:buFontTx/>
                <a:buNone/>
                <a:tabLst/>
                <a:defRPr sz="1000"/>
              </a:pPr>
              <a:endParaRPr kumimoji="0" lang="ja-JP" altLang="en-US" b="1" i="0" u="none" strike="noStrike" kern="0" cap="none" spc="0" normalizeH="0" baseline="0" noProof="0" dirty="0">
                <a:ln>
                  <a:noFill/>
                </a:ln>
                <a:solidFill>
                  <a:srgbClr val="C00000"/>
                </a:solidFill>
                <a:effectLst/>
                <a:uLnTx/>
                <a:uFillTx/>
                <a:latin typeface="+mn-ea"/>
                <a:cs typeface="+mn-cs"/>
              </a:endParaRPr>
            </a:p>
          </p:txBody>
        </p:sp>
        <p:sp>
          <p:nvSpPr>
            <p:cNvPr id="44" name="Text Box 9">
              <a:extLst>
                <a:ext uri="{FF2B5EF4-FFF2-40B4-BE49-F238E27FC236}">
                  <a16:creationId xmlns:a16="http://schemas.microsoft.com/office/drawing/2014/main" id="{20519ABB-1F35-E1CB-7EC8-37F84455227B}"/>
                </a:ext>
              </a:extLst>
            </p:cNvPr>
            <p:cNvSpPr txBox="1">
              <a:spLocks noChangeArrowheads="1"/>
            </p:cNvSpPr>
            <p:nvPr/>
          </p:nvSpPr>
          <p:spPr bwMode="auto">
            <a:xfrm>
              <a:off x="9727536" y="5850950"/>
              <a:ext cx="665625" cy="123012"/>
            </a:xfrm>
            <a:prstGeom prst="rect">
              <a:avLst/>
            </a:prstGeom>
            <a:noFill/>
            <a:ln>
              <a:noFill/>
            </a:ln>
            <a:extLst>
              <a:ext uri="{909E8E84-426E-40DD-AFC4-6F175D3DCCD1}">
                <a14:hiddenFill xmlns:a14="http://schemas.microsoft.com/office/drawing/2010/main">
                  <a:solidFill>
                    <a:srgbClr xmlns:mc="http://schemas.openxmlformats.org/markup-compatibility/2006" val="FFFFFF" mc:Ignorable="a14" a14:legacySpreadsheetColorIndex="9"/>
                  </a:solidFill>
                </a14:hiddenFill>
              </a:ext>
              <a:ext uri="{91240B29-F687-4F45-9708-019B960494DF}">
                <a14:hiddenLine xmlns:a14="http://schemas.microsoft.com/office/drawing/2010/main" w="9525">
                  <a:solidFill>
                    <a:srgbClr xmlns:mc="http://schemas.openxmlformats.org/markup-compatibility/2006" val="000000" mc:Ignorable="a14" a14:legacySpreadsheetColorIndex="64"/>
                  </a:solidFill>
                  <a:miter lim="800000"/>
                  <a:headEnd/>
                  <a:tailEnd/>
                </a14:hiddenLine>
              </a:ext>
            </a:extLst>
          </p:spPr>
          <p:txBody>
            <a:bodyPr wrap="square" lIns="0" tIns="0" rIns="0" bIns="0" anchor="t" upright="1">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defTabSz="914400" rtl="0" eaLnBrk="1" fontAlgn="auto" latinLnBrk="0" hangingPunct="1">
                <a:lnSpc>
                  <a:spcPct val="100000"/>
                </a:lnSpc>
                <a:spcBef>
                  <a:spcPts val="0"/>
                </a:spcBef>
                <a:spcAft>
                  <a:spcPts val="0"/>
                </a:spcAft>
                <a:buClrTx/>
                <a:buSzTx/>
                <a:buFontTx/>
                <a:buNone/>
                <a:tabLst/>
                <a:defRPr sz="1000"/>
              </a:pPr>
              <a:endParaRPr kumimoji="0" lang="ja-JP" altLang="en-US" b="1" i="0" u="none" strike="noStrike" kern="0" cap="none" spc="0" normalizeH="0" baseline="0" noProof="0" dirty="0">
                <a:ln>
                  <a:noFill/>
                </a:ln>
                <a:solidFill>
                  <a:srgbClr val="FFC000"/>
                </a:solidFill>
                <a:effectLst/>
                <a:uLnTx/>
                <a:uFillTx/>
                <a:latin typeface="+mn-ea"/>
                <a:cs typeface="+mn-cs"/>
              </a:endParaRPr>
            </a:p>
          </p:txBody>
        </p:sp>
      </p:grpSp>
      <p:pic>
        <p:nvPicPr>
          <p:cNvPr id="13" name="図 12">
            <a:extLst>
              <a:ext uri="{FF2B5EF4-FFF2-40B4-BE49-F238E27FC236}">
                <a16:creationId xmlns:a16="http://schemas.microsoft.com/office/drawing/2014/main" id="{EBE0EE2D-3982-4E64-98DD-1BBA86DD805E}"/>
              </a:ext>
            </a:extLst>
          </p:cNvPr>
          <p:cNvPicPr>
            <a:picLocks noChangeAspect="1"/>
          </p:cNvPicPr>
          <p:nvPr/>
        </p:nvPicPr>
        <p:blipFill>
          <a:blip r:embed="rId2"/>
          <a:stretch>
            <a:fillRect/>
          </a:stretch>
        </p:blipFill>
        <p:spPr>
          <a:xfrm>
            <a:off x="369577" y="2051899"/>
            <a:ext cx="9968329" cy="5432611"/>
          </a:xfrm>
          <a:prstGeom prst="rect">
            <a:avLst/>
          </a:prstGeom>
        </p:spPr>
      </p:pic>
    </p:spTree>
    <p:extLst>
      <p:ext uri="{BB962C8B-B14F-4D97-AF65-F5344CB8AC3E}">
        <p14:creationId xmlns:p14="http://schemas.microsoft.com/office/powerpoint/2010/main" val="39343359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0"/>
                                        </p:tgtEl>
                                        <p:attrNameLst>
                                          <p:attrName>style.visibility</p:attrName>
                                        </p:attrNameLst>
                                      </p:cBhvr>
                                      <p:to>
                                        <p:strVal val="visible"/>
                                      </p:to>
                                    </p:set>
                                    <p:animEffect transition="in" filter="fade">
                                      <p:cBhvr>
                                        <p:cTn id="7" dur="50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 name="角丸四角形 9">
            <a:extLst>
              <a:ext uri="{FF2B5EF4-FFF2-40B4-BE49-F238E27FC236}">
                <a16:creationId xmlns:a16="http://schemas.microsoft.com/office/drawing/2014/main" id="{76CB0D44-7B2E-2563-26D4-B6AC78480765}"/>
              </a:ext>
            </a:extLst>
          </p:cNvPr>
          <p:cNvSpPr/>
          <p:nvPr/>
        </p:nvSpPr>
        <p:spPr>
          <a:xfrm>
            <a:off x="365124" y="4129139"/>
            <a:ext cx="9972728" cy="2996280"/>
          </a:xfrm>
          <a:prstGeom prst="roundRect">
            <a:avLst>
              <a:gd name="adj" fmla="val 5183"/>
            </a:avLst>
          </a:prstGeom>
          <a:solidFill>
            <a:srgbClr val="FFFCDB"/>
          </a:solidFill>
          <a:ln w="25400">
            <a:solidFill>
              <a:srgbClr val="F398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2" name="正方形/長方形 21"/>
          <p:cNvSpPr/>
          <p:nvPr/>
        </p:nvSpPr>
        <p:spPr>
          <a:xfrm>
            <a:off x="387856" y="1331835"/>
            <a:ext cx="9954581" cy="25892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r>
              <a:rPr kumimoji="1" lang="ja-JP" altLang="en-US" b="1" dirty="0">
                <a:solidFill>
                  <a:srgbClr val="FF0000"/>
                </a:solidFill>
              </a:rPr>
              <a:t>来月、</a:t>
            </a:r>
            <a:r>
              <a:rPr kumimoji="1" lang="en-US" altLang="ja-JP" b="1" dirty="0">
                <a:solidFill>
                  <a:srgbClr val="FF0000"/>
                </a:solidFill>
              </a:rPr>
              <a:t>A</a:t>
            </a:r>
            <a:r>
              <a:rPr kumimoji="1" lang="ja-JP" altLang="en-US" b="1" dirty="0">
                <a:solidFill>
                  <a:srgbClr val="FF0000"/>
                </a:solidFill>
              </a:rPr>
              <a:t>市では市議会議員選挙が行われます。次の情報を参考にワークに取り組んでみましょう</a:t>
            </a:r>
          </a:p>
        </p:txBody>
      </p:sp>
      <p:sp>
        <p:nvSpPr>
          <p:cNvPr id="23" name="タイトル 2">
            <a:extLst>
              <a:ext uri="{FF2B5EF4-FFF2-40B4-BE49-F238E27FC236}">
                <a16:creationId xmlns:a16="http://schemas.microsoft.com/office/drawing/2014/main" id="{56F92BC0-4F95-3390-5170-49DEF44EAE2D}"/>
              </a:ext>
            </a:extLst>
          </p:cNvPr>
          <p:cNvSpPr>
            <a:spLocks noGrp="1"/>
          </p:cNvSpPr>
          <p:nvPr>
            <p:ph type="ctrTitle"/>
          </p:nvPr>
        </p:nvSpPr>
        <p:spPr/>
        <p:txBody>
          <a:bodyPr/>
          <a:lstStyle/>
          <a:p>
            <a:r>
              <a:rPr kumimoji="1" lang="ja-JP" altLang="en-US" dirty="0"/>
              <a:t>税を通して望ましい社会の在り方を考えよう</a:t>
            </a:r>
          </a:p>
        </p:txBody>
      </p:sp>
      <p:sp>
        <p:nvSpPr>
          <p:cNvPr id="2" name="テキスト ボックス 1">
            <a:extLst>
              <a:ext uri="{FF2B5EF4-FFF2-40B4-BE49-F238E27FC236}">
                <a16:creationId xmlns:a16="http://schemas.microsoft.com/office/drawing/2014/main" id="{F58E3400-B896-2C4B-E002-DE513B0B7534}"/>
              </a:ext>
            </a:extLst>
          </p:cNvPr>
          <p:cNvSpPr txBox="1"/>
          <p:nvPr/>
        </p:nvSpPr>
        <p:spPr>
          <a:xfrm>
            <a:off x="387856" y="115182"/>
            <a:ext cx="222470" cy="307777"/>
          </a:xfrm>
          <a:prstGeom prst="rect">
            <a:avLst/>
          </a:prstGeom>
          <a:noFill/>
        </p:spPr>
        <p:txBody>
          <a:bodyPr wrap="none" lIns="0" tIns="0" rIns="0" bIns="0" rtlCol="0">
            <a:noAutofit/>
          </a:bodyPr>
          <a:lstStyle/>
          <a:p>
            <a:pPr algn="ctr"/>
            <a:r>
              <a:rPr kumimoji="1" lang="en-US" altLang="ja-JP" sz="2000" dirty="0">
                <a:latin typeface="+mj-lt"/>
                <a:ea typeface="+mj-ea"/>
              </a:rPr>
              <a:t>5</a:t>
            </a:r>
            <a:endParaRPr kumimoji="1" lang="ja-JP" altLang="en-US" sz="2000" dirty="0">
              <a:latin typeface="+mj-lt"/>
              <a:ea typeface="+mj-ea"/>
            </a:endParaRPr>
          </a:p>
        </p:txBody>
      </p:sp>
      <p:sp>
        <p:nvSpPr>
          <p:cNvPr id="3" name="テキスト ボックス 2">
            <a:extLst>
              <a:ext uri="{FF2B5EF4-FFF2-40B4-BE49-F238E27FC236}">
                <a16:creationId xmlns:a16="http://schemas.microsoft.com/office/drawing/2014/main" id="{DDE7C0C1-3556-D89C-DA58-B6D7B3DF6D9E}"/>
              </a:ext>
            </a:extLst>
          </p:cNvPr>
          <p:cNvSpPr txBox="1"/>
          <p:nvPr/>
        </p:nvSpPr>
        <p:spPr>
          <a:xfrm>
            <a:off x="10185641" y="7205663"/>
            <a:ext cx="134798" cy="153888"/>
          </a:xfrm>
          <a:prstGeom prst="rect">
            <a:avLst/>
          </a:prstGeom>
          <a:noFill/>
        </p:spPr>
        <p:txBody>
          <a:bodyPr vert="horz" wrap="none" lIns="0" tIns="0" rIns="0" bIns="0" rtlCol="0">
            <a:noAutofit/>
          </a:bodyPr>
          <a:lstStyle/>
          <a:p>
            <a:pPr algn="r"/>
            <a:r>
              <a:rPr kumimoji="1" lang="en-US" altLang="ja-JP" sz="1000" dirty="0"/>
              <a:t>21</a:t>
            </a:r>
            <a:endParaRPr kumimoji="1" lang="ja-JP" altLang="en-US" sz="1000" dirty="0"/>
          </a:p>
        </p:txBody>
      </p:sp>
      <p:graphicFrame>
        <p:nvGraphicFramePr>
          <p:cNvPr id="13" name="表 4">
            <a:extLst>
              <a:ext uri="{FF2B5EF4-FFF2-40B4-BE49-F238E27FC236}">
                <a16:creationId xmlns:a16="http://schemas.microsoft.com/office/drawing/2014/main" id="{49DE7A9F-9F02-4463-64B7-FA1D00133295}"/>
              </a:ext>
            </a:extLst>
          </p:cNvPr>
          <p:cNvGraphicFramePr>
            <a:graphicFrameLocks noGrp="1"/>
          </p:cNvGraphicFramePr>
          <p:nvPr>
            <p:extLst>
              <p:ext uri="{D42A27DB-BD31-4B8C-83A1-F6EECF244321}">
                <p14:modId xmlns:p14="http://schemas.microsoft.com/office/powerpoint/2010/main" val="2563136887"/>
              </p:ext>
            </p:extLst>
          </p:nvPr>
        </p:nvGraphicFramePr>
        <p:xfrm>
          <a:off x="666470" y="4458577"/>
          <a:ext cx="9349901" cy="2525760"/>
        </p:xfrm>
        <a:graphic>
          <a:graphicData uri="http://schemas.openxmlformats.org/drawingml/2006/table">
            <a:tbl>
              <a:tblPr firstRow="1" bandRow="1">
                <a:tableStyleId>{5C22544A-7EE6-4342-B048-85BDC9FD1C3A}</a:tableStyleId>
              </a:tblPr>
              <a:tblGrid>
                <a:gridCol w="864000">
                  <a:extLst>
                    <a:ext uri="{9D8B030D-6E8A-4147-A177-3AD203B41FA5}">
                      <a16:colId xmlns:a16="http://schemas.microsoft.com/office/drawing/2014/main" val="84251847"/>
                    </a:ext>
                  </a:extLst>
                </a:gridCol>
                <a:gridCol w="756000">
                  <a:extLst>
                    <a:ext uri="{9D8B030D-6E8A-4147-A177-3AD203B41FA5}">
                      <a16:colId xmlns:a16="http://schemas.microsoft.com/office/drawing/2014/main" val="20001"/>
                    </a:ext>
                  </a:extLst>
                </a:gridCol>
                <a:gridCol w="7729901">
                  <a:extLst>
                    <a:ext uri="{9D8B030D-6E8A-4147-A177-3AD203B41FA5}">
                      <a16:colId xmlns:a16="http://schemas.microsoft.com/office/drawing/2014/main" val="1399513394"/>
                    </a:ext>
                  </a:extLst>
                </a:gridCol>
              </a:tblGrid>
              <a:tr h="342000">
                <a:tc gridSpan="2">
                  <a:txBody>
                    <a:bodyPr/>
                    <a:lstStyle/>
                    <a:p>
                      <a:endParaRPr kumimoji="1" lang="ja-JP" altLang="en-US" dirty="0">
                        <a:solidFill>
                          <a:schemeClr val="tx1"/>
                        </a:solidFill>
                      </a:endParaRPr>
                    </a:p>
                  </a:txBody>
                  <a:tcPr anchor="ctr">
                    <a:lnL w="6350"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D6F1FC"/>
                    </a:solidFill>
                  </a:tcPr>
                </a:tc>
                <a:tc hMerge="1">
                  <a:txBody>
                    <a:bodyPr/>
                    <a:lstStyle/>
                    <a:p>
                      <a:endParaRPr kumimoji="1" lang="ja-JP" altLang="en-US"/>
                    </a:p>
                  </a:txBody>
                  <a:tcPr/>
                </a:tc>
                <a:tc>
                  <a:txBody>
                    <a:bodyPr/>
                    <a:lstStyle/>
                    <a:p>
                      <a:r>
                        <a:rPr kumimoji="1" lang="ja-JP" altLang="en-US" sz="1600" b="1" dirty="0">
                          <a:solidFill>
                            <a:schemeClr val="tx1"/>
                          </a:solidFill>
                        </a:rPr>
                        <a:t>「税」の集め方</a:t>
                      </a:r>
                      <a:r>
                        <a:rPr kumimoji="1" lang="ja-JP" altLang="en-US" sz="1600" b="1" spc="-900" baseline="0" dirty="0">
                          <a:solidFill>
                            <a:schemeClr val="tx1"/>
                          </a:solidFill>
                        </a:rPr>
                        <a:t>、</a:t>
                      </a:r>
                      <a:r>
                        <a:rPr kumimoji="1" lang="ja-JP" altLang="en-US" sz="1600" b="1" dirty="0">
                          <a:solidFill>
                            <a:schemeClr val="tx1"/>
                          </a:solidFill>
                        </a:rPr>
                        <a:t>「税」の使われ方への要望と「税」に対する考え方</a:t>
                      </a:r>
                    </a:p>
                  </a:txBody>
                  <a:tcPr marB="0" anchor="ctr">
                    <a:lnL w="3175"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D6F1FC"/>
                    </a:solidFill>
                  </a:tcPr>
                </a:tc>
                <a:extLst>
                  <a:ext uri="{0D108BD9-81ED-4DB2-BD59-A6C34878D82A}">
                    <a16:rowId xmlns:a16="http://schemas.microsoft.com/office/drawing/2014/main" val="760605000"/>
                  </a:ext>
                </a:extLst>
              </a:tr>
              <a:tr h="540000">
                <a:tc>
                  <a:txBody>
                    <a:bodyPr/>
                    <a:lstStyle/>
                    <a:p>
                      <a:pPr algn="ctr"/>
                      <a:r>
                        <a:rPr kumimoji="1" lang="ja-JP" altLang="en-US" sz="1200" dirty="0">
                          <a:solidFill>
                            <a:schemeClr val="tx1"/>
                          </a:solidFill>
                        </a:rPr>
                        <a:t>若者</a:t>
                      </a:r>
                    </a:p>
                  </a:txBody>
                  <a:tcPr marL="72000" marR="72000" anchor="ctr">
                    <a:lnL w="6350"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kumimoji="1" lang="ja-JP" altLang="en-US" dirty="0">
                        <a:solidFill>
                          <a:schemeClr val="tx1"/>
                        </a:solidFill>
                      </a:endParaRPr>
                    </a:p>
                  </a:txBody>
                  <a:tcPr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144000" indent="-144000" algn="just">
                        <a:buFont typeface="Arial" panose="020B0604020202020204" pitchFamily="34" charset="0"/>
                        <a:buChar char="•"/>
                      </a:pPr>
                      <a:r>
                        <a:rPr kumimoji="1" lang="ja-JP" altLang="en-US" sz="1300" b="0" spc="-30" baseline="0" dirty="0">
                          <a:solidFill>
                            <a:schemeClr val="tx1"/>
                          </a:solidFill>
                        </a:rPr>
                        <a:t>将来に負担を先送りするのではなく、若者が明るい将来を展望できるような施策を</a:t>
                      </a:r>
                      <a:r>
                        <a:rPr kumimoji="1" lang="ja-JP" altLang="en-US" sz="1300" b="0" spc="-30" dirty="0">
                          <a:solidFill>
                            <a:schemeClr val="tx1"/>
                          </a:solidFill>
                        </a:rPr>
                        <a:t>実施してほしい。</a:t>
                      </a:r>
                    </a:p>
                    <a:p>
                      <a:pPr marL="144000" indent="-144000" algn="just">
                        <a:buFont typeface="Arial" panose="020B0604020202020204" pitchFamily="34" charset="0"/>
                        <a:buChar char="•"/>
                      </a:pPr>
                      <a:r>
                        <a:rPr kumimoji="1" lang="ja-JP" altLang="en-US" sz="1300" b="0" spc="0" dirty="0">
                          <a:solidFill>
                            <a:schemeClr val="tx1"/>
                          </a:solidFill>
                        </a:rPr>
                        <a:t>若者は収入が少ないので、できれば減税をしてほしい。</a:t>
                      </a:r>
                    </a:p>
                  </a:txBody>
                  <a:tcPr marL="144000" marR="144000" marB="0" anchor="ctr">
                    <a:lnL w="3175"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654235623"/>
                  </a:ext>
                </a:extLst>
              </a:tr>
              <a:tr h="540000">
                <a:tc>
                  <a:txBody>
                    <a:bodyPr/>
                    <a:lstStyle/>
                    <a:p>
                      <a:pPr algn="ctr"/>
                      <a:r>
                        <a:rPr kumimoji="1" lang="ja-JP" altLang="en-US" sz="1200" dirty="0">
                          <a:solidFill>
                            <a:schemeClr val="tx1"/>
                          </a:solidFill>
                        </a:rPr>
                        <a:t>成人男性</a:t>
                      </a:r>
                    </a:p>
                  </a:txBody>
                  <a:tcPr marL="72000" marR="72000" anchor="ctr">
                    <a:lnL w="6350"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kumimoji="1" lang="ja-JP" altLang="en-US" dirty="0">
                        <a:solidFill>
                          <a:schemeClr val="tx1"/>
                        </a:solidFill>
                      </a:endParaRPr>
                    </a:p>
                  </a:txBody>
                  <a:tcPr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144000" indent="-144000" algn="just">
                        <a:buFont typeface="Arial" panose="020B0604020202020204" pitchFamily="34" charset="0"/>
                        <a:buChar char="•"/>
                      </a:pPr>
                      <a:r>
                        <a:rPr kumimoji="1" lang="ja-JP" altLang="en-US" sz="1300" b="0" spc="0" dirty="0">
                          <a:solidFill>
                            <a:schemeClr val="tx1"/>
                          </a:solidFill>
                        </a:rPr>
                        <a:t>地元で生活していけるよう町の活性化や働き先の確保は重要だ。</a:t>
                      </a:r>
                    </a:p>
                    <a:p>
                      <a:pPr marL="144000" indent="-144000" algn="just">
                        <a:buFont typeface="Arial" panose="020B0604020202020204" pitchFamily="34" charset="0"/>
                        <a:buChar char="•"/>
                      </a:pPr>
                      <a:r>
                        <a:rPr kumimoji="1" lang="ja-JP" altLang="en-US" sz="1300" b="0" spc="0" baseline="0" dirty="0">
                          <a:solidFill>
                            <a:schemeClr val="tx1"/>
                          </a:solidFill>
                        </a:rPr>
                        <a:t>税は多く納めている人に優先して使われるべきだ。ただ、これ以上の税の負担増は</a:t>
                      </a:r>
                      <a:r>
                        <a:rPr kumimoji="1" lang="ja-JP" altLang="en-US" sz="1300" b="0" spc="0" dirty="0">
                          <a:solidFill>
                            <a:schemeClr val="tx1"/>
                          </a:solidFill>
                        </a:rPr>
                        <a:t>避けたい。</a:t>
                      </a:r>
                    </a:p>
                  </a:txBody>
                  <a:tcPr marL="144000" marR="144000" marB="0" anchor="ctr">
                    <a:lnL w="3175"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777290740"/>
                  </a:ext>
                </a:extLst>
              </a:tr>
              <a:tr h="540000">
                <a:tc>
                  <a:txBody>
                    <a:bodyPr/>
                    <a:lstStyle/>
                    <a:p>
                      <a:pPr algn="ctr"/>
                      <a:r>
                        <a:rPr kumimoji="1" lang="ja-JP" altLang="en-US" sz="1200" dirty="0">
                          <a:solidFill>
                            <a:schemeClr val="tx1"/>
                          </a:solidFill>
                        </a:rPr>
                        <a:t>成人女性</a:t>
                      </a:r>
                    </a:p>
                  </a:txBody>
                  <a:tcPr marL="72000" marR="72000" anchor="ctr">
                    <a:lnL w="6350"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kumimoji="1" lang="ja-JP" altLang="en-US" dirty="0">
                        <a:solidFill>
                          <a:schemeClr val="tx1"/>
                        </a:solidFill>
                      </a:endParaRPr>
                    </a:p>
                  </a:txBody>
                  <a:tcPr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144000" indent="-144000" algn="just">
                        <a:buFont typeface="Arial" panose="020B0604020202020204" pitchFamily="34" charset="0"/>
                        <a:buChar char="•"/>
                      </a:pPr>
                      <a:r>
                        <a:rPr kumimoji="1" lang="ja-JP" altLang="en-US" sz="1300" b="0" spc="0" dirty="0">
                          <a:solidFill>
                            <a:schemeClr val="tx1"/>
                          </a:solidFill>
                        </a:rPr>
                        <a:t>将来的には、出産しても働き続けたいので、待機児童問題は解決してほしい。</a:t>
                      </a:r>
                    </a:p>
                    <a:p>
                      <a:pPr marL="144000" indent="-144000" algn="just">
                        <a:buFont typeface="Arial" panose="020B0604020202020204" pitchFamily="34" charset="0"/>
                        <a:buChar char="•"/>
                      </a:pPr>
                      <a:r>
                        <a:rPr kumimoji="1" lang="ja-JP" altLang="en-US" sz="1300" b="0" spc="0" dirty="0">
                          <a:solidFill>
                            <a:schemeClr val="tx1"/>
                          </a:solidFill>
                        </a:rPr>
                        <a:t>税は困っている人たちに優先的に使うべきであると思う。</a:t>
                      </a:r>
                    </a:p>
                  </a:txBody>
                  <a:tcPr marL="144000" marR="144000" marB="0" anchor="ctr">
                    <a:lnL w="3175"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4171966915"/>
                  </a:ext>
                </a:extLst>
              </a:tr>
              <a:tr h="540000">
                <a:tc>
                  <a:txBody>
                    <a:bodyPr/>
                    <a:lstStyle/>
                    <a:p>
                      <a:pPr algn="ctr"/>
                      <a:r>
                        <a:rPr kumimoji="1" lang="ja-JP" altLang="en-US" sz="1200" dirty="0">
                          <a:solidFill>
                            <a:schemeClr val="tx1"/>
                          </a:solidFill>
                        </a:rPr>
                        <a:t>高齢者</a:t>
                      </a:r>
                    </a:p>
                  </a:txBody>
                  <a:tcPr marL="72000" marR="72000" anchor="ctr">
                    <a:lnL w="6350"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kumimoji="1" lang="ja-JP" altLang="en-US" dirty="0">
                        <a:solidFill>
                          <a:schemeClr val="tx1"/>
                        </a:solidFill>
                      </a:endParaRPr>
                    </a:p>
                  </a:txBody>
                  <a:tcPr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144000" indent="-144000" algn="just">
                        <a:buFont typeface="Arial" panose="020B0604020202020204" pitchFamily="34" charset="0"/>
                        <a:buChar char="•"/>
                      </a:pPr>
                      <a:r>
                        <a:rPr kumimoji="1" lang="ja-JP" altLang="en-US" sz="1300" b="0" spc="0" dirty="0">
                          <a:solidFill>
                            <a:schemeClr val="tx1"/>
                          </a:solidFill>
                        </a:rPr>
                        <a:t>歩くのは大変なので、バスや電車を多く利用したい。</a:t>
                      </a:r>
                    </a:p>
                    <a:p>
                      <a:pPr marL="144000" indent="-144000" algn="just">
                        <a:buFont typeface="Arial" panose="020B0604020202020204" pitchFamily="34" charset="0"/>
                        <a:buChar char="•"/>
                      </a:pPr>
                      <a:r>
                        <a:rPr kumimoji="1" lang="ja-JP" altLang="en-US" sz="1300" b="0" spc="0" baseline="0" dirty="0">
                          <a:solidFill>
                            <a:schemeClr val="tx1"/>
                          </a:solidFill>
                        </a:rPr>
                        <a:t>これまで社会に貢献してきた高齢者には、納める税を少なくして、サービスを充実</a:t>
                      </a:r>
                      <a:r>
                        <a:rPr kumimoji="1" lang="ja-JP" altLang="en-US" sz="1300" b="0" spc="0" dirty="0">
                          <a:solidFill>
                            <a:schemeClr val="tx1"/>
                          </a:solidFill>
                        </a:rPr>
                        <a:t>してほしい。</a:t>
                      </a:r>
                    </a:p>
                  </a:txBody>
                  <a:tcPr marL="144000" marR="144000" marB="0" anchor="ctr">
                    <a:lnL w="3175"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32372401"/>
                  </a:ext>
                </a:extLst>
              </a:tr>
            </a:tbl>
          </a:graphicData>
        </a:graphic>
      </p:graphicFrame>
      <p:pic>
        <p:nvPicPr>
          <p:cNvPr id="15" name="図 14" descr="抽象, 挿絵 が含まれている画像&#10;&#10;自動的に生成された説明">
            <a:extLst>
              <a:ext uri="{FF2B5EF4-FFF2-40B4-BE49-F238E27FC236}">
                <a16:creationId xmlns:a16="http://schemas.microsoft.com/office/drawing/2014/main" id="{B75BBF3A-D542-C6AB-1613-0D7A1E621954}"/>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b="25182"/>
          <a:stretch/>
        </p:blipFill>
        <p:spPr>
          <a:xfrm>
            <a:off x="1638266" y="4861636"/>
            <a:ext cx="449423" cy="443610"/>
          </a:xfrm>
          <a:prstGeom prst="rect">
            <a:avLst/>
          </a:prstGeom>
        </p:spPr>
      </p:pic>
      <p:pic>
        <p:nvPicPr>
          <p:cNvPr id="16" name="図 15" descr="アイコン&#10;&#10;自動的に生成された説明">
            <a:extLst>
              <a:ext uri="{FF2B5EF4-FFF2-40B4-BE49-F238E27FC236}">
                <a16:creationId xmlns:a16="http://schemas.microsoft.com/office/drawing/2014/main" id="{46C2F15F-7C51-8311-A7C4-C03EB7EAD3FD}"/>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b="17603"/>
          <a:stretch/>
        </p:blipFill>
        <p:spPr>
          <a:xfrm>
            <a:off x="1713455" y="5420754"/>
            <a:ext cx="383471" cy="430375"/>
          </a:xfrm>
          <a:prstGeom prst="rect">
            <a:avLst/>
          </a:prstGeom>
        </p:spPr>
      </p:pic>
      <p:pic>
        <p:nvPicPr>
          <p:cNvPr id="17" name="図 16">
            <a:extLst>
              <a:ext uri="{FF2B5EF4-FFF2-40B4-BE49-F238E27FC236}">
                <a16:creationId xmlns:a16="http://schemas.microsoft.com/office/drawing/2014/main" id="{18652BE6-350C-1083-13FD-07C1996BF7A4}"/>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b="16058"/>
          <a:stretch/>
        </p:blipFill>
        <p:spPr>
          <a:xfrm>
            <a:off x="1709146" y="5966637"/>
            <a:ext cx="391135" cy="411786"/>
          </a:xfrm>
          <a:prstGeom prst="rect">
            <a:avLst/>
          </a:prstGeom>
        </p:spPr>
      </p:pic>
      <p:pic>
        <p:nvPicPr>
          <p:cNvPr id="18" name="図 17">
            <a:extLst>
              <a:ext uri="{FF2B5EF4-FFF2-40B4-BE49-F238E27FC236}">
                <a16:creationId xmlns:a16="http://schemas.microsoft.com/office/drawing/2014/main" id="{6C166D0F-A367-012B-930B-08B23288E847}"/>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b="20251"/>
          <a:stretch/>
        </p:blipFill>
        <p:spPr>
          <a:xfrm>
            <a:off x="1710113" y="6493932"/>
            <a:ext cx="389415" cy="431119"/>
          </a:xfrm>
          <a:prstGeom prst="rect">
            <a:avLst/>
          </a:prstGeom>
        </p:spPr>
      </p:pic>
      <p:grpSp>
        <p:nvGrpSpPr>
          <p:cNvPr id="28" name="グループ化 27">
            <a:extLst>
              <a:ext uri="{FF2B5EF4-FFF2-40B4-BE49-F238E27FC236}">
                <a16:creationId xmlns:a16="http://schemas.microsoft.com/office/drawing/2014/main" id="{09E9C7A9-FFD3-38D6-7082-998193986DBF}"/>
              </a:ext>
            </a:extLst>
          </p:cNvPr>
          <p:cNvGrpSpPr/>
          <p:nvPr/>
        </p:nvGrpSpPr>
        <p:grpSpPr>
          <a:xfrm>
            <a:off x="365124" y="1628377"/>
            <a:ext cx="9972728" cy="2126671"/>
            <a:chOff x="365124" y="1420093"/>
            <a:chExt cx="9972728" cy="2126671"/>
          </a:xfrm>
        </p:grpSpPr>
        <p:sp>
          <p:nvSpPr>
            <p:cNvPr id="10" name="角丸四角形 9"/>
            <p:cNvSpPr/>
            <p:nvPr/>
          </p:nvSpPr>
          <p:spPr>
            <a:xfrm>
              <a:off x="365124" y="1603976"/>
              <a:ext cx="9972728" cy="1942788"/>
            </a:xfrm>
            <a:prstGeom prst="roundRect">
              <a:avLst>
                <a:gd name="adj" fmla="val 9809"/>
              </a:avLst>
            </a:prstGeom>
            <a:solidFill>
              <a:srgbClr val="FFFCDB"/>
            </a:solidFill>
            <a:ln w="25400">
              <a:solidFill>
                <a:srgbClr val="F398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4" name="角丸四角形 13"/>
            <p:cNvSpPr/>
            <p:nvPr/>
          </p:nvSpPr>
          <p:spPr>
            <a:xfrm>
              <a:off x="661988" y="1420093"/>
              <a:ext cx="3904694" cy="403350"/>
            </a:xfrm>
            <a:prstGeom prst="roundRect">
              <a:avLst>
                <a:gd name="adj" fmla="val 50000"/>
              </a:avLst>
            </a:prstGeom>
            <a:solidFill>
              <a:srgbClr val="FDD35C"/>
            </a:solidFill>
            <a:ln w="25400">
              <a:solidFill>
                <a:srgbClr val="F39800"/>
              </a:solidFill>
            </a:ln>
          </p:spPr>
          <p:style>
            <a:lnRef idx="2">
              <a:schemeClr val="accent1">
                <a:shade val="50000"/>
              </a:schemeClr>
            </a:lnRef>
            <a:fillRef idx="1">
              <a:schemeClr val="accent1"/>
            </a:fillRef>
            <a:effectRef idx="0">
              <a:schemeClr val="accent1"/>
            </a:effectRef>
            <a:fontRef idx="minor">
              <a:schemeClr val="lt1"/>
            </a:fontRef>
          </p:style>
          <p:txBody>
            <a:bodyPr bIns="0" rtlCol="0" anchor="ctr"/>
            <a:lstStyle/>
            <a:p>
              <a:pPr algn="ctr"/>
              <a:r>
                <a:rPr kumimoji="1" lang="en-US" altLang="ja-JP" b="1" dirty="0">
                  <a:solidFill>
                    <a:schemeClr val="tx1"/>
                  </a:solidFill>
                  <a:latin typeface="+mj-ea"/>
                  <a:ea typeface="+mj-ea"/>
                </a:rPr>
                <a:t>A</a:t>
              </a:r>
              <a:r>
                <a:rPr kumimoji="1" lang="ja-JP" altLang="en-US" b="1" dirty="0">
                  <a:solidFill>
                    <a:schemeClr val="tx1"/>
                  </a:solidFill>
                  <a:latin typeface="+mj-ea"/>
                  <a:ea typeface="+mj-ea"/>
                </a:rPr>
                <a:t>市の状況</a:t>
              </a:r>
            </a:p>
          </p:txBody>
        </p:sp>
        <p:sp>
          <p:nvSpPr>
            <p:cNvPr id="6" name="正方形/長方形 5"/>
            <p:cNvSpPr/>
            <p:nvPr/>
          </p:nvSpPr>
          <p:spPr>
            <a:xfrm>
              <a:off x="670616" y="2275725"/>
              <a:ext cx="2096595" cy="87583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marL="216000" indent="-216000">
                <a:spcAft>
                  <a:spcPts val="300"/>
                </a:spcAft>
                <a:buFont typeface="Wingdings" panose="05000000000000000000" pitchFamily="2" charset="2"/>
                <a:buChar char="l"/>
              </a:pPr>
              <a:r>
                <a:rPr kumimoji="1" lang="ja-JP" altLang="en-US" sz="1400" dirty="0">
                  <a:solidFill>
                    <a:schemeClr val="tx1"/>
                  </a:solidFill>
                </a:rPr>
                <a:t>人口１０万人</a:t>
              </a:r>
              <a:endParaRPr kumimoji="1" lang="en-US" altLang="ja-JP" sz="1400" dirty="0">
                <a:solidFill>
                  <a:schemeClr val="tx1"/>
                </a:solidFill>
              </a:endParaRPr>
            </a:p>
            <a:p>
              <a:pPr marL="216000" indent="-216000">
                <a:buFont typeface="Wingdings" panose="05000000000000000000" pitchFamily="2" charset="2"/>
                <a:buChar char="l"/>
              </a:pPr>
              <a:r>
                <a:rPr kumimoji="1" lang="ja-JP" altLang="en-US" sz="1400" dirty="0">
                  <a:solidFill>
                    <a:schemeClr val="tx1"/>
                  </a:solidFill>
                </a:rPr>
                <a:t>近年少子高齢化が進み、</a:t>
              </a:r>
              <a:endParaRPr kumimoji="1" lang="en-US" altLang="ja-JP" sz="1400" dirty="0">
                <a:solidFill>
                  <a:schemeClr val="tx1"/>
                </a:solidFill>
              </a:endParaRPr>
            </a:p>
            <a:p>
              <a:pPr marL="216000"/>
              <a:r>
                <a:rPr kumimoji="1" lang="ja-JP" altLang="en-US" sz="1400" dirty="0">
                  <a:solidFill>
                    <a:schemeClr val="tx1"/>
                  </a:solidFill>
                </a:rPr>
                <a:t>財政状況が厳しさを</a:t>
              </a:r>
              <a:endParaRPr kumimoji="1" lang="en-US" altLang="ja-JP" sz="1400" dirty="0">
                <a:solidFill>
                  <a:schemeClr val="tx1"/>
                </a:solidFill>
              </a:endParaRPr>
            </a:p>
            <a:p>
              <a:pPr marL="216000"/>
              <a:r>
                <a:rPr kumimoji="1" lang="ja-JP" altLang="en-US" sz="1400" dirty="0">
                  <a:solidFill>
                    <a:schemeClr val="tx1"/>
                  </a:solidFill>
                </a:rPr>
                <a:t>増している。</a:t>
              </a:r>
              <a:endParaRPr kumimoji="1" lang="en-US" altLang="ja-JP" sz="1400" dirty="0">
                <a:solidFill>
                  <a:schemeClr val="tx1"/>
                </a:solidFill>
              </a:endParaRPr>
            </a:p>
          </p:txBody>
        </p:sp>
        <p:sp>
          <p:nvSpPr>
            <p:cNvPr id="37" name="四角形: 角を丸くする 36">
              <a:extLst>
                <a:ext uri="{FF2B5EF4-FFF2-40B4-BE49-F238E27FC236}">
                  <a16:creationId xmlns:a16="http://schemas.microsoft.com/office/drawing/2014/main" id="{2311507B-EBFB-BF26-84E5-96D2406CB2F7}"/>
                </a:ext>
              </a:extLst>
            </p:cNvPr>
            <p:cNvSpPr/>
            <p:nvPr/>
          </p:nvSpPr>
          <p:spPr>
            <a:xfrm>
              <a:off x="3040801" y="1933711"/>
              <a:ext cx="707058" cy="232913"/>
            </a:xfrm>
            <a:prstGeom prst="round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bIns="10800" rtlCol="0" anchor="ctr"/>
            <a:lstStyle/>
            <a:p>
              <a:pPr algn="ctr"/>
              <a:r>
                <a:rPr kumimoji="1" lang="ja-JP" altLang="en-US" sz="1400" b="1" dirty="0"/>
                <a:t>課 題</a:t>
              </a:r>
            </a:p>
          </p:txBody>
        </p:sp>
        <p:sp>
          <p:nvSpPr>
            <p:cNvPr id="38" name="正方形/長方形 37">
              <a:extLst>
                <a:ext uri="{FF2B5EF4-FFF2-40B4-BE49-F238E27FC236}">
                  <a16:creationId xmlns:a16="http://schemas.microsoft.com/office/drawing/2014/main" id="{5B3EE0AF-DE26-41DA-BBF9-E7CB3CC96172}"/>
                </a:ext>
              </a:extLst>
            </p:cNvPr>
            <p:cNvSpPr/>
            <p:nvPr/>
          </p:nvSpPr>
          <p:spPr>
            <a:xfrm>
              <a:off x="3040801" y="2275725"/>
              <a:ext cx="6969193" cy="112119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a:spcAft>
                  <a:spcPts val="300"/>
                </a:spcAft>
              </a:pPr>
              <a:r>
                <a:rPr kumimoji="1" lang="ja-JP" altLang="en-US" sz="1400" dirty="0">
                  <a:solidFill>
                    <a:schemeClr val="tx1"/>
                  </a:solidFill>
                </a:rPr>
                <a:t>①　共働き家庭の増加に伴う保育所の確保、待機児童の解消</a:t>
              </a:r>
              <a:endParaRPr kumimoji="1" lang="en-US" altLang="ja-JP" sz="1400" dirty="0">
                <a:solidFill>
                  <a:schemeClr val="tx1"/>
                </a:solidFill>
              </a:endParaRPr>
            </a:p>
            <a:p>
              <a:r>
                <a:rPr kumimoji="1" lang="ja-JP" altLang="en-US" sz="1400" dirty="0">
                  <a:solidFill>
                    <a:schemeClr val="tx1"/>
                  </a:solidFill>
                </a:rPr>
                <a:t>②　人口減少に伴い高齢者が買い物などで利用している民間路線バスの</a:t>
              </a:r>
              <a:endParaRPr kumimoji="1" lang="en-US" altLang="ja-JP" sz="1400" dirty="0">
                <a:solidFill>
                  <a:schemeClr val="tx1"/>
                </a:solidFill>
              </a:endParaRPr>
            </a:p>
            <a:p>
              <a:pPr marL="252000">
                <a:spcAft>
                  <a:spcPts val="300"/>
                </a:spcAft>
              </a:pPr>
              <a:r>
                <a:rPr kumimoji="1" lang="ja-JP" altLang="en-US" sz="1400" dirty="0">
                  <a:solidFill>
                    <a:schemeClr val="tx1"/>
                  </a:solidFill>
                </a:rPr>
                <a:t>利用者の減少が進み、赤字路線となり路線の廃止を検討</a:t>
              </a:r>
              <a:endParaRPr kumimoji="1" lang="en-US" altLang="ja-JP" sz="1400" dirty="0">
                <a:solidFill>
                  <a:schemeClr val="tx1"/>
                </a:solidFill>
              </a:endParaRPr>
            </a:p>
            <a:p>
              <a:pPr>
                <a:spcAft>
                  <a:spcPts val="300"/>
                </a:spcAft>
              </a:pPr>
              <a:r>
                <a:rPr kumimoji="1" lang="ja-JP" altLang="en-US" sz="1400" dirty="0">
                  <a:solidFill>
                    <a:schemeClr val="tx1"/>
                  </a:solidFill>
                </a:rPr>
                <a:t>③　市内を通る幹線道路の整備が遅れ、夕方には様々な場所で交通渋滞が発生</a:t>
              </a:r>
              <a:endParaRPr kumimoji="1" lang="en-US" altLang="ja-JP" sz="1400" dirty="0">
                <a:solidFill>
                  <a:schemeClr val="tx1"/>
                </a:solidFill>
              </a:endParaRPr>
            </a:p>
            <a:p>
              <a:r>
                <a:rPr kumimoji="1" lang="ja-JP" altLang="en-US" sz="1400" dirty="0">
                  <a:solidFill>
                    <a:schemeClr val="tx1"/>
                  </a:solidFill>
                </a:rPr>
                <a:t>④　市の中心産業だった工場が閉鎖し、税収や雇用が減少傾向</a:t>
              </a:r>
              <a:endParaRPr kumimoji="1" lang="en-US" altLang="ja-JP" sz="1400" dirty="0">
                <a:solidFill>
                  <a:schemeClr val="tx1"/>
                </a:solidFill>
              </a:endParaRPr>
            </a:p>
          </p:txBody>
        </p:sp>
        <p:sp>
          <p:nvSpPr>
            <p:cNvPr id="39" name="四角形: 角を丸くする 38">
              <a:extLst>
                <a:ext uri="{FF2B5EF4-FFF2-40B4-BE49-F238E27FC236}">
                  <a16:creationId xmlns:a16="http://schemas.microsoft.com/office/drawing/2014/main" id="{67089115-2949-7193-A1AC-2C6F00DBD60A}"/>
                </a:ext>
              </a:extLst>
            </p:cNvPr>
            <p:cNvSpPr/>
            <p:nvPr/>
          </p:nvSpPr>
          <p:spPr>
            <a:xfrm>
              <a:off x="736644" y="1933710"/>
              <a:ext cx="707058" cy="232913"/>
            </a:xfrm>
            <a:prstGeom prst="round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bIns="10800" rtlCol="0" anchor="ctr"/>
            <a:lstStyle/>
            <a:p>
              <a:pPr algn="ctr"/>
              <a:r>
                <a:rPr kumimoji="1" lang="ja-JP" altLang="en-US" sz="1400" b="1" dirty="0"/>
                <a:t>現 状</a:t>
              </a:r>
            </a:p>
          </p:txBody>
        </p:sp>
      </p:grpSp>
      <p:sp>
        <p:nvSpPr>
          <p:cNvPr id="43" name="角丸四角形 13">
            <a:extLst>
              <a:ext uri="{FF2B5EF4-FFF2-40B4-BE49-F238E27FC236}">
                <a16:creationId xmlns:a16="http://schemas.microsoft.com/office/drawing/2014/main" id="{CEDB40C6-CCC9-A69F-D7CF-651930009053}"/>
              </a:ext>
            </a:extLst>
          </p:cNvPr>
          <p:cNvSpPr/>
          <p:nvPr/>
        </p:nvSpPr>
        <p:spPr>
          <a:xfrm>
            <a:off x="661988" y="3926310"/>
            <a:ext cx="3904694" cy="403350"/>
          </a:xfrm>
          <a:prstGeom prst="roundRect">
            <a:avLst>
              <a:gd name="adj" fmla="val 50000"/>
            </a:avLst>
          </a:prstGeom>
          <a:solidFill>
            <a:srgbClr val="FDD35C"/>
          </a:solidFill>
          <a:ln w="25400">
            <a:solidFill>
              <a:srgbClr val="F39800"/>
            </a:solidFill>
          </a:ln>
        </p:spPr>
        <p:style>
          <a:lnRef idx="2">
            <a:schemeClr val="accent1">
              <a:shade val="50000"/>
            </a:schemeClr>
          </a:lnRef>
          <a:fillRef idx="1">
            <a:schemeClr val="accent1"/>
          </a:fillRef>
          <a:effectRef idx="0">
            <a:schemeClr val="accent1"/>
          </a:effectRef>
          <a:fontRef idx="minor">
            <a:schemeClr val="lt1"/>
          </a:fontRef>
        </p:style>
        <p:txBody>
          <a:bodyPr bIns="0" rtlCol="0" anchor="ctr"/>
          <a:lstStyle/>
          <a:p>
            <a:pPr algn="ctr"/>
            <a:r>
              <a:rPr kumimoji="1" lang="ja-JP" altLang="en-US" b="1" dirty="0">
                <a:solidFill>
                  <a:schemeClr val="tx1"/>
                </a:solidFill>
                <a:latin typeface="+mj-ea"/>
                <a:ea typeface="+mj-ea"/>
              </a:rPr>
              <a:t>住民の声</a:t>
            </a:r>
          </a:p>
        </p:txBody>
      </p:sp>
      <p:grpSp>
        <p:nvGrpSpPr>
          <p:cNvPr id="5" name="グループ化 4">
            <a:extLst>
              <a:ext uri="{FF2B5EF4-FFF2-40B4-BE49-F238E27FC236}">
                <a16:creationId xmlns:a16="http://schemas.microsoft.com/office/drawing/2014/main" id="{DF911260-A377-3259-110A-B52E02D25599}"/>
              </a:ext>
            </a:extLst>
          </p:cNvPr>
          <p:cNvGrpSpPr/>
          <p:nvPr/>
        </p:nvGrpSpPr>
        <p:grpSpPr>
          <a:xfrm>
            <a:off x="355160" y="780003"/>
            <a:ext cx="4728674" cy="436323"/>
            <a:chOff x="686713" y="780003"/>
            <a:chExt cx="5032599" cy="436323"/>
          </a:xfrm>
        </p:grpSpPr>
        <p:sp>
          <p:nvSpPr>
            <p:cNvPr id="7" name="正方形/長方形 6">
              <a:extLst>
                <a:ext uri="{FF2B5EF4-FFF2-40B4-BE49-F238E27FC236}">
                  <a16:creationId xmlns:a16="http://schemas.microsoft.com/office/drawing/2014/main" id="{CBEB1BBC-E474-0E93-CC9B-6804A781F51B}"/>
                </a:ext>
              </a:extLst>
            </p:cNvPr>
            <p:cNvSpPr/>
            <p:nvPr/>
          </p:nvSpPr>
          <p:spPr>
            <a:xfrm>
              <a:off x="686713" y="780003"/>
              <a:ext cx="5032599" cy="328307"/>
            </a:xfrm>
            <a:prstGeom prst="rect">
              <a:avLst/>
            </a:prstGeom>
            <a:solidFill>
              <a:srgbClr val="00B9E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 name="四角形: 角を丸くする 7">
              <a:extLst>
                <a:ext uri="{FF2B5EF4-FFF2-40B4-BE49-F238E27FC236}">
                  <a16:creationId xmlns:a16="http://schemas.microsoft.com/office/drawing/2014/main" id="{CDC1071A-F9A0-0B45-3C8D-E1F4C822E749}"/>
                </a:ext>
              </a:extLst>
            </p:cNvPr>
            <p:cNvSpPr/>
            <p:nvPr/>
          </p:nvSpPr>
          <p:spPr>
            <a:xfrm>
              <a:off x="686713" y="980568"/>
              <a:ext cx="5032599" cy="235758"/>
            </a:xfrm>
            <a:prstGeom prst="roundRect">
              <a:avLst>
                <a:gd name="adj" fmla="val 23985"/>
              </a:avLst>
            </a:prstGeom>
            <a:solidFill>
              <a:srgbClr val="00B9E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grpSp>
      <p:sp>
        <p:nvSpPr>
          <p:cNvPr id="9" name="テキスト ボックス 8">
            <a:extLst>
              <a:ext uri="{FF2B5EF4-FFF2-40B4-BE49-F238E27FC236}">
                <a16:creationId xmlns:a16="http://schemas.microsoft.com/office/drawing/2014/main" id="{5BD9D739-7056-AA66-A093-854224785E07}"/>
              </a:ext>
            </a:extLst>
          </p:cNvPr>
          <p:cNvSpPr txBox="1"/>
          <p:nvPr/>
        </p:nvSpPr>
        <p:spPr>
          <a:xfrm>
            <a:off x="485866" y="867234"/>
            <a:ext cx="1133742" cy="261860"/>
          </a:xfrm>
          <a:prstGeom prst="rect">
            <a:avLst/>
          </a:prstGeom>
          <a:noFill/>
        </p:spPr>
        <p:txBody>
          <a:bodyPr wrap="none" lIns="0" tIns="0" rIns="0" bIns="0" rtlCol="0">
            <a:noAutofit/>
          </a:bodyPr>
          <a:lstStyle/>
          <a:p>
            <a:r>
              <a:rPr kumimoji="1" lang="ja-JP" altLang="en-US" sz="2200" b="1" spc="100" dirty="0">
                <a:solidFill>
                  <a:schemeClr val="bg1"/>
                </a:solidFill>
                <a:latin typeface="+mj-ea"/>
                <a:ea typeface="+mj-ea"/>
              </a:rPr>
              <a:t>ワーク６</a:t>
            </a:r>
          </a:p>
        </p:txBody>
      </p:sp>
      <p:grpSp>
        <p:nvGrpSpPr>
          <p:cNvPr id="11" name="グループ化 10">
            <a:extLst>
              <a:ext uri="{FF2B5EF4-FFF2-40B4-BE49-F238E27FC236}">
                <a16:creationId xmlns:a16="http://schemas.microsoft.com/office/drawing/2014/main" id="{3980C69E-0A98-8EFD-926D-21E971C93949}"/>
              </a:ext>
            </a:extLst>
          </p:cNvPr>
          <p:cNvGrpSpPr/>
          <p:nvPr/>
        </p:nvGrpSpPr>
        <p:grpSpPr>
          <a:xfrm>
            <a:off x="1696157" y="903075"/>
            <a:ext cx="289987" cy="190178"/>
            <a:chOff x="2088098" y="914003"/>
            <a:chExt cx="289987" cy="190178"/>
          </a:xfrm>
          <a:solidFill>
            <a:schemeClr val="bg1"/>
          </a:solidFill>
        </p:grpSpPr>
        <p:sp>
          <p:nvSpPr>
            <p:cNvPr id="12" name="矢印: 山形 11">
              <a:extLst>
                <a:ext uri="{FF2B5EF4-FFF2-40B4-BE49-F238E27FC236}">
                  <a16:creationId xmlns:a16="http://schemas.microsoft.com/office/drawing/2014/main" id="{153F78FA-28F0-874C-06BA-FF98BC8DD001}"/>
                </a:ext>
              </a:extLst>
            </p:cNvPr>
            <p:cNvSpPr/>
            <p:nvPr/>
          </p:nvSpPr>
          <p:spPr>
            <a:xfrm>
              <a:off x="2088098" y="914003"/>
              <a:ext cx="91578" cy="190178"/>
            </a:xfrm>
            <a:prstGeom prst="chevr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sp>
          <p:nvSpPr>
            <p:cNvPr id="21" name="矢印: 山形 20">
              <a:extLst>
                <a:ext uri="{FF2B5EF4-FFF2-40B4-BE49-F238E27FC236}">
                  <a16:creationId xmlns:a16="http://schemas.microsoft.com/office/drawing/2014/main" id="{1E1FBBC4-EF6E-4C46-DACA-7ED913F86843}"/>
                </a:ext>
              </a:extLst>
            </p:cNvPr>
            <p:cNvSpPr/>
            <p:nvPr/>
          </p:nvSpPr>
          <p:spPr>
            <a:xfrm>
              <a:off x="2187303" y="914003"/>
              <a:ext cx="91578" cy="190178"/>
            </a:xfrm>
            <a:prstGeom prst="chevr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sp>
          <p:nvSpPr>
            <p:cNvPr id="24" name="矢印: 山形 23">
              <a:extLst>
                <a:ext uri="{FF2B5EF4-FFF2-40B4-BE49-F238E27FC236}">
                  <a16:creationId xmlns:a16="http://schemas.microsoft.com/office/drawing/2014/main" id="{5A0CDC6D-A232-A7D5-FF16-84D67CEB29E1}"/>
                </a:ext>
              </a:extLst>
            </p:cNvPr>
            <p:cNvSpPr/>
            <p:nvPr/>
          </p:nvSpPr>
          <p:spPr>
            <a:xfrm>
              <a:off x="2286507" y="914003"/>
              <a:ext cx="91578" cy="190178"/>
            </a:xfrm>
            <a:prstGeom prst="chevr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grpSp>
      <p:sp>
        <p:nvSpPr>
          <p:cNvPr id="25" name="テキスト ボックス 24">
            <a:extLst>
              <a:ext uri="{FF2B5EF4-FFF2-40B4-BE49-F238E27FC236}">
                <a16:creationId xmlns:a16="http://schemas.microsoft.com/office/drawing/2014/main" id="{D8844AE1-7D7F-1E6E-E43B-5A7B0F187419}"/>
              </a:ext>
            </a:extLst>
          </p:cNvPr>
          <p:cNvSpPr txBox="1"/>
          <p:nvPr/>
        </p:nvSpPr>
        <p:spPr>
          <a:xfrm>
            <a:off x="2126527" y="867234"/>
            <a:ext cx="2042906" cy="261860"/>
          </a:xfrm>
          <a:prstGeom prst="rect">
            <a:avLst/>
          </a:prstGeom>
          <a:noFill/>
        </p:spPr>
        <p:txBody>
          <a:bodyPr wrap="none" lIns="0" tIns="0" rIns="0" bIns="0" rtlCol="0">
            <a:noAutofit/>
          </a:bodyPr>
          <a:lstStyle/>
          <a:p>
            <a:r>
              <a:rPr kumimoji="1" lang="ja-JP" altLang="en-US" sz="2200" b="1" dirty="0">
                <a:solidFill>
                  <a:schemeClr val="bg1"/>
                </a:solidFill>
                <a:latin typeface="+mj-ea"/>
                <a:ea typeface="+mj-ea"/>
              </a:rPr>
              <a:t>望ましい社会の在り方</a:t>
            </a:r>
          </a:p>
        </p:txBody>
      </p:sp>
    </p:spTree>
    <p:extLst>
      <p:ext uri="{BB962C8B-B14F-4D97-AF65-F5344CB8AC3E}">
        <p14:creationId xmlns:p14="http://schemas.microsoft.com/office/powerpoint/2010/main" val="390203949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タイトル 2">
            <a:extLst>
              <a:ext uri="{FF2B5EF4-FFF2-40B4-BE49-F238E27FC236}">
                <a16:creationId xmlns:a16="http://schemas.microsoft.com/office/drawing/2014/main" id="{56F92BC0-4F95-3390-5170-49DEF44EAE2D}"/>
              </a:ext>
            </a:extLst>
          </p:cNvPr>
          <p:cNvSpPr>
            <a:spLocks noGrp="1"/>
          </p:cNvSpPr>
          <p:nvPr>
            <p:ph type="ctrTitle"/>
          </p:nvPr>
        </p:nvSpPr>
        <p:spPr/>
        <p:txBody>
          <a:bodyPr/>
          <a:lstStyle/>
          <a:p>
            <a:r>
              <a:rPr kumimoji="1" lang="ja-JP" altLang="en-US" dirty="0"/>
              <a:t>税を通して望ましい社会の在り方を考えよう</a:t>
            </a:r>
          </a:p>
        </p:txBody>
      </p:sp>
      <p:sp>
        <p:nvSpPr>
          <p:cNvPr id="4" name="テキスト ボックス 3">
            <a:extLst>
              <a:ext uri="{FF2B5EF4-FFF2-40B4-BE49-F238E27FC236}">
                <a16:creationId xmlns:a16="http://schemas.microsoft.com/office/drawing/2014/main" id="{CE5FA5FA-5128-7536-FAE3-0631511C3A21}"/>
              </a:ext>
            </a:extLst>
          </p:cNvPr>
          <p:cNvSpPr txBox="1"/>
          <p:nvPr/>
        </p:nvSpPr>
        <p:spPr>
          <a:xfrm>
            <a:off x="387856" y="115182"/>
            <a:ext cx="222470" cy="307777"/>
          </a:xfrm>
          <a:prstGeom prst="rect">
            <a:avLst/>
          </a:prstGeom>
          <a:noFill/>
        </p:spPr>
        <p:txBody>
          <a:bodyPr wrap="none" lIns="0" tIns="0" rIns="0" bIns="0" rtlCol="0">
            <a:noAutofit/>
          </a:bodyPr>
          <a:lstStyle/>
          <a:p>
            <a:pPr algn="ctr"/>
            <a:r>
              <a:rPr kumimoji="1" lang="en-US" altLang="ja-JP" sz="2000" dirty="0">
                <a:latin typeface="+mj-lt"/>
                <a:ea typeface="+mj-ea"/>
              </a:rPr>
              <a:t>5</a:t>
            </a:r>
            <a:endParaRPr kumimoji="1" lang="ja-JP" altLang="en-US" sz="2000" dirty="0">
              <a:latin typeface="+mj-lt"/>
              <a:ea typeface="+mj-ea"/>
            </a:endParaRPr>
          </a:p>
        </p:txBody>
      </p:sp>
      <p:pic>
        <p:nvPicPr>
          <p:cNvPr id="34" name="図 33" descr="食品, シャツ が含まれている画像&#10;&#10;自動的に生成された説明">
            <a:extLst>
              <a:ext uri="{FF2B5EF4-FFF2-40B4-BE49-F238E27FC236}">
                <a16:creationId xmlns:a16="http://schemas.microsoft.com/office/drawing/2014/main" id="{80E19892-A497-2C2D-A518-D046C4F0DAE7}"/>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r="-404" b="24029"/>
          <a:stretch/>
        </p:blipFill>
        <p:spPr>
          <a:xfrm>
            <a:off x="1236922" y="1238068"/>
            <a:ext cx="1504163" cy="1462000"/>
          </a:xfrm>
          <a:prstGeom prst="rect">
            <a:avLst/>
          </a:prstGeom>
        </p:spPr>
      </p:pic>
      <p:sp>
        <p:nvSpPr>
          <p:cNvPr id="5" name="正方形/長方形 4">
            <a:extLst>
              <a:ext uri="{FF2B5EF4-FFF2-40B4-BE49-F238E27FC236}">
                <a16:creationId xmlns:a16="http://schemas.microsoft.com/office/drawing/2014/main" id="{36619290-73B8-7060-6C02-317C3B05E4D1}"/>
              </a:ext>
            </a:extLst>
          </p:cNvPr>
          <p:cNvSpPr/>
          <p:nvPr/>
        </p:nvSpPr>
        <p:spPr>
          <a:xfrm>
            <a:off x="372163" y="1067258"/>
            <a:ext cx="3232695" cy="4315625"/>
          </a:xfrm>
          <a:prstGeom prst="rect">
            <a:avLst/>
          </a:prstGeom>
          <a:noFill/>
          <a:ln>
            <a:solidFill>
              <a:srgbClr val="0068B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8" name="直線コネクタ 7">
            <a:extLst>
              <a:ext uri="{FF2B5EF4-FFF2-40B4-BE49-F238E27FC236}">
                <a16:creationId xmlns:a16="http://schemas.microsoft.com/office/drawing/2014/main" id="{17462B5C-A599-8B4E-511D-EDD7B689FA66}"/>
              </a:ext>
            </a:extLst>
          </p:cNvPr>
          <p:cNvCxnSpPr>
            <a:cxnSpLocks/>
          </p:cNvCxnSpPr>
          <p:nvPr/>
        </p:nvCxnSpPr>
        <p:spPr>
          <a:xfrm>
            <a:off x="372163" y="3120575"/>
            <a:ext cx="3233680" cy="0"/>
          </a:xfrm>
          <a:prstGeom prst="line">
            <a:avLst/>
          </a:prstGeom>
          <a:ln w="12700">
            <a:solidFill>
              <a:srgbClr val="0068B7"/>
            </a:solidFill>
          </a:ln>
        </p:spPr>
        <p:style>
          <a:lnRef idx="1">
            <a:schemeClr val="accent1"/>
          </a:lnRef>
          <a:fillRef idx="0">
            <a:schemeClr val="accent1"/>
          </a:fillRef>
          <a:effectRef idx="0">
            <a:schemeClr val="accent1"/>
          </a:effectRef>
          <a:fontRef idx="minor">
            <a:schemeClr val="tx1"/>
          </a:fontRef>
        </p:style>
      </p:cxnSp>
      <p:sp>
        <p:nvSpPr>
          <p:cNvPr id="12" name="テキスト ボックス 11">
            <a:extLst>
              <a:ext uri="{FF2B5EF4-FFF2-40B4-BE49-F238E27FC236}">
                <a16:creationId xmlns:a16="http://schemas.microsoft.com/office/drawing/2014/main" id="{94F10B21-BA28-39AF-6033-DF115FBADD37}"/>
              </a:ext>
            </a:extLst>
          </p:cNvPr>
          <p:cNvSpPr txBox="1"/>
          <p:nvPr/>
        </p:nvSpPr>
        <p:spPr>
          <a:xfrm>
            <a:off x="467781" y="1190294"/>
            <a:ext cx="261736" cy="557283"/>
          </a:xfrm>
          <a:prstGeom prst="rect">
            <a:avLst/>
          </a:prstGeom>
          <a:noFill/>
        </p:spPr>
        <p:txBody>
          <a:bodyPr vert="eaVert" wrap="none" lIns="0" tIns="0" rIns="0" bIns="0" rtlCol="0">
            <a:spAutoFit/>
          </a:bodyPr>
          <a:lstStyle/>
          <a:p>
            <a:r>
              <a:rPr kumimoji="1" lang="ja-JP" altLang="en-US" sz="1600" dirty="0">
                <a:latin typeface="+mn-ea"/>
                <a:ea typeface="+mn-ea"/>
              </a:rPr>
              <a:t>Ｘ候補</a:t>
            </a:r>
          </a:p>
        </p:txBody>
      </p:sp>
      <p:sp>
        <p:nvSpPr>
          <p:cNvPr id="15" name="テキスト ボックス 14">
            <a:extLst>
              <a:ext uri="{FF2B5EF4-FFF2-40B4-BE49-F238E27FC236}">
                <a16:creationId xmlns:a16="http://schemas.microsoft.com/office/drawing/2014/main" id="{6205B483-DE87-E262-734A-6D416623C338}"/>
              </a:ext>
            </a:extLst>
          </p:cNvPr>
          <p:cNvSpPr txBox="1"/>
          <p:nvPr/>
        </p:nvSpPr>
        <p:spPr>
          <a:xfrm>
            <a:off x="884804" y="2803123"/>
            <a:ext cx="2208398" cy="250778"/>
          </a:xfrm>
          <a:prstGeom prst="rect">
            <a:avLst/>
          </a:prstGeom>
          <a:noFill/>
        </p:spPr>
        <p:txBody>
          <a:bodyPr wrap="none" lIns="0" tIns="0" rIns="0" bIns="0" rtlCol="0">
            <a:spAutoFit/>
          </a:bodyPr>
          <a:lstStyle/>
          <a:p>
            <a:pPr algn="ctr"/>
            <a:r>
              <a:rPr kumimoji="1" lang="ja-JP" altLang="en-US" b="1" dirty="0">
                <a:latin typeface="+mn-ea"/>
                <a:ea typeface="+mn-ea"/>
              </a:rPr>
              <a:t>産業発展に企業誘致</a:t>
            </a:r>
          </a:p>
        </p:txBody>
      </p:sp>
      <p:sp>
        <p:nvSpPr>
          <p:cNvPr id="19" name="テキスト ボックス 18">
            <a:extLst>
              <a:ext uri="{FF2B5EF4-FFF2-40B4-BE49-F238E27FC236}">
                <a16:creationId xmlns:a16="http://schemas.microsoft.com/office/drawing/2014/main" id="{7031250F-40D8-5FA4-025F-9D4259B84A62}"/>
              </a:ext>
            </a:extLst>
          </p:cNvPr>
          <p:cNvSpPr txBox="1"/>
          <p:nvPr/>
        </p:nvSpPr>
        <p:spPr>
          <a:xfrm>
            <a:off x="368737" y="3300804"/>
            <a:ext cx="2392481" cy="208981"/>
          </a:xfrm>
          <a:prstGeom prst="rect">
            <a:avLst/>
          </a:prstGeom>
          <a:noFill/>
        </p:spPr>
        <p:txBody>
          <a:bodyPr wrap="square" lIns="0" tIns="0" rIns="0" bIns="0" rtlCol="0">
            <a:spAutoFit/>
          </a:bodyPr>
          <a:lstStyle/>
          <a:p>
            <a:r>
              <a:rPr kumimoji="1" lang="en-US" altLang="ja-JP" sz="1500" b="1" dirty="0">
                <a:latin typeface="+mn-ea"/>
                <a:ea typeface="+mn-ea"/>
              </a:rPr>
              <a:t>【</a:t>
            </a:r>
            <a:r>
              <a:rPr kumimoji="1" lang="ja-JP" altLang="en-US" sz="1500" b="1" dirty="0">
                <a:latin typeface="+mn-ea"/>
                <a:ea typeface="+mn-ea"/>
              </a:rPr>
              <a:t>政策</a:t>
            </a:r>
            <a:r>
              <a:rPr kumimoji="1" lang="en-US" altLang="ja-JP" sz="1500" b="1" dirty="0">
                <a:latin typeface="+mn-ea"/>
                <a:ea typeface="+mn-ea"/>
              </a:rPr>
              <a:t>】</a:t>
            </a:r>
          </a:p>
        </p:txBody>
      </p:sp>
      <p:sp>
        <p:nvSpPr>
          <p:cNvPr id="21" name="テキスト ボックス 20">
            <a:extLst>
              <a:ext uri="{FF2B5EF4-FFF2-40B4-BE49-F238E27FC236}">
                <a16:creationId xmlns:a16="http://schemas.microsoft.com/office/drawing/2014/main" id="{0645B47B-F9D4-8E52-C06C-A4CCA76C4647}"/>
              </a:ext>
            </a:extLst>
          </p:cNvPr>
          <p:cNvSpPr txBox="1"/>
          <p:nvPr/>
        </p:nvSpPr>
        <p:spPr>
          <a:xfrm>
            <a:off x="368737" y="4342794"/>
            <a:ext cx="2392481" cy="208981"/>
          </a:xfrm>
          <a:prstGeom prst="rect">
            <a:avLst/>
          </a:prstGeom>
          <a:noFill/>
        </p:spPr>
        <p:txBody>
          <a:bodyPr wrap="square" lIns="0" tIns="0" rIns="0" bIns="0" rtlCol="0">
            <a:spAutoFit/>
          </a:bodyPr>
          <a:lstStyle/>
          <a:p>
            <a:r>
              <a:rPr kumimoji="1" lang="en-US" altLang="ja-JP" sz="1500" b="1" dirty="0">
                <a:latin typeface="+mn-ea"/>
                <a:ea typeface="+mn-ea"/>
              </a:rPr>
              <a:t>【</a:t>
            </a:r>
            <a:r>
              <a:rPr kumimoji="1" lang="ja-JP" altLang="en-US" sz="1500" b="1" dirty="0">
                <a:latin typeface="+mn-ea"/>
                <a:ea typeface="+mn-ea"/>
              </a:rPr>
              <a:t>不足財源確保の方法</a:t>
            </a:r>
            <a:r>
              <a:rPr kumimoji="1" lang="en-US" altLang="ja-JP" sz="1500" b="1" dirty="0">
                <a:latin typeface="+mn-ea"/>
                <a:ea typeface="+mn-ea"/>
              </a:rPr>
              <a:t>】</a:t>
            </a:r>
          </a:p>
        </p:txBody>
      </p:sp>
      <p:sp>
        <p:nvSpPr>
          <p:cNvPr id="22" name="テキスト ボックス 21">
            <a:extLst>
              <a:ext uri="{FF2B5EF4-FFF2-40B4-BE49-F238E27FC236}">
                <a16:creationId xmlns:a16="http://schemas.microsoft.com/office/drawing/2014/main" id="{68243098-842A-6984-3926-38C683E780B8}"/>
              </a:ext>
            </a:extLst>
          </p:cNvPr>
          <p:cNvSpPr txBox="1"/>
          <p:nvPr/>
        </p:nvSpPr>
        <p:spPr>
          <a:xfrm>
            <a:off x="504243" y="4586156"/>
            <a:ext cx="2994030" cy="710964"/>
          </a:xfrm>
          <a:prstGeom prst="rect">
            <a:avLst/>
          </a:prstGeom>
          <a:noFill/>
        </p:spPr>
        <p:txBody>
          <a:bodyPr wrap="square" lIns="0" tIns="0" rIns="0" bIns="0" rtlCol="0">
            <a:spAutoFit/>
          </a:bodyPr>
          <a:lstStyle/>
          <a:p>
            <a:pPr algn="just">
              <a:lnSpc>
                <a:spcPct val="110000"/>
              </a:lnSpc>
            </a:pPr>
            <a:r>
              <a:rPr kumimoji="1" lang="ja-JP" altLang="en-US" sz="1400" spc="100" dirty="0">
                <a:latin typeface="+mn-ea"/>
                <a:ea typeface="+mn-ea"/>
              </a:rPr>
              <a:t>　</a:t>
            </a:r>
            <a:r>
              <a:rPr kumimoji="1" lang="ja-JP" altLang="en-US" sz="1400" spc="-20" dirty="0">
                <a:latin typeface="+mn-ea"/>
                <a:ea typeface="+mn-ea"/>
              </a:rPr>
              <a:t>一律</a:t>
            </a:r>
            <a:r>
              <a:rPr kumimoji="1" lang="en-US" altLang="ja-JP" sz="1400" spc="-20" dirty="0">
                <a:latin typeface="+mn-ea"/>
                <a:ea typeface="+mn-ea"/>
              </a:rPr>
              <a:t>10</a:t>
            </a:r>
            <a:r>
              <a:rPr kumimoji="1" lang="ja-JP" altLang="en-US" sz="1400" spc="-20" dirty="0">
                <a:latin typeface="+mn-ea"/>
                <a:ea typeface="+mn-ea"/>
              </a:rPr>
              <a:t>％の住民税に累進課税方式</a:t>
            </a:r>
            <a:r>
              <a:rPr kumimoji="1" lang="ja-JP" altLang="en-US" sz="1400" dirty="0">
                <a:latin typeface="+mn-ea"/>
                <a:ea typeface="+mn-ea"/>
              </a:rPr>
              <a:t>を導入し、所得に応じた税率を適用（最高税率</a:t>
            </a:r>
            <a:r>
              <a:rPr kumimoji="1" lang="en-US" altLang="ja-JP" sz="1400" dirty="0">
                <a:latin typeface="+mn-ea"/>
                <a:ea typeface="+mn-ea"/>
              </a:rPr>
              <a:t>40</a:t>
            </a:r>
            <a:r>
              <a:rPr kumimoji="1" lang="ja-JP" altLang="en-US" sz="1400" dirty="0">
                <a:latin typeface="+mn-ea"/>
                <a:ea typeface="+mn-ea"/>
              </a:rPr>
              <a:t>％、最低税率</a:t>
            </a:r>
            <a:r>
              <a:rPr kumimoji="1" lang="en-US" altLang="ja-JP" sz="1400" spc="100" dirty="0">
                <a:latin typeface="+mn-ea"/>
                <a:ea typeface="+mn-ea"/>
              </a:rPr>
              <a:t>5</a:t>
            </a:r>
            <a:r>
              <a:rPr kumimoji="1" lang="ja-JP" altLang="en-US" sz="1400" spc="100" dirty="0">
                <a:latin typeface="+mn-ea"/>
                <a:ea typeface="+mn-ea"/>
              </a:rPr>
              <a:t>％）</a:t>
            </a:r>
          </a:p>
        </p:txBody>
      </p:sp>
      <p:sp>
        <p:nvSpPr>
          <p:cNvPr id="37" name="テキスト ボックス 36">
            <a:extLst>
              <a:ext uri="{FF2B5EF4-FFF2-40B4-BE49-F238E27FC236}">
                <a16:creationId xmlns:a16="http://schemas.microsoft.com/office/drawing/2014/main" id="{648A4615-D5F0-5ACA-C72E-D0C91190C680}"/>
              </a:ext>
            </a:extLst>
          </p:cNvPr>
          <p:cNvSpPr txBox="1"/>
          <p:nvPr/>
        </p:nvSpPr>
        <p:spPr>
          <a:xfrm>
            <a:off x="504243" y="3557182"/>
            <a:ext cx="2994030" cy="469359"/>
          </a:xfrm>
          <a:prstGeom prst="rect">
            <a:avLst/>
          </a:prstGeom>
          <a:noFill/>
        </p:spPr>
        <p:txBody>
          <a:bodyPr wrap="square" lIns="0" tIns="0" rIns="0" bIns="0" rtlCol="0">
            <a:spAutoFit/>
          </a:bodyPr>
          <a:lstStyle/>
          <a:p>
            <a:pPr marL="144000" indent="-144000">
              <a:spcAft>
                <a:spcPts val="300"/>
              </a:spcAft>
              <a:buFont typeface="Arial" panose="020B0604020202020204" pitchFamily="34" charset="0"/>
              <a:buChar char="•"/>
            </a:pPr>
            <a:r>
              <a:rPr kumimoji="1" lang="ja-JP" altLang="en-US" sz="1400" dirty="0">
                <a:latin typeface="+mn-ea"/>
                <a:ea typeface="+mn-ea"/>
              </a:rPr>
              <a:t>企業を誘致し雇用確保</a:t>
            </a:r>
          </a:p>
          <a:p>
            <a:pPr marL="144000" indent="-144000">
              <a:spcAft>
                <a:spcPts val="300"/>
              </a:spcAft>
              <a:buFont typeface="Arial" panose="020B0604020202020204" pitchFamily="34" charset="0"/>
              <a:buChar char="•"/>
            </a:pPr>
            <a:r>
              <a:rPr kumimoji="1" lang="ja-JP" altLang="en-US" sz="1400" dirty="0">
                <a:latin typeface="+mn-ea"/>
                <a:ea typeface="+mn-ea"/>
              </a:rPr>
              <a:t>利便性向上のために高速道路建設</a:t>
            </a:r>
          </a:p>
        </p:txBody>
      </p:sp>
      <p:pic>
        <p:nvPicPr>
          <p:cNvPr id="36" name="図 35" descr="アイコン&#10;&#10;自動的に生成された説明">
            <a:extLst>
              <a:ext uri="{FF2B5EF4-FFF2-40B4-BE49-F238E27FC236}">
                <a16:creationId xmlns:a16="http://schemas.microsoft.com/office/drawing/2014/main" id="{0BAF4A27-2606-8AC1-C235-E673A25042D7}"/>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r="-1844" b="30032"/>
          <a:stretch/>
        </p:blipFill>
        <p:spPr>
          <a:xfrm>
            <a:off x="4475931" y="1264628"/>
            <a:ext cx="1598354" cy="1423795"/>
          </a:xfrm>
          <a:prstGeom prst="rect">
            <a:avLst/>
          </a:prstGeom>
        </p:spPr>
      </p:pic>
      <p:pic>
        <p:nvPicPr>
          <p:cNvPr id="32" name="図 31" descr="アイコン&#10;&#10;自動的に生成された説明">
            <a:extLst>
              <a:ext uri="{FF2B5EF4-FFF2-40B4-BE49-F238E27FC236}">
                <a16:creationId xmlns:a16="http://schemas.microsoft.com/office/drawing/2014/main" id="{47E1C5CF-A66A-5C50-0538-ED1CA7E51ADD}"/>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r="-1858" b="26000"/>
          <a:stretch/>
        </p:blipFill>
        <p:spPr>
          <a:xfrm>
            <a:off x="7846934" y="1264629"/>
            <a:ext cx="1567698" cy="1421716"/>
          </a:xfrm>
          <a:prstGeom prst="rect">
            <a:avLst/>
          </a:prstGeom>
        </p:spPr>
      </p:pic>
      <p:sp>
        <p:nvSpPr>
          <p:cNvPr id="43" name="テキスト ボックス 42">
            <a:extLst>
              <a:ext uri="{FF2B5EF4-FFF2-40B4-BE49-F238E27FC236}">
                <a16:creationId xmlns:a16="http://schemas.microsoft.com/office/drawing/2014/main" id="{DD9BC7C5-0A57-15BD-E7F0-5EFF31A3A4E6}"/>
              </a:ext>
            </a:extLst>
          </p:cNvPr>
          <p:cNvSpPr txBox="1"/>
          <p:nvPr/>
        </p:nvSpPr>
        <p:spPr>
          <a:xfrm>
            <a:off x="10185641" y="7205663"/>
            <a:ext cx="134798" cy="153888"/>
          </a:xfrm>
          <a:prstGeom prst="rect">
            <a:avLst/>
          </a:prstGeom>
          <a:noFill/>
        </p:spPr>
        <p:txBody>
          <a:bodyPr vert="horz" wrap="none" lIns="0" tIns="0" rIns="0" bIns="0" rtlCol="0">
            <a:noAutofit/>
          </a:bodyPr>
          <a:lstStyle/>
          <a:p>
            <a:pPr algn="r"/>
            <a:r>
              <a:rPr kumimoji="1" lang="en-US" altLang="ja-JP" sz="1000" dirty="0"/>
              <a:t>22</a:t>
            </a:r>
            <a:endParaRPr kumimoji="1" lang="ja-JP" altLang="en-US" sz="1000" dirty="0"/>
          </a:p>
        </p:txBody>
      </p:sp>
      <p:sp>
        <p:nvSpPr>
          <p:cNvPr id="41" name="正方形/長方形 40"/>
          <p:cNvSpPr/>
          <p:nvPr/>
        </p:nvSpPr>
        <p:spPr>
          <a:xfrm>
            <a:off x="372163" y="5512279"/>
            <a:ext cx="9957700" cy="1561381"/>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dirty="0">
                <a:solidFill>
                  <a:srgbClr val="FF0000"/>
                </a:solidFill>
              </a:rPr>
              <a:t>　</a:t>
            </a:r>
            <a:r>
              <a:rPr kumimoji="1" lang="ja-JP" altLang="en-US" dirty="0">
                <a:solidFill>
                  <a:schemeClr val="tx1"/>
                </a:solidFill>
              </a:rPr>
              <a:t>政策を実現すると、来年度の予算編成で</a:t>
            </a:r>
            <a:endParaRPr kumimoji="1" lang="en-US" altLang="ja-JP" dirty="0">
              <a:solidFill>
                <a:schemeClr val="tx1"/>
              </a:solidFill>
            </a:endParaRPr>
          </a:p>
          <a:p>
            <a:r>
              <a:rPr kumimoji="1" lang="ja-JP" altLang="en-US" sz="2400" b="1" dirty="0">
                <a:solidFill>
                  <a:schemeClr val="tx1"/>
                </a:solidFill>
              </a:rPr>
              <a:t>　　　</a:t>
            </a:r>
            <a:r>
              <a:rPr kumimoji="1" lang="en-US" altLang="ja-JP" sz="2400" b="1" u="sng" dirty="0">
                <a:solidFill>
                  <a:schemeClr val="tx1"/>
                </a:solidFill>
              </a:rPr>
              <a:t>100</a:t>
            </a:r>
            <a:r>
              <a:rPr kumimoji="1" lang="ja-JP" altLang="en-US" sz="2400" b="1" u="sng" dirty="0">
                <a:solidFill>
                  <a:schemeClr val="tx1"/>
                </a:solidFill>
              </a:rPr>
              <a:t>億円分（住民一人当たり</a:t>
            </a:r>
            <a:r>
              <a:rPr kumimoji="1" lang="en-US" altLang="ja-JP" sz="2400" b="1" u="sng" dirty="0">
                <a:solidFill>
                  <a:schemeClr val="tx1"/>
                </a:solidFill>
              </a:rPr>
              <a:t>10</a:t>
            </a:r>
            <a:r>
              <a:rPr kumimoji="1" lang="ja-JP" altLang="en-US" sz="2400" b="1" u="sng" dirty="0">
                <a:solidFill>
                  <a:schemeClr val="tx1"/>
                </a:solidFill>
              </a:rPr>
              <a:t>万円分）の財源が不足</a:t>
            </a:r>
            <a:endParaRPr kumimoji="1" lang="en-US" altLang="ja-JP" sz="2400" b="1" u="sng" dirty="0">
              <a:solidFill>
                <a:schemeClr val="tx1"/>
              </a:solidFill>
            </a:endParaRPr>
          </a:p>
          <a:p>
            <a:endParaRPr kumimoji="1" lang="ja-JP" altLang="en-US" dirty="0">
              <a:solidFill>
                <a:srgbClr val="FF0000"/>
              </a:solidFill>
            </a:endParaRPr>
          </a:p>
          <a:p>
            <a:r>
              <a:rPr kumimoji="1" lang="ja-JP" altLang="en-US" sz="2800" dirty="0">
                <a:solidFill>
                  <a:srgbClr val="FF0000"/>
                </a:solidFill>
              </a:rPr>
              <a:t>　　　</a:t>
            </a:r>
            <a:r>
              <a:rPr kumimoji="1" lang="ja-JP" altLang="en-US" sz="2800" b="1" dirty="0">
                <a:solidFill>
                  <a:srgbClr val="FF0000"/>
                </a:solidFill>
              </a:rPr>
              <a:t>争点：</a:t>
            </a:r>
            <a:r>
              <a:rPr kumimoji="1" lang="ja-JP" altLang="en-US" sz="2800" b="1" u="sng" dirty="0">
                <a:solidFill>
                  <a:srgbClr val="FF0000"/>
                </a:solidFill>
              </a:rPr>
              <a:t>財源の不足分をどのように確保するか！？</a:t>
            </a:r>
          </a:p>
        </p:txBody>
      </p:sp>
      <p:sp>
        <p:nvSpPr>
          <p:cNvPr id="2" name="正方形/長方形 1">
            <a:extLst>
              <a:ext uri="{FF2B5EF4-FFF2-40B4-BE49-F238E27FC236}">
                <a16:creationId xmlns:a16="http://schemas.microsoft.com/office/drawing/2014/main" id="{AC3BC146-18D1-8D00-BF2D-1C0724FF4FE0}"/>
              </a:ext>
            </a:extLst>
          </p:cNvPr>
          <p:cNvSpPr/>
          <p:nvPr/>
        </p:nvSpPr>
        <p:spPr>
          <a:xfrm>
            <a:off x="348144" y="780166"/>
            <a:ext cx="9954581" cy="25892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r>
              <a:rPr kumimoji="1" lang="ja-JP" altLang="en-US" b="1" dirty="0">
                <a:solidFill>
                  <a:schemeClr val="tx1"/>
                </a:solidFill>
              </a:rPr>
              <a:t>候補者は次の人たちです</a:t>
            </a:r>
          </a:p>
        </p:txBody>
      </p:sp>
      <p:sp>
        <p:nvSpPr>
          <p:cNvPr id="112" name="正方形/長方形 111">
            <a:extLst>
              <a:ext uri="{FF2B5EF4-FFF2-40B4-BE49-F238E27FC236}">
                <a16:creationId xmlns:a16="http://schemas.microsoft.com/office/drawing/2014/main" id="{47033D5F-B6DF-783C-5848-473AE0514278}"/>
              </a:ext>
            </a:extLst>
          </p:cNvPr>
          <p:cNvSpPr/>
          <p:nvPr/>
        </p:nvSpPr>
        <p:spPr>
          <a:xfrm>
            <a:off x="3727839" y="1067258"/>
            <a:ext cx="3232695" cy="4315625"/>
          </a:xfrm>
          <a:prstGeom prst="rect">
            <a:avLst/>
          </a:prstGeom>
          <a:noFill/>
          <a:ln>
            <a:solidFill>
              <a:srgbClr val="E6001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113" name="直線コネクタ 112">
            <a:extLst>
              <a:ext uri="{FF2B5EF4-FFF2-40B4-BE49-F238E27FC236}">
                <a16:creationId xmlns:a16="http://schemas.microsoft.com/office/drawing/2014/main" id="{A807B80E-453F-D2BE-9703-649788FEAB2D}"/>
              </a:ext>
            </a:extLst>
          </p:cNvPr>
          <p:cNvCxnSpPr>
            <a:cxnSpLocks/>
          </p:cNvCxnSpPr>
          <p:nvPr/>
        </p:nvCxnSpPr>
        <p:spPr>
          <a:xfrm>
            <a:off x="3727839" y="3120575"/>
            <a:ext cx="3233680" cy="0"/>
          </a:xfrm>
          <a:prstGeom prst="line">
            <a:avLst/>
          </a:prstGeom>
          <a:ln w="12700">
            <a:solidFill>
              <a:srgbClr val="E60012"/>
            </a:solidFill>
          </a:ln>
        </p:spPr>
        <p:style>
          <a:lnRef idx="1">
            <a:schemeClr val="accent1"/>
          </a:lnRef>
          <a:fillRef idx="0">
            <a:schemeClr val="accent1"/>
          </a:fillRef>
          <a:effectRef idx="0">
            <a:schemeClr val="accent1"/>
          </a:effectRef>
          <a:fontRef idx="minor">
            <a:schemeClr val="tx1"/>
          </a:fontRef>
        </p:style>
      </p:cxnSp>
      <p:sp>
        <p:nvSpPr>
          <p:cNvPr id="114" name="テキスト ボックス 113">
            <a:extLst>
              <a:ext uri="{FF2B5EF4-FFF2-40B4-BE49-F238E27FC236}">
                <a16:creationId xmlns:a16="http://schemas.microsoft.com/office/drawing/2014/main" id="{92168019-3F70-EF66-6AFF-F44B697209E3}"/>
              </a:ext>
            </a:extLst>
          </p:cNvPr>
          <p:cNvSpPr txBox="1"/>
          <p:nvPr/>
        </p:nvSpPr>
        <p:spPr>
          <a:xfrm>
            <a:off x="3838972" y="1190294"/>
            <a:ext cx="246221" cy="615553"/>
          </a:xfrm>
          <a:prstGeom prst="rect">
            <a:avLst/>
          </a:prstGeom>
          <a:noFill/>
        </p:spPr>
        <p:txBody>
          <a:bodyPr vert="eaVert" wrap="none" lIns="0" tIns="0" rIns="0" bIns="0" rtlCol="0">
            <a:spAutoFit/>
          </a:bodyPr>
          <a:lstStyle/>
          <a:p>
            <a:r>
              <a:rPr kumimoji="1" lang="ja-JP" altLang="en-US" sz="1600" dirty="0">
                <a:latin typeface="+mn-ea"/>
                <a:ea typeface="+mn-ea"/>
              </a:rPr>
              <a:t>Ｙ候補</a:t>
            </a:r>
          </a:p>
        </p:txBody>
      </p:sp>
      <p:sp>
        <p:nvSpPr>
          <p:cNvPr id="115" name="テキスト ボックス 114">
            <a:extLst>
              <a:ext uri="{FF2B5EF4-FFF2-40B4-BE49-F238E27FC236}">
                <a16:creationId xmlns:a16="http://schemas.microsoft.com/office/drawing/2014/main" id="{60BEC58C-992A-A2B5-4712-9E9E303145EE}"/>
              </a:ext>
            </a:extLst>
          </p:cNvPr>
          <p:cNvSpPr txBox="1"/>
          <p:nvPr/>
        </p:nvSpPr>
        <p:spPr>
          <a:xfrm>
            <a:off x="4236362" y="2803123"/>
            <a:ext cx="2077492" cy="276999"/>
          </a:xfrm>
          <a:prstGeom prst="rect">
            <a:avLst/>
          </a:prstGeom>
          <a:noFill/>
        </p:spPr>
        <p:txBody>
          <a:bodyPr wrap="none" lIns="0" tIns="0" rIns="0" bIns="0" rtlCol="0">
            <a:spAutoFit/>
          </a:bodyPr>
          <a:lstStyle/>
          <a:p>
            <a:pPr algn="ctr"/>
            <a:r>
              <a:rPr kumimoji="1" lang="ja-JP" altLang="en-US" b="1" dirty="0">
                <a:latin typeface="+mn-ea"/>
                <a:ea typeface="+mn-ea"/>
              </a:rPr>
              <a:t>教育・子育て優先に</a:t>
            </a:r>
          </a:p>
        </p:txBody>
      </p:sp>
      <p:sp>
        <p:nvSpPr>
          <p:cNvPr id="116" name="テキスト ボックス 115">
            <a:extLst>
              <a:ext uri="{FF2B5EF4-FFF2-40B4-BE49-F238E27FC236}">
                <a16:creationId xmlns:a16="http://schemas.microsoft.com/office/drawing/2014/main" id="{CC681DEF-3682-8CF5-B8E9-FC631EB00B9C}"/>
              </a:ext>
            </a:extLst>
          </p:cNvPr>
          <p:cNvSpPr txBox="1"/>
          <p:nvPr/>
        </p:nvSpPr>
        <p:spPr>
          <a:xfrm>
            <a:off x="3724413" y="3300804"/>
            <a:ext cx="2392481" cy="208981"/>
          </a:xfrm>
          <a:prstGeom prst="rect">
            <a:avLst/>
          </a:prstGeom>
          <a:noFill/>
        </p:spPr>
        <p:txBody>
          <a:bodyPr wrap="square" lIns="0" tIns="0" rIns="0" bIns="0" rtlCol="0">
            <a:spAutoFit/>
          </a:bodyPr>
          <a:lstStyle/>
          <a:p>
            <a:r>
              <a:rPr kumimoji="1" lang="en-US" altLang="ja-JP" sz="1500" b="1" dirty="0">
                <a:latin typeface="+mn-ea"/>
                <a:ea typeface="+mn-ea"/>
              </a:rPr>
              <a:t>【</a:t>
            </a:r>
            <a:r>
              <a:rPr kumimoji="1" lang="ja-JP" altLang="en-US" sz="1500" b="1" dirty="0">
                <a:latin typeface="+mn-ea"/>
                <a:ea typeface="+mn-ea"/>
              </a:rPr>
              <a:t>政策</a:t>
            </a:r>
            <a:r>
              <a:rPr kumimoji="1" lang="en-US" altLang="ja-JP" sz="1500" b="1" dirty="0">
                <a:latin typeface="+mn-ea"/>
                <a:ea typeface="+mn-ea"/>
              </a:rPr>
              <a:t>】</a:t>
            </a:r>
          </a:p>
        </p:txBody>
      </p:sp>
      <p:sp>
        <p:nvSpPr>
          <p:cNvPr id="117" name="テキスト ボックス 116">
            <a:extLst>
              <a:ext uri="{FF2B5EF4-FFF2-40B4-BE49-F238E27FC236}">
                <a16:creationId xmlns:a16="http://schemas.microsoft.com/office/drawing/2014/main" id="{F7785812-E098-78A4-AB10-4CC3A7918AA9}"/>
              </a:ext>
            </a:extLst>
          </p:cNvPr>
          <p:cNvSpPr txBox="1"/>
          <p:nvPr/>
        </p:nvSpPr>
        <p:spPr>
          <a:xfrm>
            <a:off x="3724413" y="4342794"/>
            <a:ext cx="2392481" cy="230832"/>
          </a:xfrm>
          <a:prstGeom prst="rect">
            <a:avLst/>
          </a:prstGeom>
          <a:noFill/>
        </p:spPr>
        <p:txBody>
          <a:bodyPr wrap="square" lIns="0" tIns="0" rIns="0" bIns="0" rtlCol="0">
            <a:spAutoFit/>
          </a:bodyPr>
          <a:lstStyle/>
          <a:p>
            <a:r>
              <a:rPr kumimoji="1" lang="en-US" altLang="ja-JP" sz="1500" b="1" dirty="0">
                <a:latin typeface="+mn-ea"/>
                <a:ea typeface="+mn-ea"/>
              </a:rPr>
              <a:t>【</a:t>
            </a:r>
            <a:r>
              <a:rPr kumimoji="1" lang="ja-JP" altLang="en-US" sz="1500" b="1" dirty="0">
                <a:latin typeface="+mn-ea"/>
                <a:ea typeface="+mn-ea"/>
              </a:rPr>
              <a:t>不足財源確保の方法</a:t>
            </a:r>
            <a:r>
              <a:rPr kumimoji="1" lang="en-US" altLang="ja-JP" sz="1500" b="1" dirty="0">
                <a:latin typeface="+mn-ea"/>
                <a:ea typeface="+mn-ea"/>
              </a:rPr>
              <a:t>】</a:t>
            </a:r>
          </a:p>
        </p:txBody>
      </p:sp>
      <p:sp>
        <p:nvSpPr>
          <p:cNvPr id="118" name="テキスト ボックス 117">
            <a:extLst>
              <a:ext uri="{FF2B5EF4-FFF2-40B4-BE49-F238E27FC236}">
                <a16:creationId xmlns:a16="http://schemas.microsoft.com/office/drawing/2014/main" id="{57E6020B-5D1B-838C-7286-6C51D1831B1C}"/>
              </a:ext>
            </a:extLst>
          </p:cNvPr>
          <p:cNvSpPr txBox="1"/>
          <p:nvPr/>
        </p:nvSpPr>
        <p:spPr>
          <a:xfrm>
            <a:off x="3856675" y="4586156"/>
            <a:ext cx="2995200" cy="473976"/>
          </a:xfrm>
          <a:prstGeom prst="rect">
            <a:avLst/>
          </a:prstGeom>
          <a:noFill/>
        </p:spPr>
        <p:txBody>
          <a:bodyPr wrap="square" lIns="0" tIns="0" rIns="0" bIns="0" rtlCol="0">
            <a:spAutoFit/>
          </a:bodyPr>
          <a:lstStyle/>
          <a:p>
            <a:pPr algn="just">
              <a:lnSpc>
                <a:spcPct val="110000"/>
              </a:lnSpc>
            </a:pPr>
            <a:r>
              <a:rPr kumimoji="1" lang="ja-JP" altLang="en-US" sz="1400" spc="100" dirty="0">
                <a:latin typeface="+mn-ea"/>
                <a:ea typeface="+mn-ea"/>
              </a:rPr>
              <a:t>　公債を追加発行し、財源確保（住民税率は現状維持）</a:t>
            </a:r>
          </a:p>
        </p:txBody>
      </p:sp>
      <p:sp>
        <p:nvSpPr>
          <p:cNvPr id="119" name="テキスト ボックス 118">
            <a:extLst>
              <a:ext uri="{FF2B5EF4-FFF2-40B4-BE49-F238E27FC236}">
                <a16:creationId xmlns:a16="http://schemas.microsoft.com/office/drawing/2014/main" id="{C5B5635D-A51B-482C-CB65-A09BF6ED82B6}"/>
              </a:ext>
            </a:extLst>
          </p:cNvPr>
          <p:cNvSpPr txBox="1"/>
          <p:nvPr/>
        </p:nvSpPr>
        <p:spPr>
          <a:xfrm>
            <a:off x="3856675" y="3557182"/>
            <a:ext cx="2995200" cy="469359"/>
          </a:xfrm>
          <a:prstGeom prst="rect">
            <a:avLst/>
          </a:prstGeom>
          <a:noFill/>
        </p:spPr>
        <p:txBody>
          <a:bodyPr wrap="square" lIns="0" tIns="0" rIns="0" bIns="0" rtlCol="0">
            <a:spAutoFit/>
          </a:bodyPr>
          <a:lstStyle/>
          <a:p>
            <a:pPr marL="144000" indent="-144000">
              <a:spcAft>
                <a:spcPts val="300"/>
              </a:spcAft>
              <a:buFont typeface="Arial" panose="020B0604020202020204" pitchFamily="34" charset="0"/>
              <a:buChar char="•"/>
            </a:pPr>
            <a:r>
              <a:rPr kumimoji="1" lang="ja-JP" altLang="en-US" sz="1400" dirty="0">
                <a:latin typeface="+mn-ea"/>
                <a:ea typeface="+mn-ea"/>
              </a:rPr>
              <a:t>保育所を増設し待機児童解消</a:t>
            </a:r>
          </a:p>
          <a:p>
            <a:pPr marL="144000" indent="-144000">
              <a:spcAft>
                <a:spcPts val="300"/>
              </a:spcAft>
              <a:buFont typeface="Arial" panose="020B0604020202020204" pitchFamily="34" charset="0"/>
              <a:buChar char="•"/>
            </a:pPr>
            <a:r>
              <a:rPr kumimoji="1" lang="ja-JP" altLang="en-US" sz="1400" dirty="0">
                <a:latin typeface="+mn-ea"/>
                <a:ea typeface="+mn-ea"/>
              </a:rPr>
              <a:t>大学までの授業料無料化</a:t>
            </a:r>
          </a:p>
        </p:txBody>
      </p:sp>
      <p:sp>
        <p:nvSpPr>
          <p:cNvPr id="121" name="正方形/長方形 120">
            <a:extLst>
              <a:ext uri="{FF2B5EF4-FFF2-40B4-BE49-F238E27FC236}">
                <a16:creationId xmlns:a16="http://schemas.microsoft.com/office/drawing/2014/main" id="{EE4647B6-4B21-B539-A27A-EADC67203A92}"/>
              </a:ext>
            </a:extLst>
          </p:cNvPr>
          <p:cNvSpPr/>
          <p:nvPr/>
        </p:nvSpPr>
        <p:spPr>
          <a:xfrm>
            <a:off x="7083514" y="1067258"/>
            <a:ext cx="3232695" cy="4315625"/>
          </a:xfrm>
          <a:prstGeom prst="rect">
            <a:avLst/>
          </a:prstGeom>
          <a:noFill/>
          <a:ln>
            <a:solidFill>
              <a:srgbClr val="45B03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122" name="直線コネクタ 121">
            <a:extLst>
              <a:ext uri="{FF2B5EF4-FFF2-40B4-BE49-F238E27FC236}">
                <a16:creationId xmlns:a16="http://schemas.microsoft.com/office/drawing/2014/main" id="{5BC80751-5262-D051-BE9C-0143CF64CAC2}"/>
              </a:ext>
            </a:extLst>
          </p:cNvPr>
          <p:cNvCxnSpPr>
            <a:cxnSpLocks/>
          </p:cNvCxnSpPr>
          <p:nvPr/>
        </p:nvCxnSpPr>
        <p:spPr>
          <a:xfrm>
            <a:off x="7083514" y="3120575"/>
            <a:ext cx="3233680" cy="0"/>
          </a:xfrm>
          <a:prstGeom prst="line">
            <a:avLst/>
          </a:prstGeom>
          <a:ln w="12700">
            <a:solidFill>
              <a:srgbClr val="45B035"/>
            </a:solidFill>
          </a:ln>
        </p:spPr>
        <p:style>
          <a:lnRef idx="1">
            <a:schemeClr val="accent1"/>
          </a:lnRef>
          <a:fillRef idx="0">
            <a:schemeClr val="accent1"/>
          </a:fillRef>
          <a:effectRef idx="0">
            <a:schemeClr val="accent1"/>
          </a:effectRef>
          <a:fontRef idx="minor">
            <a:schemeClr val="tx1"/>
          </a:fontRef>
        </p:style>
      </p:cxnSp>
      <p:sp>
        <p:nvSpPr>
          <p:cNvPr id="123" name="テキスト ボックス 122">
            <a:extLst>
              <a:ext uri="{FF2B5EF4-FFF2-40B4-BE49-F238E27FC236}">
                <a16:creationId xmlns:a16="http://schemas.microsoft.com/office/drawing/2014/main" id="{37974097-60C6-ED5D-B45E-7F9B5B5210F1}"/>
              </a:ext>
            </a:extLst>
          </p:cNvPr>
          <p:cNvSpPr txBox="1"/>
          <p:nvPr/>
        </p:nvSpPr>
        <p:spPr>
          <a:xfrm>
            <a:off x="7217651" y="1190294"/>
            <a:ext cx="246221" cy="615553"/>
          </a:xfrm>
          <a:prstGeom prst="rect">
            <a:avLst/>
          </a:prstGeom>
          <a:noFill/>
        </p:spPr>
        <p:txBody>
          <a:bodyPr vert="eaVert" wrap="none" lIns="0" tIns="0" rIns="0" bIns="0" rtlCol="0">
            <a:spAutoFit/>
          </a:bodyPr>
          <a:lstStyle/>
          <a:p>
            <a:r>
              <a:rPr kumimoji="1" lang="ja-JP" altLang="en-US" sz="1600" dirty="0">
                <a:latin typeface="+mn-ea"/>
                <a:ea typeface="+mn-ea"/>
              </a:rPr>
              <a:t>Ｚ候補</a:t>
            </a:r>
          </a:p>
        </p:txBody>
      </p:sp>
      <p:sp>
        <p:nvSpPr>
          <p:cNvPr id="124" name="テキスト ボックス 123">
            <a:extLst>
              <a:ext uri="{FF2B5EF4-FFF2-40B4-BE49-F238E27FC236}">
                <a16:creationId xmlns:a16="http://schemas.microsoft.com/office/drawing/2014/main" id="{775913AD-234D-3DFF-D110-17154453E146}"/>
              </a:ext>
            </a:extLst>
          </p:cNvPr>
          <p:cNvSpPr txBox="1"/>
          <p:nvPr/>
        </p:nvSpPr>
        <p:spPr>
          <a:xfrm>
            <a:off x="7361205" y="2829344"/>
            <a:ext cx="2539157" cy="276999"/>
          </a:xfrm>
          <a:prstGeom prst="rect">
            <a:avLst/>
          </a:prstGeom>
          <a:noFill/>
        </p:spPr>
        <p:txBody>
          <a:bodyPr wrap="none" lIns="0" tIns="0" rIns="0" bIns="0" rtlCol="0">
            <a:spAutoFit/>
          </a:bodyPr>
          <a:lstStyle/>
          <a:p>
            <a:pPr algn="ctr"/>
            <a:r>
              <a:rPr kumimoji="1" lang="ja-JP" altLang="en-US" b="1" dirty="0">
                <a:latin typeface="+mn-ea"/>
                <a:ea typeface="+mn-ea"/>
              </a:rPr>
              <a:t>高齢者にも優しいまちに</a:t>
            </a:r>
          </a:p>
        </p:txBody>
      </p:sp>
      <p:sp>
        <p:nvSpPr>
          <p:cNvPr id="125" name="テキスト ボックス 124">
            <a:extLst>
              <a:ext uri="{FF2B5EF4-FFF2-40B4-BE49-F238E27FC236}">
                <a16:creationId xmlns:a16="http://schemas.microsoft.com/office/drawing/2014/main" id="{43DCEF81-3BDD-076D-9FA0-72DA796AA23C}"/>
              </a:ext>
            </a:extLst>
          </p:cNvPr>
          <p:cNvSpPr txBox="1"/>
          <p:nvPr/>
        </p:nvSpPr>
        <p:spPr>
          <a:xfrm>
            <a:off x="7080088" y="3300804"/>
            <a:ext cx="2392481" cy="208981"/>
          </a:xfrm>
          <a:prstGeom prst="rect">
            <a:avLst/>
          </a:prstGeom>
          <a:noFill/>
        </p:spPr>
        <p:txBody>
          <a:bodyPr wrap="square" lIns="0" tIns="0" rIns="0" bIns="0" rtlCol="0">
            <a:spAutoFit/>
          </a:bodyPr>
          <a:lstStyle/>
          <a:p>
            <a:r>
              <a:rPr kumimoji="1" lang="en-US" altLang="ja-JP" sz="1500" b="1" dirty="0">
                <a:latin typeface="+mn-ea"/>
                <a:ea typeface="+mn-ea"/>
              </a:rPr>
              <a:t>【</a:t>
            </a:r>
            <a:r>
              <a:rPr kumimoji="1" lang="ja-JP" altLang="en-US" sz="1500" b="1" dirty="0">
                <a:latin typeface="+mn-ea"/>
                <a:ea typeface="+mn-ea"/>
              </a:rPr>
              <a:t>政策</a:t>
            </a:r>
            <a:r>
              <a:rPr kumimoji="1" lang="en-US" altLang="ja-JP" sz="1500" b="1" dirty="0">
                <a:latin typeface="+mn-ea"/>
                <a:ea typeface="+mn-ea"/>
              </a:rPr>
              <a:t>】</a:t>
            </a:r>
          </a:p>
        </p:txBody>
      </p:sp>
      <p:sp>
        <p:nvSpPr>
          <p:cNvPr id="126" name="テキスト ボックス 125">
            <a:extLst>
              <a:ext uri="{FF2B5EF4-FFF2-40B4-BE49-F238E27FC236}">
                <a16:creationId xmlns:a16="http://schemas.microsoft.com/office/drawing/2014/main" id="{87DBA492-2CD1-C9CF-8AED-833C09A1502C}"/>
              </a:ext>
            </a:extLst>
          </p:cNvPr>
          <p:cNvSpPr txBox="1"/>
          <p:nvPr/>
        </p:nvSpPr>
        <p:spPr>
          <a:xfrm>
            <a:off x="7080088" y="4342794"/>
            <a:ext cx="2392481" cy="230832"/>
          </a:xfrm>
          <a:prstGeom prst="rect">
            <a:avLst/>
          </a:prstGeom>
          <a:noFill/>
        </p:spPr>
        <p:txBody>
          <a:bodyPr wrap="square" lIns="0" tIns="0" rIns="0" bIns="0" rtlCol="0">
            <a:spAutoFit/>
          </a:bodyPr>
          <a:lstStyle/>
          <a:p>
            <a:r>
              <a:rPr kumimoji="1" lang="en-US" altLang="ja-JP" sz="1500" b="1" dirty="0">
                <a:latin typeface="+mn-ea"/>
                <a:ea typeface="+mn-ea"/>
              </a:rPr>
              <a:t>【</a:t>
            </a:r>
            <a:r>
              <a:rPr kumimoji="1" lang="ja-JP" altLang="en-US" sz="1500" b="1" dirty="0">
                <a:latin typeface="+mn-ea"/>
                <a:ea typeface="+mn-ea"/>
              </a:rPr>
              <a:t>不足財源確保の方法</a:t>
            </a:r>
            <a:r>
              <a:rPr kumimoji="1" lang="en-US" altLang="ja-JP" sz="1500" b="1" dirty="0">
                <a:latin typeface="+mn-ea"/>
                <a:ea typeface="+mn-ea"/>
              </a:rPr>
              <a:t>】</a:t>
            </a:r>
          </a:p>
        </p:txBody>
      </p:sp>
      <p:sp>
        <p:nvSpPr>
          <p:cNvPr id="127" name="テキスト ボックス 126">
            <a:extLst>
              <a:ext uri="{FF2B5EF4-FFF2-40B4-BE49-F238E27FC236}">
                <a16:creationId xmlns:a16="http://schemas.microsoft.com/office/drawing/2014/main" id="{8053B61F-E1D4-076B-2C40-85DCF4EF0999}"/>
              </a:ext>
            </a:extLst>
          </p:cNvPr>
          <p:cNvSpPr txBox="1"/>
          <p:nvPr/>
        </p:nvSpPr>
        <p:spPr>
          <a:xfrm>
            <a:off x="7229449" y="4586156"/>
            <a:ext cx="2995200" cy="473976"/>
          </a:xfrm>
          <a:prstGeom prst="rect">
            <a:avLst/>
          </a:prstGeom>
          <a:noFill/>
        </p:spPr>
        <p:txBody>
          <a:bodyPr wrap="square" lIns="0" tIns="0" rIns="0" bIns="0" rtlCol="0">
            <a:spAutoFit/>
          </a:bodyPr>
          <a:lstStyle/>
          <a:p>
            <a:pPr algn="just">
              <a:lnSpc>
                <a:spcPct val="110000"/>
              </a:lnSpc>
            </a:pPr>
            <a:r>
              <a:rPr kumimoji="1" lang="ja-JP" altLang="en-US" sz="1400" spc="100" dirty="0">
                <a:latin typeface="+mn-ea"/>
                <a:ea typeface="+mn-ea"/>
              </a:rPr>
              <a:t>　一律</a:t>
            </a:r>
            <a:r>
              <a:rPr kumimoji="1" lang="en-US" altLang="ja-JP" sz="1400" spc="100" dirty="0">
                <a:latin typeface="+mn-ea"/>
                <a:ea typeface="+mn-ea"/>
              </a:rPr>
              <a:t>10</a:t>
            </a:r>
            <a:r>
              <a:rPr kumimoji="1" lang="ja-JP" altLang="en-US" sz="1400" spc="100" dirty="0">
                <a:latin typeface="+mn-ea"/>
                <a:ea typeface="+mn-ea"/>
              </a:rPr>
              <a:t>％の住民税率を</a:t>
            </a:r>
            <a:r>
              <a:rPr kumimoji="1" lang="en-US" altLang="ja-JP" sz="1400" spc="100" dirty="0">
                <a:latin typeface="+mn-ea"/>
                <a:ea typeface="+mn-ea"/>
              </a:rPr>
              <a:t>25</a:t>
            </a:r>
            <a:r>
              <a:rPr kumimoji="1" lang="ja-JP" altLang="en-US" sz="1400" spc="100" dirty="0">
                <a:latin typeface="+mn-ea"/>
                <a:ea typeface="+mn-ea"/>
              </a:rPr>
              <a:t>％にアップ</a:t>
            </a:r>
          </a:p>
        </p:txBody>
      </p:sp>
      <p:sp>
        <p:nvSpPr>
          <p:cNvPr id="128" name="テキスト ボックス 127">
            <a:extLst>
              <a:ext uri="{FF2B5EF4-FFF2-40B4-BE49-F238E27FC236}">
                <a16:creationId xmlns:a16="http://schemas.microsoft.com/office/drawing/2014/main" id="{BF76758E-A40D-C842-2B9C-841B3EE23912}"/>
              </a:ext>
            </a:extLst>
          </p:cNvPr>
          <p:cNvSpPr txBox="1"/>
          <p:nvPr/>
        </p:nvSpPr>
        <p:spPr>
          <a:xfrm>
            <a:off x="7229449" y="3557182"/>
            <a:ext cx="2995200" cy="684803"/>
          </a:xfrm>
          <a:prstGeom prst="rect">
            <a:avLst/>
          </a:prstGeom>
          <a:noFill/>
        </p:spPr>
        <p:txBody>
          <a:bodyPr wrap="square" lIns="0" tIns="0" rIns="0" bIns="0" rtlCol="0">
            <a:spAutoFit/>
          </a:bodyPr>
          <a:lstStyle/>
          <a:p>
            <a:pPr marL="144000" indent="-144000">
              <a:spcAft>
                <a:spcPts val="300"/>
              </a:spcAft>
              <a:buFont typeface="Arial" panose="020B0604020202020204" pitchFamily="34" charset="0"/>
              <a:buChar char="•"/>
            </a:pPr>
            <a:r>
              <a:rPr kumimoji="1" lang="ja-JP" altLang="en-US" sz="1400" dirty="0">
                <a:latin typeface="+mn-ea"/>
                <a:ea typeface="+mn-ea"/>
              </a:rPr>
              <a:t>介護施設の充実</a:t>
            </a:r>
          </a:p>
          <a:p>
            <a:pPr marL="144000" indent="-144000">
              <a:spcAft>
                <a:spcPts val="300"/>
              </a:spcAft>
              <a:buFont typeface="Arial" panose="020B0604020202020204" pitchFamily="34" charset="0"/>
              <a:buChar char="•"/>
            </a:pPr>
            <a:r>
              <a:rPr kumimoji="1" lang="ja-JP" altLang="en-US" sz="1400" dirty="0">
                <a:latin typeface="+mn-ea"/>
                <a:ea typeface="+mn-ea"/>
              </a:rPr>
              <a:t>赤字路線バスの存続のため公的資金を投入</a:t>
            </a:r>
          </a:p>
        </p:txBody>
      </p:sp>
    </p:spTree>
    <p:extLst>
      <p:ext uri="{BB962C8B-B14F-4D97-AF65-F5344CB8AC3E}">
        <p14:creationId xmlns:p14="http://schemas.microsoft.com/office/powerpoint/2010/main" val="364428528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1" name="表 2">
            <a:extLst>
              <a:ext uri="{FF2B5EF4-FFF2-40B4-BE49-F238E27FC236}">
                <a16:creationId xmlns:a16="http://schemas.microsoft.com/office/drawing/2014/main" id="{CAC775D2-D0D0-E44A-4CFA-DF43CE93C5BA}"/>
              </a:ext>
            </a:extLst>
          </p:cNvPr>
          <p:cNvGraphicFramePr>
            <a:graphicFrameLocks noGrp="1"/>
          </p:cNvGraphicFramePr>
          <p:nvPr>
            <p:extLst>
              <p:ext uri="{D42A27DB-BD31-4B8C-83A1-F6EECF244321}">
                <p14:modId xmlns:p14="http://schemas.microsoft.com/office/powerpoint/2010/main" val="2217731760"/>
              </p:ext>
            </p:extLst>
          </p:nvPr>
        </p:nvGraphicFramePr>
        <p:xfrm>
          <a:off x="655608" y="1707813"/>
          <a:ext cx="9359661" cy="3994941"/>
        </p:xfrm>
        <a:graphic>
          <a:graphicData uri="http://schemas.openxmlformats.org/drawingml/2006/table">
            <a:tbl>
              <a:tblPr firstRow="1" bandRow="1">
                <a:tableStyleId>{5C22544A-7EE6-4342-B048-85BDC9FD1C3A}</a:tableStyleId>
              </a:tblPr>
              <a:tblGrid>
                <a:gridCol w="993481">
                  <a:extLst>
                    <a:ext uri="{9D8B030D-6E8A-4147-A177-3AD203B41FA5}">
                      <a16:colId xmlns:a16="http://schemas.microsoft.com/office/drawing/2014/main" val="3175257159"/>
                    </a:ext>
                  </a:extLst>
                </a:gridCol>
                <a:gridCol w="323855">
                  <a:extLst>
                    <a:ext uri="{9D8B030D-6E8A-4147-A177-3AD203B41FA5}">
                      <a16:colId xmlns:a16="http://schemas.microsoft.com/office/drawing/2014/main" val="2456692496"/>
                    </a:ext>
                  </a:extLst>
                </a:gridCol>
                <a:gridCol w="2680775">
                  <a:extLst>
                    <a:ext uri="{9D8B030D-6E8A-4147-A177-3AD203B41FA5}">
                      <a16:colId xmlns:a16="http://schemas.microsoft.com/office/drawing/2014/main" val="1412707706"/>
                    </a:ext>
                  </a:extLst>
                </a:gridCol>
                <a:gridCol w="2680775">
                  <a:extLst>
                    <a:ext uri="{9D8B030D-6E8A-4147-A177-3AD203B41FA5}">
                      <a16:colId xmlns:a16="http://schemas.microsoft.com/office/drawing/2014/main" val="4101779914"/>
                    </a:ext>
                  </a:extLst>
                </a:gridCol>
                <a:gridCol w="2680775">
                  <a:extLst>
                    <a:ext uri="{9D8B030D-6E8A-4147-A177-3AD203B41FA5}">
                      <a16:colId xmlns:a16="http://schemas.microsoft.com/office/drawing/2014/main" val="624709287"/>
                    </a:ext>
                  </a:extLst>
                </a:gridCol>
              </a:tblGrid>
              <a:tr h="544765">
                <a:tc gridSpan="2">
                  <a:txBody>
                    <a:bodyPr/>
                    <a:lstStyle/>
                    <a:p>
                      <a:pPr algn="ctr"/>
                      <a:endParaRPr kumimoji="1" lang="ja-JP" altLang="en-US" sz="1800" dirty="0">
                        <a:latin typeface="+mn-ea"/>
                        <a:ea typeface="+mn-ea"/>
                      </a:endParaRPr>
                    </a:p>
                  </a:txBody>
                  <a:tcPr marL="95814" marR="95814" marT="47907" marB="4790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endParaRPr kumimoji="1" lang="ja-JP" altLang="en-US" dirty="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ctr"/>
                      <a:r>
                        <a:rPr kumimoji="1" lang="en-US" altLang="ja-JP" sz="1800" dirty="0">
                          <a:solidFill>
                            <a:schemeClr val="tx1"/>
                          </a:solidFill>
                          <a:latin typeface="+mn-ea"/>
                          <a:ea typeface="+mn-ea"/>
                        </a:rPr>
                        <a:t>X</a:t>
                      </a:r>
                      <a:r>
                        <a:rPr kumimoji="1" lang="ja-JP" altLang="en-US" sz="1800" dirty="0">
                          <a:solidFill>
                            <a:schemeClr val="tx1"/>
                          </a:solidFill>
                          <a:latin typeface="+mn-ea"/>
                          <a:ea typeface="+mn-ea"/>
                        </a:rPr>
                        <a:t>候補</a:t>
                      </a:r>
                    </a:p>
                  </a:txBody>
                  <a:tcPr marL="100876" marR="100876" marT="5043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kumimoji="1" lang="en-US" altLang="ja-JP" sz="1800" dirty="0">
                          <a:solidFill>
                            <a:schemeClr val="tx1"/>
                          </a:solidFill>
                          <a:latin typeface="+mn-ea"/>
                          <a:ea typeface="+mn-ea"/>
                        </a:rPr>
                        <a:t>Y</a:t>
                      </a:r>
                      <a:r>
                        <a:rPr kumimoji="1" lang="ja-JP" altLang="en-US" sz="1800" dirty="0">
                          <a:solidFill>
                            <a:schemeClr val="tx1"/>
                          </a:solidFill>
                          <a:latin typeface="+mn-ea"/>
                          <a:ea typeface="+mn-ea"/>
                        </a:rPr>
                        <a:t>候補</a:t>
                      </a:r>
                    </a:p>
                  </a:txBody>
                  <a:tcPr marL="100876" marR="100876" marT="5043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kumimoji="1" lang="en-US" altLang="ja-JP" sz="1800" dirty="0">
                          <a:solidFill>
                            <a:schemeClr val="tx1"/>
                          </a:solidFill>
                          <a:latin typeface="+mn-ea"/>
                          <a:ea typeface="+mn-ea"/>
                        </a:rPr>
                        <a:t>Z</a:t>
                      </a:r>
                      <a:r>
                        <a:rPr kumimoji="1" lang="ja-JP" altLang="en-US" sz="1800" dirty="0">
                          <a:solidFill>
                            <a:schemeClr val="tx1"/>
                          </a:solidFill>
                          <a:latin typeface="+mn-ea"/>
                          <a:ea typeface="+mn-ea"/>
                        </a:rPr>
                        <a:t>候補</a:t>
                      </a:r>
                    </a:p>
                  </a:txBody>
                  <a:tcPr marL="100876" marR="100876" marT="5043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938149162"/>
                  </a:ext>
                </a:extLst>
              </a:tr>
              <a:tr h="862544">
                <a:tc rowSpan="2">
                  <a:txBody>
                    <a:bodyPr/>
                    <a:lstStyle/>
                    <a:p>
                      <a:pPr algn="ctr"/>
                      <a:r>
                        <a:rPr kumimoji="1" lang="ja-JP" altLang="en-US" sz="1800" dirty="0">
                          <a:latin typeface="+mn-ea"/>
                          <a:ea typeface="+mn-ea"/>
                        </a:rPr>
                        <a:t>長　所</a:t>
                      </a:r>
                    </a:p>
                  </a:txBody>
                  <a:tcPr marL="95814" marR="95814" marT="47907" marB="47907" anchor="ctr">
                    <a:lnL w="1270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kumimoji="1" lang="ja-JP" altLang="en-US" sz="1800" dirty="0">
                          <a:latin typeface="+mn-ea"/>
                          <a:ea typeface="+mn-ea"/>
                        </a:rPr>
                        <a:t>①</a:t>
                      </a:r>
                    </a:p>
                  </a:txBody>
                  <a:tcPr marL="100876" marR="100876" marT="50439" marB="50439" anchor="ctr">
                    <a:lnL w="635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algn="ctr"/>
                      <a:endParaRPr kumimoji="1" lang="ja-JP" altLang="en-US" sz="1800" dirty="0">
                        <a:solidFill>
                          <a:schemeClr val="tx1"/>
                        </a:solidFill>
                        <a:latin typeface="+mn-ea"/>
                        <a:ea typeface="+mn-ea"/>
                      </a:endParaRPr>
                    </a:p>
                  </a:txBody>
                  <a:tcPr marL="100876" marR="100876" marT="50439" marB="50439"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algn="ctr"/>
                      <a:endParaRPr kumimoji="1" lang="ja-JP" altLang="en-US" sz="1800" dirty="0">
                        <a:solidFill>
                          <a:schemeClr val="tx1"/>
                        </a:solidFill>
                        <a:latin typeface="+mn-ea"/>
                        <a:ea typeface="+mn-ea"/>
                      </a:endParaRPr>
                    </a:p>
                  </a:txBody>
                  <a:tcPr marL="100876" marR="100876" marT="50439" marB="50439"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algn="ctr"/>
                      <a:endParaRPr kumimoji="1" lang="ja-JP" altLang="en-US" sz="1800">
                        <a:solidFill>
                          <a:schemeClr val="tx1"/>
                        </a:solidFill>
                        <a:latin typeface="+mn-ea"/>
                        <a:ea typeface="+mn-ea"/>
                      </a:endParaRPr>
                    </a:p>
                  </a:txBody>
                  <a:tcPr marL="100876" marR="100876" marT="50439" marB="50439"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886230858"/>
                  </a:ext>
                </a:extLst>
              </a:tr>
              <a:tr h="862544">
                <a:tc vMerge="1">
                  <a:txBody>
                    <a:bodyPr/>
                    <a:lstStyle/>
                    <a:p>
                      <a:endParaRPr kumimoji="1" lang="ja-JP" altLang="en-US" dirty="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ctr"/>
                      <a:r>
                        <a:rPr kumimoji="1" lang="en-US" altLang="ja-JP" sz="1800" dirty="0">
                          <a:latin typeface="+mn-ea"/>
                          <a:ea typeface="+mn-ea"/>
                        </a:rPr>
                        <a:t>②</a:t>
                      </a:r>
                      <a:endParaRPr kumimoji="1" lang="ja-JP" altLang="en-US" sz="1800" dirty="0">
                        <a:latin typeface="+mn-ea"/>
                        <a:ea typeface="+mn-ea"/>
                      </a:endParaRPr>
                    </a:p>
                  </a:txBody>
                  <a:tcPr marL="100876" marR="100876" marT="50439" marB="50439" anchor="ctr">
                    <a:lnL w="635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kumimoji="1" lang="ja-JP" altLang="en-US" sz="1800" dirty="0">
                        <a:solidFill>
                          <a:schemeClr val="tx1"/>
                        </a:solidFill>
                        <a:latin typeface="+mn-ea"/>
                        <a:ea typeface="+mn-ea"/>
                      </a:endParaRPr>
                    </a:p>
                  </a:txBody>
                  <a:tcPr marL="100876" marR="100876" marT="50439" marB="50439"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kumimoji="1" lang="ja-JP" altLang="en-US" sz="1800" dirty="0">
                        <a:solidFill>
                          <a:schemeClr val="tx1"/>
                        </a:solidFill>
                        <a:latin typeface="+mn-ea"/>
                        <a:ea typeface="+mn-ea"/>
                      </a:endParaRPr>
                    </a:p>
                  </a:txBody>
                  <a:tcPr marL="100876" marR="100876" marT="50439" marB="50439"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kumimoji="1" lang="ja-JP" altLang="en-US" sz="1800" dirty="0">
                        <a:solidFill>
                          <a:schemeClr val="tx1"/>
                        </a:solidFill>
                        <a:latin typeface="+mn-ea"/>
                        <a:ea typeface="+mn-ea"/>
                      </a:endParaRPr>
                    </a:p>
                  </a:txBody>
                  <a:tcPr marL="100876" marR="100876" marT="50439" marB="50439"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659704659"/>
                  </a:ext>
                </a:extLst>
              </a:tr>
              <a:tr h="862544">
                <a:tc rowSpan="2">
                  <a:txBody>
                    <a:bodyPr/>
                    <a:lstStyle/>
                    <a:p>
                      <a:pPr algn="ctr"/>
                      <a:r>
                        <a:rPr kumimoji="1" lang="ja-JP" altLang="en-US" sz="1800" dirty="0">
                          <a:latin typeface="+mn-ea"/>
                          <a:ea typeface="+mn-ea"/>
                        </a:rPr>
                        <a:t>短　所</a:t>
                      </a:r>
                    </a:p>
                  </a:txBody>
                  <a:tcPr marL="95814" marR="95814" marT="47907" marB="47907" anchor="ctr">
                    <a:lnL w="1270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kumimoji="1" lang="en-US" altLang="ja-JP" sz="1800" dirty="0">
                          <a:latin typeface="+mn-ea"/>
                          <a:ea typeface="+mn-ea"/>
                        </a:rPr>
                        <a:t>①</a:t>
                      </a:r>
                      <a:endParaRPr kumimoji="1" lang="ja-JP" altLang="en-US" sz="1800" dirty="0">
                        <a:latin typeface="+mn-ea"/>
                        <a:ea typeface="+mn-ea"/>
                      </a:endParaRPr>
                    </a:p>
                  </a:txBody>
                  <a:tcPr marL="100876" marR="100876" marT="50439" marB="50439" anchor="ctr">
                    <a:lnL w="635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algn="ctr"/>
                      <a:endParaRPr kumimoji="1" lang="ja-JP" altLang="en-US" sz="1800" dirty="0">
                        <a:solidFill>
                          <a:schemeClr val="tx1"/>
                        </a:solidFill>
                        <a:latin typeface="+mn-ea"/>
                        <a:ea typeface="+mn-ea"/>
                      </a:endParaRPr>
                    </a:p>
                  </a:txBody>
                  <a:tcPr marL="100876" marR="100876" marT="50439" marB="50439"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algn="ctr"/>
                      <a:endParaRPr kumimoji="1" lang="ja-JP" altLang="en-US" sz="1800" dirty="0">
                        <a:solidFill>
                          <a:schemeClr val="tx1"/>
                        </a:solidFill>
                        <a:latin typeface="+mn-ea"/>
                        <a:ea typeface="+mn-ea"/>
                      </a:endParaRPr>
                    </a:p>
                  </a:txBody>
                  <a:tcPr marL="100876" marR="100876" marT="50439" marB="50439"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algn="ctr"/>
                      <a:endParaRPr kumimoji="1" lang="ja-JP" altLang="en-US" sz="1800" dirty="0">
                        <a:solidFill>
                          <a:schemeClr val="tx1"/>
                        </a:solidFill>
                        <a:latin typeface="+mn-ea"/>
                        <a:ea typeface="+mn-ea"/>
                      </a:endParaRPr>
                    </a:p>
                  </a:txBody>
                  <a:tcPr marL="100876" marR="100876" marT="50439" marB="50439"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595437443"/>
                  </a:ext>
                </a:extLst>
              </a:tr>
              <a:tr h="862544">
                <a:tc vMerge="1">
                  <a:txBody>
                    <a:bodyPr/>
                    <a:lstStyle/>
                    <a:p>
                      <a:endParaRPr kumimoji="1" lang="ja-JP" altLang="en-US" dirty="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ctr"/>
                      <a:r>
                        <a:rPr kumimoji="1" lang="en-US" altLang="ja-JP" sz="1800" dirty="0">
                          <a:latin typeface="+mn-ea"/>
                          <a:ea typeface="+mn-ea"/>
                        </a:rPr>
                        <a:t>②</a:t>
                      </a:r>
                      <a:endParaRPr kumimoji="1" lang="ja-JP" altLang="en-US" sz="1800" dirty="0">
                        <a:latin typeface="+mn-ea"/>
                        <a:ea typeface="+mn-ea"/>
                      </a:endParaRPr>
                    </a:p>
                  </a:txBody>
                  <a:tcPr marL="100876" marR="100876" marT="50439" marB="50439" anchor="ctr">
                    <a:lnL w="635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kumimoji="1" lang="ja-JP" altLang="en-US" sz="1800" dirty="0">
                        <a:solidFill>
                          <a:schemeClr val="tx1"/>
                        </a:solidFill>
                        <a:latin typeface="+mn-ea"/>
                        <a:ea typeface="+mn-ea"/>
                      </a:endParaRPr>
                    </a:p>
                  </a:txBody>
                  <a:tcPr marL="100876" marR="100876" marT="50439" marB="50439"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kumimoji="1" lang="ja-JP" altLang="en-US" sz="1800" dirty="0">
                        <a:solidFill>
                          <a:schemeClr val="tx1"/>
                        </a:solidFill>
                        <a:latin typeface="+mn-ea"/>
                        <a:ea typeface="+mn-ea"/>
                      </a:endParaRPr>
                    </a:p>
                  </a:txBody>
                  <a:tcPr marL="100876" marR="100876" marT="50439" marB="50439"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kumimoji="1" lang="ja-JP" altLang="en-US" sz="1800" dirty="0">
                        <a:solidFill>
                          <a:schemeClr val="tx1"/>
                        </a:solidFill>
                        <a:latin typeface="+mn-ea"/>
                        <a:ea typeface="+mn-ea"/>
                      </a:endParaRPr>
                    </a:p>
                  </a:txBody>
                  <a:tcPr marL="100876" marR="100876" marT="50439" marB="50439"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120532784"/>
                  </a:ext>
                </a:extLst>
              </a:tr>
            </a:tbl>
          </a:graphicData>
        </a:graphic>
      </p:graphicFrame>
      <p:sp>
        <p:nvSpPr>
          <p:cNvPr id="25" name="テキスト プレースホルダー 24">
            <a:extLst>
              <a:ext uri="{FF2B5EF4-FFF2-40B4-BE49-F238E27FC236}">
                <a16:creationId xmlns:a16="http://schemas.microsoft.com/office/drawing/2014/main" id="{21C0D662-8681-7BF2-E616-567DDD71A7BB}"/>
              </a:ext>
            </a:extLst>
          </p:cNvPr>
          <p:cNvSpPr>
            <a:spLocks noGrp="1"/>
          </p:cNvSpPr>
          <p:nvPr>
            <p:ph type="body" idx="1"/>
          </p:nvPr>
        </p:nvSpPr>
        <p:spPr/>
        <p:txBody>
          <a:bodyPr/>
          <a:lstStyle/>
          <a:p>
            <a:endParaRPr lang="ja-JP" altLang="en-US"/>
          </a:p>
        </p:txBody>
      </p:sp>
      <p:sp>
        <p:nvSpPr>
          <p:cNvPr id="4" name="タイトル 3">
            <a:extLst>
              <a:ext uri="{FF2B5EF4-FFF2-40B4-BE49-F238E27FC236}">
                <a16:creationId xmlns:a16="http://schemas.microsoft.com/office/drawing/2014/main" id="{F32C58AD-E36E-6886-E4E2-695D583CE1A6}"/>
              </a:ext>
            </a:extLst>
          </p:cNvPr>
          <p:cNvSpPr>
            <a:spLocks noGrp="1"/>
          </p:cNvSpPr>
          <p:nvPr>
            <p:ph type="ctrTitle"/>
          </p:nvPr>
        </p:nvSpPr>
        <p:spPr/>
        <p:txBody>
          <a:bodyPr/>
          <a:lstStyle/>
          <a:p>
            <a:r>
              <a:rPr lang="ja-JP" altLang="en-US" dirty="0"/>
              <a:t>税を通して望ましい社会の在り方を考えよう</a:t>
            </a:r>
          </a:p>
        </p:txBody>
      </p:sp>
      <p:sp>
        <p:nvSpPr>
          <p:cNvPr id="26" name="テキスト プレースホルダー 25">
            <a:extLst>
              <a:ext uri="{FF2B5EF4-FFF2-40B4-BE49-F238E27FC236}">
                <a16:creationId xmlns:a16="http://schemas.microsoft.com/office/drawing/2014/main" id="{BC04AA82-6CAC-17C5-506D-5C7960F09FF6}"/>
              </a:ext>
            </a:extLst>
          </p:cNvPr>
          <p:cNvSpPr>
            <a:spLocks noGrp="1"/>
          </p:cNvSpPr>
          <p:nvPr>
            <p:ph type="body" idx="10"/>
          </p:nvPr>
        </p:nvSpPr>
        <p:spPr/>
        <p:txBody>
          <a:bodyPr/>
          <a:lstStyle/>
          <a:p>
            <a:endParaRPr lang="ja-JP" altLang="en-US"/>
          </a:p>
        </p:txBody>
      </p:sp>
      <p:sp>
        <p:nvSpPr>
          <p:cNvPr id="27" name="テキスト プレースホルダー 26">
            <a:extLst>
              <a:ext uri="{FF2B5EF4-FFF2-40B4-BE49-F238E27FC236}">
                <a16:creationId xmlns:a16="http://schemas.microsoft.com/office/drawing/2014/main" id="{5B17B643-B43D-3BAF-33CA-0F0E1F44ECCC}"/>
              </a:ext>
            </a:extLst>
          </p:cNvPr>
          <p:cNvSpPr>
            <a:spLocks noGrp="1"/>
          </p:cNvSpPr>
          <p:nvPr>
            <p:ph type="body" idx="11"/>
          </p:nvPr>
        </p:nvSpPr>
        <p:spPr/>
        <p:txBody>
          <a:bodyPr/>
          <a:lstStyle/>
          <a:p>
            <a:endParaRPr lang="ja-JP" altLang="en-US"/>
          </a:p>
        </p:txBody>
      </p:sp>
      <p:sp>
        <p:nvSpPr>
          <p:cNvPr id="28" name="テキスト プレースホルダー 27">
            <a:extLst>
              <a:ext uri="{FF2B5EF4-FFF2-40B4-BE49-F238E27FC236}">
                <a16:creationId xmlns:a16="http://schemas.microsoft.com/office/drawing/2014/main" id="{15726433-8EAC-E6C0-DDE2-F388E044A95D}"/>
              </a:ext>
            </a:extLst>
          </p:cNvPr>
          <p:cNvSpPr>
            <a:spLocks noGrp="1"/>
          </p:cNvSpPr>
          <p:nvPr>
            <p:ph type="body" idx="12"/>
          </p:nvPr>
        </p:nvSpPr>
        <p:spPr/>
        <p:txBody>
          <a:bodyPr/>
          <a:lstStyle/>
          <a:p>
            <a:endParaRPr lang="ja-JP" altLang="en-US"/>
          </a:p>
        </p:txBody>
      </p:sp>
      <p:sp>
        <p:nvSpPr>
          <p:cNvPr id="29" name="テキスト プレースホルダー 28">
            <a:extLst>
              <a:ext uri="{FF2B5EF4-FFF2-40B4-BE49-F238E27FC236}">
                <a16:creationId xmlns:a16="http://schemas.microsoft.com/office/drawing/2014/main" id="{603AB209-4850-0F6B-B8FD-16DE2A4D99BE}"/>
              </a:ext>
            </a:extLst>
          </p:cNvPr>
          <p:cNvSpPr>
            <a:spLocks noGrp="1"/>
          </p:cNvSpPr>
          <p:nvPr>
            <p:ph type="body" idx="13"/>
          </p:nvPr>
        </p:nvSpPr>
        <p:spPr/>
        <p:txBody>
          <a:bodyPr/>
          <a:lstStyle/>
          <a:p>
            <a:endParaRPr lang="ja-JP" altLang="en-US"/>
          </a:p>
        </p:txBody>
      </p:sp>
      <p:sp>
        <p:nvSpPr>
          <p:cNvPr id="30" name="テキスト プレースホルダー 29">
            <a:extLst>
              <a:ext uri="{FF2B5EF4-FFF2-40B4-BE49-F238E27FC236}">
                <a16:creationId xmlns:a16="http://schemas.microsoft.com/office/drawing/2014/main" id="{CBAD8BB1-2FFD-5EB6-A3AC-A48748362769}"/>
              </a:ext>
            </a:extLst>
          </p:cNvPr>
          <p:cNvSpPr>
            <a:spLocks noGrp="1"/>
          </p:cNvSpPr>
          <p:nvPr>
            <p:ph type="body" idx="14"/>
          </p:nvPr>
        </p:nvSpPr>
        <p:spPr/>
        <p:txBody>
          <a:bodyPr/>
          <a:lstStyle/>
          <a:p>
            <a:endParaRPr lang="ja-JP" altLang="en-US"/>
          </a:p>
        </p:txBody>
      </p:sp>
      <p:sp>
        <p:nvSpPr>
          <p:cNvPr id="31" name="テキスト プレースホルダー 30">
            <a:extLst>
              <a:ext uri="{FF2B5EF4-FFF2-40B4-BE49-F238E27FC236}">
                <a16:creationId xmlns:a16="http://schemas.microsoft.com/office/drawing/2014/main" id="{F87D36EA-D94F-6F44-1499-2589DD4D102C}"/>
              </a:ext>
            </a:extLst>
          </p:cNvPr>
          <p:cNvSpPr>
            <a:spLocks noGrp="1"/>
          </p:cNvSpPr>
          <p:nvPr>
            <p:ph type="body" idx="15"/>
          </p:nvPr>
        </p:nvSpPr>
        <p:spPr/>
        <p:txBody>
          <a:bodyPr/>
          <a:lstStyle/>
          <a:p>
            <a:endParaRPr lang="ja-JP" altLang="en-US" dirty="0"/>
          </a:p>
        </p:txBody>
      </p:sp>
      <p:sp>
        <p:nvSpPr>
          <p:cNvPr id="32" name="テキスト プレースホルダー 31">
            <a:extLst>
              <a:ext uri="{FF2B5EF4-FFF2-40B4-BE49-F238E27FC236}">
                <a16:creationId xmlns:a16="http://schemas.microsoft.com/office/drawing/2014/main" id="{69844984-86FD-912B-AE16-D446BA68BE8E}"/>
              </a:ext>
            </a:extLst>
          </p:cNvPr>
          <p:cNvSpPr>
            <a:spLocks noGrp="1"/>
          </p:cNvSpPr>
          <p:nvPr>
            <p:ph type="body" idx="16"/>
          </p:nvPr>
        </p:nvSpPr>
        <p:spPr/>
        <p:txBody>
          <a:bodyPr/>
          <a:lstStyle/>
          <a:p>
            <a:endParaRPr lang="ja-JP" altLang="en-US"/>
          </a:p>
        </p:txBody>
      </p:sp>
      <p:sp>
        <p:nvSpPr>
          <p:cNvPr id="33" name="テキスト プレースホルダー 32">
            <a:extLst>
              <a:ext uri="{FF2B5EF4-FFF2-40B4-BE49-F238E27FC236}">
                <a16:creationId xmlns:a16="http://schemas.microsoft.com/office/drawing/2014/main" id="{B4433C08-28AB-6A7C-7EA5-B10F9845A8F1}"/>
              </a:ext>
            </a:extLst>
          </p:cNvPr>
          <p:cNvSpPr>
            <a:spLocks noGrp="1"/>
          </p:cNvSpPr>
          <p:nvPr>
            <p:ph type="body" idx="17"/>
          </p:nvPr>
        </p:nvSpPr>
        <p:spPr/>
        <p:txBody>
          <a:bodyPr/>
          <a:lstStyle/>
          <a:p>
            <a:endParaRPr lang="ja-JP" altLang="en-US"/>
          </a:p>
        </p:txBody>
      </p:sp>
      <p:sp>
        <p:nvSpPr>
          <p:cNvPr id="34" name="テキスト プレースホルダー 33">
            <a:extLst>
              <a:ext uri="{FF2B5EF4-FFF2-40B4-BE49-F238E27FC236}">
                <a16:creationId xmlns:a16="http://schemas.microsoft.com/office/drawing/2014/main" id="{76C4FD33-55A0-912E-6991-7B4118AFE215}"/>
              </a:ext>
            </a:extLst>
          </p:cNvPr>
          <p:cNvSpPr>
            <a:spLocks noGrp="1"/>
          </p:cNvSpPr>
          <p:nvPr>
            <p:ph type="body" idx="18"/>
          </p:nvPr>
        </p:nvSpPr>
        <p:spPr/>
        <p:txBody>
          <a:bodyPr/>
          <a:lstStyle/>
          <a:p>
            <a:endParaRPr lang="ja-JP" altLang="en-US"/>
          </a:p>
        </p:txBody>
      </p:sp>
      <p:sp>
        <p:nvSpPr>
          <p:cNvPr id="35" name="テキスト プレースホルダー 34">
            <a:extLst>
              <a:ext uri="{FF2B5EF4-FFF2-40B4-BE49-F238E27FC236}">
                <a16:creationId xmlns:a16="http://schemas.microsoft.com/office/drawing/2014/main" id="{0B904BED-009B-F1DA-9FC3-27096ED12B28}"/>
              </a:ext>
            </a:extLst>
          </p:cNvPr>
          <p:cNvSpPr>
            <a:spLocks noGrp="1"/>
          </p:cNvSpPr>
          <p:nvPr>
            <p:ph type="body" idx="19"/>
          </p:nvPr>
        </p:nvSpPr>
        <p:spPr/>
        <p:txBody>
          <a:bodyPr/>
          <a:lstStyle/>
          <a:p>
            <a:endParaRPr lang="ja-JP" altLang="en-US"/>
          </a:p>
        </p:txBody>
      </p:sp>
      <p:sp>
        <p:nvSpPr>
          <p:cNvPr id="36" name="テキスト プレースホルダー 35">
            <a:extLst>
              <a:ext uri="{FF2B5EF4-FFF2-40B4-BE49-F238E27FC236}">
                <a16:creationId xmlns:a16="http://schemas.microsoft.com/office/drawing/2014/main" id="{5A6C61E1-4710-77C0-659C-2A4C292372E4}"/>
              </a:ext>
            </a:extLst>
          </p:cNvPr>
          <p:cNvSpPr>
            <a:spLocks noGrp="1"/>
          </p:cNvSpPr>
          <p:nvPr>
            <p:ph type="body" idx="20"/>
          </p:nvPr>
        </p:nvSpPr>
        <p:spPr/>
        <p:txBody>
          <a:bodyPr/>
          <a:lstStyle/>
          <a:p>
            <a:endParaRPr lang="ja-JP" altLang="en-US"/>
          </a:p>
        </p:txBody>
      </p:sp>
      <p:sp>
        <p:nvSpPr>
          <p:cNvPr id="5" name="テキスト ボックス 4">
            <a:extLst>
              <a:ext uri="{FF2B5EF4-FFF2-40B4-BE49-F238E27FC236}">
                <a16:creationId xmlns:a16="http://schemas.microsoft.com/office/drawing/2014/main" id="{EECFE9F5-C836-C6C3-5304-22EA1CB4DE47}"/>
              </a:ext>
            </a:extLst>
          </p:cNvPr>
          <p:cNvSpPr txBox="1"/>
          <p:nvPr/>
        </p:nvSpPr>
        <p:spPr>
          <a:xfrm>
            <a:off x="387856" y="115182"/>
            <a:ext cx="222470" cy="307777"/>
          </a:xfrm>
          <a:prstGeom prst="rect">
            <a:avLst/>
          </a:prstGeom>
          <a:noFill/>
        </p:spPr>
        <p:txBody>
          <a:bodyPr wrap="none" lIns="0" tIns="0" rIns="0" bIns="0" rtlCol="0">
            <a:noAutofit/>
          </a:bodyPr>
          <a:lstStyle/>
          <a:p>
            <a:pPr algn="ctr"/>
            <a:r>
              <a:rPr kumimoji="1" lang="en-US" altLang="ja-JP" sz="2000" dirty="0">
                <a:latin typeface="+mj-lt"/>
                <a:ea typeface="+mj-ea"/>
              </a:rPr>
              <a:t>5</a:t>
            </a:r>
            <a:endParaRPr kumimoji="1" lang="ja-JP" altLang="en-US" sz="2000" dirty="0">
              <a:latin typeface="+mj-lt"/>
              <a:ea typeface="+mj-ea"/>
            </a:endParaRPr>
          </a:p>
        </p:txBody>
      </p:sp>
      <p:sp>
        <p:nvSpPr>
          <p:cNvPr id="9" name="テキスト ボックス 8">
            <a:extLst>
              <a:ext uri="{FF2B5EF4-FFF2-40B4-BE49-F238E27FC236}">
                <a16:creationId xmlns:a16="http://schemas.microsoft.com/office/drawing/2014/main" id="{83CD369B-B47A-CCBD-F576-D8628650A932}"/>
              </a:ext>
            </a:extLst>
          </p:cNvPr>
          <p:cNvSpPr txBox="1"/>
          <p:nvPr/>
        </p:nvSpPr>
        <p:spPr>
          <a:xfrm>
            <a:off x="564502" y="1033797"/>
            <a:ext cx="9450767" cy="526298"/>
          </a:xfrm>
          <a:prstGeom prst="rect">
            <a:avLst/>
          </a:prstGeom>
          <a:noFill/>
        </p:spPr>
        <p:txBody>
          <a:bodyPr wrap="square" lIns="0" tIns="0" rIns="0" bIns="0" rtlCol="0">
            <a:spAutoFit/>
          </a:bodyPr>
          <a:lstStyle/>
          <a:p>
            <a:pPr algn="just">
              <a:lnSpc>
                <a:spcPct val="114000"/>
              </a:lnSpc>
              <a:tabLst>
                <a:tab pos="8693150" algn="ctr"/>
              </a:tabLst>
            </a:pPr>
            <a:r>
              <a:rPr kumimoji="1" lang="ja-JP" altLang="en-US" sz="1500" dirty="0">
                <a:latin typeface="+mn-ea"/>
              </a:rPr>
              <a:t>　１</a:t>
            </a:r>
            <a:r>
              <a:rPr kumimoji="1" lang="ja-JP" altLang="en-US" sz="1500" b="1" dirty="0">
                <a:latin typeface="+mn-ea"/>
              </a:rPr>
              <a:t>　</a:t>
            </a:r>
            <a:r>
              <a:rPr kumimoji="1" lang="ja-JP" altLang="en-US" sz="1500" dirty="0">
                <a:latin typeface="+mn-ea"/>
              </a:rPr>
              <a:t>各候補者がそれぞれ公約に掲げている、①「政策」及び②「不足財源確保の方法」について、　</a:t>
            </a:r>
            <a:endParaRPr kumimoji="1" lang="en-US" altLang="ja-JP" sz="1500" dirty="0">
              <a:latin typeface="+mn-ea"/>
            </a:endParaRPr>
          </a:p>
          <a:p>
            <a:pPr algn="just">
              <a:lnSpc>
                <a:spcPct val="114000"/>
              </a:lnSpc>
              <a:tabLst>
                <a:tab pos="8693150" algn="ctr"/>
              </a:tabLst>
            </a:pPr>
            <a:r>
              <a:rPr kumimoji="1" lang="ja-JP" altLang="en-US" sz="1500" dirty="0">
                <a:latin typeface="+mn-ea"/>
              </a:rPr>
              <a:t>　　それぞれの長所と短所を記入してみましょう。</a:t>
            </a:r>
          </a:p>
        </p:txBody>
      </p:sp>
      <p:sp>
        <p:nvSpPr>
          <p:cNvPr id="21" name="テキスト ボックス 20">
            <a:extLst>
              <a:ext uri="{FF2B5EF4-FFF2-40B4-BE49-F238E27FC236}">
                <a16:creationId xmlns:a16="http://schemas.microsoft.com/office/drawing/2014/main" id="{DEF64E3B-C818-2DFC-7EB8-4C776D6247D7}"/>
              </a:ext>
            </a:extLst>
          </p:cNvPr>
          <p:cNvSpPr txBox="1"/>
          <p:nvPr/>
        </p:nvSpPr>
        <p:spPr>
          <a:xfrm>
            <a:off x="10185641" y="7205663"/>
            <a:ext cx="134798" cy="153888"/>
          </a:xfrm>
          <a:prstGeom prst="rect">
            <a:avLst/>
          </a:prstGeom>
          <a:noFill/>
        </p:spPr>
        <p:txBody>
          <a:bodyPr vert="horz" wrap="none" lIns="0" tIns="0" rIns="0" bIns="0" rtlCol="0">
            <a:noAutofit/>
          </a:bodyPr>
          <a:lstStyle/>
          <a:p>
            <a:pPr algn="r"/>
            <a:r>
              <a:rPr kumimoji="1" lang="en-US" altLang="ja-JP" sz="1000" dirty="0"/>
              <a:t>23</a:t>
            </a:r>
            <a:endParaRPr kumimoji="1" lang="ja-JP" altLang="en-US" sz="1000" dirty="0"/>
          </a:p>
        </p:txBody>
      </p:sp>
      <p:sp>
        <p:nvSpPr>
          <p:cNvPr id="14" name="四角形: 角を丸くする 13">
            <a:extLst>
              <a:ext uri="{FF2B5EF4-FFF2-40B4-BE49-F238E27FC236}">
                <a16:creationId xmlns:a16="http://schemas.microsoft.com/office/drawing/2014/main" id="{68FE0290-D677-0699-E05E-57DE5C56C1E6}"/>
              </a:ext>
            </a:extLst>
          </p:cNvPr>
          <p:cNvSpPr/>
          <p:nvPr/>
        </p:nvSpPr>
        <p:spPr>
          <a:xfrm>
            <a:off x="374620" y="799782"/>
            <a:ext cx="9942572" cy="5296410"/>
          </a:xfrm>
          <a:prstGeom prst="roundRect">
            <a:avLst>
              <a:gd name="adj" fmla="val 4324"/>
            </a:avLst>
          </a:prstGeom>
          <a:noFill/>
          <a:ln w="25400">
            <a:solidFill>
              <a:srgbClr val="00A0E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118570125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 name="表 2">
            <a:extLst>
              <a:ext uri="{FF2B5EF4-FFF2-40B4-BE49-F238E27FC236}">
                <a16:creationId xmlns:a16="http://schemas.microsoft.com/office/drawing/2014/main" id="{4B4094A0-9469-A856-4E02-55D39BA40CDF}"/>
              </a:ext>
            </a:extLst>
          </p:cNvPr>
          <p:cNvGraphicFramePr>
            <a:graphicFrameLocks noGrp="1"/>
          </p:cNvGraphicFramePr>
          <p:nvPr>
            <p:extLst>
              <p:ext uri="{D42A27DB-BD31-4B8C-83A1-F6EECF244321}">
                <p14:modId xmlns:p14="http://schemas.microsoft.com/office/powerpoint/2010/main" val="200815404"/>
              </p:ext>
            </p:extLst>
          </p:nvPr>
        </p:nvGraphicFramePr>
        <p:xfrm>
          <a:off x="655608" y="1709267"/>
          <a:ext cx="9359999" cy="4978800"/>
        </p:xfrm>
        <a:graphic>
          <a:graphicData uri="http://schemas.openxmlformats.org/drawingml/2006/table">
            <a:tbl>
              <a:tblPr firstRow="1" bandRow="1">
                <a:tableStyleId>{5C22544A-7EE6-4342-B048-85BDC9FD1C3A}</a:tableStyleId>
              </a:tblPr>
              <a:tblGrid>
                <a:gridCol w="992787">
                  <a:extLst>
                    <a:ext uri="{9D8B030D-6E8A-4147-A177-3AD203B41FA5}">
                      <a16:colId xmlns:a16="http://schemas.microsoft.com/office/drawing/2014/main" val="3175257159"/>
                    </a:ext>
                  </a:extLst>
                </a:gridCol>
                <a:gridCol w="325634">
                  <a:extLst>
                    <a:ext uri="{9D8B030D-6E8A-4147-A177-3AD203B41FA5}">
                      <a16:colId xmlns:a16="http://schemas.microsoft.com/office/drawing/2014/main" val="2456692496"/>
                    </a:ext>
                  </a:extLst>
                </a:gridCol>
                <a:gridCol w="2680526">
                  <a:extLst>
                    <a:ext uri="{9D8B030D-6E8A-4147-A177-3AD203B41FA5}">
                      <a16:colId xmlns:a16="http://schemas.microsoft.com/office/drawing/2014/main" val="1412707706"/>
                    </a:ext>
                  </a:extLst>
                </a:gridCol>
                <a:gridCol w="2680526">
                  <a:extLst>
                    <a:ext uri="{9D8B030D-6E8A-4147-A177-3AD203B41FA5}">
                      <a16:colId xmlns:a16="http://schemas.microsoft.com/office/drawing/2014/main" val="4101779914"/>
                    </a:ext>
                  </a:extLst>
                </a:gridCol>
                <a:gridCol w="2680526">
                  <a:extLst>
                    <a:ext uri="{9D8B030D-6E8A-4147-A177-3AD203B41FA5}">
                      <a16:colId xmlns:a16="http://schemas.microsoft.com/office/drawing/2014/main" val="624709287"/>
                    </a:ext>
                  </a:extLst>
                </a:gridCol>
              </a:tblGrid>
              <a:tr h="370800">
                <a:tc gridSpan="2">
                  <a:txBody>
                    <a:bodyPr/>
                    <a:lstStyle/>
                    <a:p>
                      <a:pPr algn="ctr"/>
                      <a:endParaRPr kumimoji="1" lang="ja-JP" altLang="en-US" sz="1600" dirty="0">
                        <a:latin typeface="+mn-ea"/>
                        <a:ea typeface="+mn-ea"/>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endParaRPr kumimoji="1" lang="ja-JP" altLang="en-US" dirty="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ctr"/>
                      <a:r>
                        <a:rPr kumimoji="1" lang="en-US" altLang="ja-JP" sz="1600" dirty="0">
                          <a:solidFill>
                            <a:schemeClr val="tx1"/>
                          </a:solidFill>
                          <a:latin typeface="+mn-ea"/>
                          <a:ea typeface="+mn-ea"/>
                        </a:rPr>
                        <a:t>X</a:t>
                      </a:r>
                      <a:r>
                        <a:rPr kumimoji="1" lang="ja-JP" altLang="en-US" sz="1600" dirty="0">
                          <a:solidFill>
                            <a:schemeClr val="tx1"/>
                          </a:solidFill>
                          <a:latin typeface="+mn-ea"/>
                          <a:ea typeface="+mn-ea"/>
                        </a:rPr>
                        <a:t>候補</a:t>
                      </a:r>
                    </a:p>
                  </a:txBody>
                  <a:tcPr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kumimoji="1" lang="en-US" altLang="ja-JP" sz="1600" dirty="0">
                          <a:solidFill>
                            <a:schemeClr val="tx1"/>
                          </a:solidFill>
                          <a:latin typeface="+mn-ea"/>
                          <a:ea typeface="+mn-ea"/>
                        </a:rPr>
                        <a:t>Y</a:t>
                      </a:r>
                      <a:r>
                        <a:rPr kumimoji="1" lang="ja-JP" altLang="en-US" sz="1600" dirty="0">
                          <a:solidFill>
                            <a:schemeClr val="tx1"/>
                          </a:solidFill>
                          <a:latin typeface="+mn-ea"/>
                          <a:ea typeface="+mn-ea"/>
                        </a:rPr>
                        <a:t>候補</a:t>
                      </a:r>
                    </a:p>
                  </a:txBody>
                  <a:tcPr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kumimoji="1" lang="en-US" altLang="ja-JP" sz="1600" dirty="0">
                          <a:solidFill>
                            <a:schemeClr val="tx1"/>
                          </a:solidFill>
                          <a:latin typeface="+mn-ea"/>
                          <a:ea typeface="+mn-ea"/>
                        </a:rPr>
                        <a:t>Z</a:t>
                      </a:r>
                      <a:r>
                        <a:rPr kumimoji="1" lang="ja-JP" altLang="en-US" sz="1600" dirty="0">
                          <a:solidFill>
                            <a:schemeClr val="tx1"/>
                          </a:solidFill>
                          <a:latin typeface="+mn-ea"/>
                          <a:ea typeface="+mn-ea"/>
                        </a:rPr>
                        <a:t>候補</a:t>
                      </a:r>
                    </a:p>
                  </a:txBody>
                  <a:tcPr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938149162"/>
                  </a:ext>
                </a:extLst>
              </a:tr>
              <a:tr h="576000">
                <a:tc rowSpan="2">
                  <a:txBody>
                    <a:bodyPr/>
                    <a:lstStyle/>
                    <a:p>
                      <a:pPr algn="ctr"/>
                      <a:r>
                        <a:rPr kumimoji="1" lang="ja-JP" altLang="en-US" sz="1600" dirty="0">
                          <a:latin typeface="+mn-ea"/>
                          <a:ea typeface="+mn-ea"/>
                        </a:rPr>
                        <a:t>若者</a:t>
                      </a:r>
                    </a:p>
                  </a:txBody>
                  <a:tcPr anchor="ctr">
                    <a:lnL w="1270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kumimoji="1" lang="en-US" altLang="ja-JP" sz="1600" dirty="0">
                          <a:latin typeface="+mn-ea"/>
                          <a:ea typeface="+mn-ea"/>
                        </a:rPr>
                        <a:t>①</a:t>
                      </a:r>
                      <a:endParaRPr kumimoji="1" lang="ja-JP" altLang="en-US" sz="1600" dirty="0">
                        <a:latin typeface="+mn-ea"/>
                        <a:ea typeface="+mn-ea"/>
                      </a:endParaRPr>
                    </a:p>
                  </a:txBody>
                  <a:tcPr anchor="ctr">
                    <a:lnL w="635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algn="ctr"/>
                      <a:endParaRPr kumimoji="1" lang="ja-JP" altLang="en-US" sz="1600" dirty="0">
                        <a:solidFill>
                          <a:schemeClr val="tx1"/>
                        </a:solidFill>
                        <a:latin typeface="+mn-ea"/>
                        <a:ea typeface="+mn-ea"/>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algn="ctr"/>
                      <a:endParaRPr kumimoji="1" lang="ja-JP" altLang="en-US" sz="1600" dirty="0">
                        <a:solidFill>
                          <a:schemeClr val="tx1"/>
                        </a:solidFill>
                        <a:latin typeface="+mn-ea"/>
                        <a:ea typeface="+mn-ea"/>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algn="ctr"/>
                      <a:endParaRPr kumimoji="1" lang="ja-JP" altLang="en-US" sz="1600">
                        <a:solidFill>
                          <a:schemeClr val="tx1"/>
                        </a:solidFill>
                        <a:latin typeface="+mn-ea"/>
                        <a:ea typeface="+mn-ea"/>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886230858"/>
                  </a:ext>
                </a:extLst>
              </a:tr>
              <a:tr h="576000">
                <a:tc vMerge="1">
                  <a:txBody>
                    <a:bodyPr/>
                    <a:lstStyle/>
                    <a:p>
                      <a:endParaRPr kumimoji="1" lang="ja-JP" altLang="en-US" dirty="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ctr"/>
                      <a:r>
                        <a:rPr kumimoji="1" lang="en-US" altLang="ja-JP" sz="1600" dirty="0">
                          <a:latin typeface="+mn-ea"/>
                          <a:ea typeface="+mn-ea"/>
                        </a:rPr>
                        <a:t>②</a:t>
                      </a:r>
                      <a:endParaRPr kumimoji="1" lang="ja-JP" altLang="en-US" sz="1600" dirty="0">
                        <a:latin typeface="+mn-ea"/>
                        <a:ea typeface="+mn-ea"/>
                      </a:endParaRPr>
                    </a:p>
                  </a:txBody>
                  <a:tcPr anchor="ctr">
                    <a:lnL w="635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kumimoji="1" lang="ja-JP" altLang="en-US" sz="1600" dirty="0">
                        <a:solidFill>
                          <a:schemeClr val="tx1"/>
                        </a:solidFill>
                        <a:latin typeface="+mn-ea"/>
                        <a:ea typeface="+mn-ea"/>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kumimoji="1" lang="ja-JP" altLang="en-US" sz="1600" dirty="0">
                        <a:solidFill>
                          <a:schemeClr val="tx1"/>
                        </a:solidFill>
                        <a:latin typeface="+mn-ea"/>
                        <a:ea typeface="+mn-ea"/>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kumimoji="1" lang="ja-JP" altLang="en-US" sz="1600" dirty="0">
                        <a:solidFill>
                          <a:schemeClr val="tx1"/>
                        </a:solidFill>
                        <a:latin typeface="+mn-ea"/>
                        <a:ea typeface="+mn-ea"/>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659704659"/>
                  </a:ext>
                </a:extLst>
              </a:tr>
              <a:tr h="576000">
                <a:tc rowSpan="2">
                  <a:txBody>
                    <a:bodyPr/>
                    <a:lstStyle/>
                    <a:p>
                      <a:pPr algn="ctr"/>
                      <a:r>
                        <a:rPr kumimoji="1" lang="ja-JP" altLang="en-US" sz="1600" dirty="0">
                          <a:latin typeface="+mn-ea"/>
                          <a:ea typeface="+mn-ea"/>
                        </a:rPr>
                        <a:t>成人</a:t>
                      </a:r>
                    </a:p>
                    <a:p>
                      <a:pPr algn="ctr"/>
                      <a:r>
                        <a:rPr kumimoji="1" lang="ja-JP" altLang="en-US" sz="1600" dirty="0">
                          <a:latin typeface="+mn-ea"/>
                          <a:ea typeface="+mn-ea"/>
                        </a:rPr>
                        <a:t>男性</a:t>
                      </a:r>
                    </a:p>
                  </a:txBody>
                  <a:tcPr anchor="ctr">
                    <a:lnL w="1270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kumimoji="1" lang="en-US" altLang="ja-JP" sz="1600" dirty="0">
                          <a:latin typeface="+mn-ea"/>
                          <a:ea typeface="+mn-ea"/>
                        </a:rPr>
                        <a:t>①</a:t>
                      </a:r>
                      <a:endParaRPr kumimoji="1" lang="ja-JP" altLang="en-US" sz="1600" dirty="0">
                        <a:latin typeface="+mn-ea"/>
                        <a:ea typeface="+mn-ea"/>
                      </a:endParaRPr>
                    </a:p>
                  </a:txBody>
                  <a:tcPr anchor="ctr">
                    <a:lnL w="635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algn="ctr"/>
                      <a:endParaRPr kumimoji="1" lang="ja-JP" altLang="en-US" sz="1600" dirty="0">
                        <a:solidFill>
                          <a:schemeClr val="tx1"/>
                        </a:solidFill>
                        <a:latin typeface="+mn-ea"/>
                        <a:ea typeface="+mn-ea"/>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algn="ctr"/>
                      <a:endParaRPr kumimoji="1" lang="ja-JP" altLang="en-US" sz="1600" dirty="0">
                        <a:solidFill>
                          <a:schemeClr val="tx1"/>
                        </a:solidFill>
                        <a:latin typeface="+mn-ea"/>
                        <a:ea typeface="+mn-ea"/>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algn="ctr"/>
                      <a:endParaRPr kumimoji="1" lang="ja-JP" altLang="en-US" sz="1600" dirty="0">
                        <a:solidFill>
                          <a:schemeClr val="tx1"/>
                        </a:solidFill>
                        <a:latin typeface="+mn-ea"/>
                        <a:ea typeface="+mn-ea"/>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595437443"/>
                  </a:ext>
                </a:extLst>
              </a:tr>
              <a:tr h="576000">
                <a:tc vMerge="1">
                  <a:txBody>
                    <a:bodyPr/>
                    <a:lstStyle/>
                    <a:p>
                      <a:endParaRPr kumimoji="1" lang="ja-JP" altLang="en-US" dirty="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ctr"/>
                      <a:r>
                        <a:rPr kumimoji="1" lang="en-US" altLang="ja-JP" sz="1600" dirty="0">
                          <a:latin typeface="+mn-ea"/>
                          <a:ea typeface="+mn-ea"/>
                        </a:rPr>
                        <a:t>②</a:t>
                      </a:r>
                      <a:endParaRPr kumimoji="1" lang="ja-JP" altLang="en-US" sz="1600" dirty="0">
                        <a:latin typeface="+mn-ea"/>
                        <a:ea typeface="+mn-ea"/>
                      </a:endParaRPr>
                    </a:p>
                  </a:txBody>
                  <a:tcPr anchor="ctr">
                    <a:lnL w="635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kumimoji="1" lang="ja-JP" altLang="en-US" sz="1600" dirty="0">
                        <a:solidFill>
                          <a:schemeClr val="tx1"/>
                        </a:solidFill>
                        <a:latin typeface="+mn-ea"/>
                        <a:ea typeface="+mn-ea"/>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kumimoji="1" lang="ja-JP" altLang="en-US" sz="1600" dirty="0">
                        <a:solidFill>
                          <a:schemeClr val="tx1"/>
                        </a:solidFill>
                        <a:latin typeface="+mn-ea"/>
                        <a:ea typeface="+mn-ea"/>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kumimoji="1" lang="ja-JP" altLang="en-US" sz="1600" dirty="0">
                        <a:solidFill>
                          <a:schemeClr val="tx1"/>
                        </a:solidFill>
                        <a:latin typeface="+mn-ea"/>
                        <a:ea typeface="+mn-ea"/>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120532784"/>
                  </a:ext>
                </a:extLst>
              </a:tr>
              <a:tr h="576000">
                <a:tc rowSpan="2">
                  <a:txBody>
                    <a:bodyPr/>
                    <a:lstStyle/>
                    <a:p>
                      <a:pPr algn="ctr"/>
                      <a:r>
                        <a:rPr kumimoji="1" lang="ja-JP" altLang="en-US" sz="1600" dirty="0">
                          <a:latin typeface="+mn-ea"/>
                          <a:ea typeface="+mn-ea"/>
                        </a:rPr>
                        <a:t>成人</a:t>
                      </a:r>
                    </a:p>
                    <a:p>
                      <a:pPr algn="ctr"/>
                      <a:r>
                        <a:rPr kumimoji="1" lang="ja-JP" altLang="en-US" sz="1600" dirty="0">
                          <a:latin typeface="+mn-ea"/>
                          <a:ea typeface="+mn-ea"/>
                        </a:rPr>
                        <a:t>女性</a:t>
                      </a:r>
                    </a:p>
                  </a:txBody>
                  <a:tcPr anchor="ctr">
                    <a:lnL w="1270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kumimoji="1" lang="en-US" altLang="ja-JP" sz="1600" dirty="0">
                          <a:latin typeface="+mn-ea"/>
                          <a:ea typeface="+mn-ea"/>
                        </a:rPr>
                        <a:t>①</a:t>
                      </a:r>
                      <a:endParaRPr kumimoji="1" lang="ja-JP" altLang="en-US" sz="1600" dirty="0">
                        <a:latin typeface="+mn-ea"/>
                        <a:ea typeface="+mn-ea"/>
                      </a:endParaRPr>
                    </a:p>
                  </a:txBody>
                  <a:tcPr anchor="ctr">
                    <a:lnL w="635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algn="ctr"/>
                      <a:endParaRPr kumimoji="1" lang="ja-JP" altLang="en-US" sz="1600" dirty="0">
                        <a:solidFill>
                          <a:schemeClr val="tx1"/>
                        </a:solidFill>
                        <a:latin typeface="+mn-ea"/>
                        <a:ea typeface="+mn-ea"/>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algn="ctr"/>
                      <a:endParaRPr kumimoji="1" lang="ja-JP" altLang="en-US" sz="1600" dirty="0">
                        <a:solidFill>
                          <a:schemeClr val="tx1"/>
                        </a:solidFill>
                        <a:latin typeface="+mn-ea"/>
                        <a:ea typeface="+mn-ea"/>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algn="ctr"/>
                      <a:endParaRPr kumimoji="1" lang="ja-JP" altLang="en-US" sz="1600" dirty="0">
                        <a:solidFill>
                          <a:schemeClr val="tx1"/>
                        </a:solidFill>
                        <a:latin typeface="+mn-ea"/>
                        <a:ea typeface="+mn-ea"/>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378870998"/>
                  </a:ext>
                </a:extLst>
              </a:tr>
              <a:tr h="576000">
                <a:tc vMerge="1">
                  <a:txBody>
                    <a:bodyPr/>
                    <a:lstStyle/>
                    <a:p>
                      <a:endParaRPr kumimoji="1" lang="ja-JP" altLang="en-US" dirty="0"/>
                    </a:p>
                  </a:txBody>
                  <a:tcPr>
                    <a:lnL w="1270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kumimoji="1" lang="en-US" altLang="ja-JP" sz="1600" dirty="0">
                          <a:latin typeface="+mn-ea"/>
                          <a:ea typeface="+mn-ea"/>
                        </a:rPr>
                        <a:t>②</a:t>
                      </a:r>
                      <a:endParaRPr kumimoji="1" lang="ja-JP" altLang="en-US" sz="1600" dirty="0">
                        <a:latin typeface="+mn-ea"/>
                        <a:ea typeface="+mn-ea"/>
                      </a:endParaRPr>
                    </a:p>
                  </a:txBody>
                  <a:tcPr anchor="ctr">
                    <a:lnL w="635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kumimoji="1" lang="ja-JP" altLang="en-US" sz="1600" dirty="0">
                        <a:solidFill>
                          <a:schemeClr val="tx1"/>
                        </a:solidFill>
                        <a:latin typeface="+mn-ea"/>
                        <a:ea typeface="+mn-ea"/>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kumimoji="1" lang="ja-JP" altLang="en-US" sz="1600" dirty="0">
                        <a:solidFill>
                          <a:schemeClr val="tx1"/>
                        </a:solidFill>
                        <a:latin typeface="+mn-ea"/>
                        <a:ea typeface="+mn-ea"/>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kumimoji="1" lang="ja-JP" altLang="en-US" sz="1600" dirty="0">
                        <a:solidFill>
                          <a:schemeClr val="tx1"/>
                        </a:solidFill>
                        <a:latin typeface="+mn-ea"/>
                        <a:ea typeface="+mn-ea"/>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494055352"/>
                  </a:ext>
                </a:extLst>
              </a:tr>
              <a:tr h="576000">
                <a:tc rowSpan="2">
                  <a:txBody>
                    <a:bodyPr/>
                    <a:lstStyle/>
                    <a:p>
                      <a:pPr algn="ctr"/>
                      <a:r>
                        <a:rPr kumimoji="1" lang="ja-JP" altLang="en-US" sz="1600" dirty="0">
                          <a:latin typeface="+mn-ea"/>
                          <a:ea typeface="+mn-ea"/>
                        </a:rPr>
                        <a:t>高齢者</a:t>
                      </a:r>
                    </a:p>
                  </a:txBody>
                  <a:tcPr anchor="ctr">
                    <a:lnL w="1270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kumimoji="1" lang="en-US" altLang="ja-JP" sz="1600" dirty="0">
                          <a:latin typeface="+mn-ea"/>
                          <a:ea typeface="+mn-ea"/>
                        </a:rPr>
                        <a:t>①</a:t>
                      </a:r>
                      <a:endParaRPr kumimoji="1" lang="ja-JP" altLang="en-US" sz="1600" dirty="0">
                        <a:latin typeface="+mn-ea"/>
                        <a:ea typeface="+mn-ea"/>
                      </a:endParaRPr>
                    </a:p>
                  </a:txBody>
                  <a:tcPr anchor="ctr">
                    <a:lnL w="635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algn="ctr"/>
                      <a:endParaRPr kumimoji="1" lang="ja-JP" altLang="en-US" sz="1600" dirty="0">
                        <a:solidFill>
                          <a:schemeClr val="tx1"/>
                        </a:solidFill>
                        <a:latin typeface="+mn-ea"/>
                        <a:ea typeface="+mn-ea"/>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algn="ctr"/>
                      <a:endParaRPr kumimoji="1" lang="ja-JP" altLang="en-US" sz="1600" dirty="0">
                        <a:solidFill>
                          <a:schemeClr val="tx1"/>
                        </a:solidFill>
                        <a:latin typeface="+mn-ea"/>
                        <a:ea typeface="+mn-ea"/>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algn="ctr"/>
                      <a:endParaRPr kumimoji="1" lang="ja-JP" altLang="en-US" sz="1600" dirty="0">
                        <a:solidFill>
                          <a:schemeClr val="tx1"/>
                        </a:solidFill>
                        <a:latin typeface="+mn-ea"/>
                        <a:ea typeface="+mn-ea"/>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415452239"/>
                  </a:ext>
                </a:extLst>
              </a:tr>
              <a:tr h="576000">
                <a:tc vMerge="1">
                  <a:txBody>
                    <a:bodyPr/>
                    <a:lstStyle/>
                    <a:p>
                      <a:endParaRPr kumimoji="1" lang="ja-JP" altLang="en-US" dirty="0"/>
                    </a:p>
                  </a:txBody>
                  <a:tcPr>
                    <a:lnL w="1270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kumimoji="1" lang="en-US" altLang="ja-JP" sz="1600" dirty="0">
                          <a:latin typeface="+mn-ea"/>
                          <a:ea typeface="+mn-ea"/>
                        </a:rPr>
                        <a:t>②</a:t>
                      </a:r>
                      <a:endParaRPr kumimoji="1" lang="ja-JP" altLang="en-US" sz="1600" dirty="0">
                        <a:latin typeface="+mn-ea"/>
                        <a:ea typeface="+mn-ea"/>
                      </a:endParaRPr>
                    </a:p>
                  </a:txBody>
                  <a:tcPr anchor="ctr">
                    <a:lnL w="635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kumimoji="1" lang="ja-JP" altLang="en-US" sz="1600" dirty="0">
                        <a:solidFill>
                          <a:schemeClr val="tx1"/>
                        </a:solidFill>
                        <a:latin typeface="+mn-ea"/>
                        <a:ea typeface="+mn-ea"/>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kumimoji="1" lang="ja-JP" altLang="en-US" sz="1600" dirty="0">
                        <a:solidFill>
                          <a:schemeClr val="tx1"/>
                        </a:solidFill>
                        <a:latin typeface="+mn-ea"/>
                        <a:ea typeface="+mn-ea"/>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kumimoji="1" lang="ja-JP" altLang="en-US" sz="1600" dirty="0">
                        <a:solidFill>
                          <a:schemeClr val="tx1"/>
                        </a:solidFill>
                        <a:latin typeface="+mn-ea"/>
                        <a:ea typeface="+mn-ea"/>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760544939"/>
                  </a:ext>
                </a:extLst>
              </a:tr>
            </a:tbl>
          </a:graphicData>
        </a:graphic>
      </p:graphicFrame>
      <p:sp>
        <p:nvSpPr>
          <p:cNvPr id="41" name="テキスト プレースホルダー 40">
            <a:extLst>
              <a:ext uri="{FF2B5EF4-FFF2-40B4-BE49-F238E27FC236}">
                <a16:creationId xmlns:a16="http://schemas.microsoft.com/office/drawing/2014/main" id="{BD2A1273-7948-F1A6-C6F7-4C9C0FDF99EA}"/>
              </a:ext>
            </a:extLst>
          </p:cNvPr>
          <p:cNvSpPr>
            <a:spLocks noGrp="1"/>
          </p:cNvSpPr>
          <p:nvPr>
            <p:ph type="body" idx="1"/>
          </p:nvPr>
        </p:nvSpPr>
        <p:spPr/>
        <p:txBody>
          <a:bodyPr/>
          <a:lstStyle/>
          <a:p>
            <a:endParaRPr lang="ja-JP" altLang="en-US"/>
          </a:p>
        </p:txBody>
      </p:sp>
      <p:sp>
        <p:nvSpPr>
          <p:cNvPr id="4" name="タイトル 3">
            <a:extLst>
              <a:ext uri="{FF2B5EF4-FFF2-40B4-BE49-F238E27FC236}">
                <a16:creationId xmlns:a16="http://schemas.microsoft.com/office/drawing/2014/main" id="{F32C58AD-E36E-6886-E4E2-695D583CE1A6}"/>
              </a:ext>
            </a:extLst>
          </p:cNvPr>
          <p:cNvSpPr>
            <a:spLocks noGrp="1"/>
          </p:cNvSpPr>
          <p:nvPr>
            <p:ph type="ctrTitle"/>
          </p:nvPr>
        </p:nvSpPr>
        <p:spPr/>
        <p:txBody>
          <a:bodyPr/>
          <a:lstStyle/>
          <a:p>
            <a:r>
              <a:rPr lang="ja-JP" altLang="en-US" dirty="0"/>
              <a:t>税を通して望ましい社会の在り方を考えよう</a:t>
            </a:r>
          </a:p>
        </p:txBody>
      </p:sp>
      <p:sp>
        <p:nvSpPr>
          <p:cNvPr id="42" name="テキスト プレースホルダー 41">
            <a:extLst>
              <a:ext uri="{FF2B5EF4-FFF2-40B4-BE49-F238E27FC236}">
                <a16:creationId xmlns:a16="http://schemas.microsoft.com/office/drawing/2014/main" id="{A2282528-D511-3671-C1DA-B8005E1C2C3C}"/>
              </a:ext>
            </a:extLst>
          </p:cNvPr>
          <p:cNvSpPr>
            <a:spLocks noGrp="1"/>
          </p:cNvSpPr>
          <p:nvPr>
            <p:ph type="body" idx="10"/>
          </p:nvPr>
        </p:nvSpPr>
        <p:spPr/>
        <p:txBody>
          <a:bodyPr/>
          <a:lstStyle/>
          <a:p>
            <a:endParaRPr lang="ja-JP" altLang="en-US"/>
          </a:p>
        </p:txBody>
      </p:sp>
      <p:sp>
        <p:nvSpPr>
          <p:cNvPr id="43" name="テキスト プレースホルダー 42">
            <a:extLst>
              <a:ext uri="{FF2B5EF4-FFF2-40B4-BE49-F238E27FC236}">
                <a16:creationId xmlns:a16="http://schemas.microsoft.com/office/drawing/2014/main" id="{3ED82795-B426-3650-1BA0-03C307A847D6}"/>
              </a:ext>
            </a:extLst>
          </p:cNvPr>
          <p:cNvSpPr>
            <a:spLocks noGrp="1"/>
          </p:cNvSpPr>
          <p:nvPr>
            <p:ph type="body" idx="11"/>
          </p:nvPr>
        </p:nvSpPr>
        <p:spPr/>
        <p:txBody>
          <a:bodyPr/>
          <a:lstStyle/>
          <a:p>
            <a:endParaRPr lang="ja-JP" altLang="en-US"/>
          </a:p>
        </p:txBody>
      </p:sp>
      <p:sp>
        <p:nvSpPr>
          <p:cNvPr id="44" name="テキスト プレースホルダー 43">
            <a:extLst>
              <a:ext uri="{FF2B5EF4-FFF2-40B4-BE49-F238E27FC236}">
                <a16:creationId xmlns:a16="http://schemas.microsoft.com/office/drawing/2014/main" id="{8633385F-E074-5CCD-0774-0D7C895DE475}"/>
              </a:ext>
            </a:extLst>
          </p:cNvPr>
          <p:cNvSpPr>
            <a:spLocks noGrp="1"/>
          </p:cNvSpPr>
          <p:nvPr>
            <p:ph type="body" idx="12"/>
          </p:nvPr>
        </p:nvSpPr>
        <p:spPr/>
        <p:txBody>
          <a:bodyPr/>
          <a:lstStyle/>
          <a:p>
            <a:endParaRPr lang="ja-JP" altLang="en-US"/>
          </a:p>
        </p:txBody>
      </p:sp>
      <p:sp>
        <p:nvSpPr>
          <p:cNvPr id="45" name="テキスト プレースホルダー 44">
            <a:extLst>
              <a:ext uri="{FF2B5EF4-FFF2-40B4-BE49-F238E27FC236}">
                <a16:creationId xmlns:a16="http://schemas.microsoft.com/office/drawing/2014/main" id="{C19749DA-CD24-1692-9DBF-9F7ADB79156F}"/>
              </a:ext>
            </a:extLst>
          </p:cNvPr>
          <p:cNvSpPr>
            <a:spLocks noGrp="1"/>
          </p:cNvSpPr>
          <p:nvPr>
            <p:ph type="body" idx="13"/>
          </p:nvPr>
        </p:nvSpPr>
        <p:spPr/>
        <p:txBody>
          <a:bodyPr/>
          <a:lstStyle/>
          <a:p>
            <a:endParaRPr lang="ja-JP" altLang="en-US"/>
          </a:p>
        </p:txBody>
      </p:sp>
      <p:sp>
        <p:nvSpPr>
          <p:cNvPr id="46" name="テキスト プレースホルダー 45">
            <a:extLst>
              <a:ext uri="{FF2B5EF4-FFF2-40B4-BE49-F238E27FC236}">
                <a16:creationId xmlns:a16="http://schemas.microsoft.com/office/drawing/2014/main" id="{E035BF7C-9697-1532-F018-FED3F5A898FD}"/>
              </a:ext>
            </a:extLst>
          </p:cNvPr>
          <p:cNvSpPr>
            <a:spLocks noGrp="1"/>
          </p:cNvSpPr>
          <p:nvPr>
            <p:ph type="body" idx="14"/>
          </p:nvPr>
        </p:nvSpPr>
        <p:spPr/>
        <p:txBody>
          <a:bodyPr/>
          <a:lstStyle/>
          <a:p>
            <a:endParaRPr lang="ja-JP" altLang="en-US"/>
          </a:p>
        </p:txBody>
      </p:sp>
      <p:sp>
        <p:nvSpPr>
          <p:cNvPr id="47" name="テキスト プレースホルダー 46">
            <a:extLst>
              <a:ext uri="{FF2B5EF4-FFF2-40B4-BE49-F238E27FC236}">
                <a16:creationId xmlns:a16="http://schemas.microsoft.com/office/drawing/2014/main" id="{AF94666E-D80B-E3B6-6CBE-F3D3645D8273}"/>
              </a:ext>
            </a:extLst>
          </p:cNvPr>
          <p:cNvSpPr>
            <a:spLocks noGrp="1"/>
          </p:cNvSpPr>
          <p:nvPr>
            <p:ph type="body" idx="15"/>
          </p:nvPr>
        </p:nvSpPr>
        <p:spPr/>
        <p:txBody>
          <a:bodyPr/>
          <a:lstStyle/>
          <a:p>
            <a:endParaRPr lang="ja-JP" altLang="en-US"/>
          </a:p>
        </p:txBody>
      </p:sp>
      <p:sp>
        <p:nvSpPr>
          <p:cNvPr id="48" name="テキスト プレースホルダー 47">
            <a:extLst>
              <a:ext uri="{FF2B5EF4-FFF2-40B4-BE49-F238E27FC236}">
                <a16:creationId xmlns:a16="http://schemas.microsoft.com/office/drawing/2014/main" id="{F285D07A-5761-DD51-A8FC-5B5080074D30}"/>
              </a:ext>
            </a:extLst>
          </p:cNvPr>
          <p:cNvSpPr>
            <a:spLocks noGrp="1"/>
          </p:cNvSpPr>
          <p:nvPr>
            <p:ph type="body" idx="16"/>
          </p:nvPr>
        </p:nvSpPr>
        <p:spPr/>
        <p:txBody>
          <a:bodyPr/>
          <a:lstStyle/>
          <a:p>
            <a:endParaRPr lang="ja-JP" altLang="en-US"/>
          </a:p>
        </p:txBody>
      </p:sp>
      <p:sp>
        <p:nvSpPr>
          <p:cNvPr id="49" name="テキスト プレースホルダー 48">
            <a:extLst>
              <a:ext uri="{FF2B5EF4-FFF2-40B4-BE49-F238E27FC236}">
                <a16:creationId xmlns:a16="http://schemas.microsoft.com/office/drawing/2014/main" id="{EA6B7E56-010A-AD07-9688-5407203CDB08}"/>
              </a:ext>
            </a:extLst>
          </p:cNvPr>
          <p:cNvSpPr>
            <a:spLocks noGrp="1"/>
          </p:cNvSpPr>
          <p:nvPr>
            <p:ph type="body" idx="17"/>
          </p:nvPr>
        </p:nvSpPr>
        <p:spPr/>
        <p:txBody>
          <a:bodyPr/>
          <a:lstStyle/>
          <a:p>
            <a:endParaRPr lang="ja-JP" altLang="en-US"/>
          </a:p>
        </p:txBody>
      </p:sp>
      <p:sp>
        <p:nvSpPr>
          <p:cNvPr id="50" name="テキスト プレースホルダー 49">
            <a:extLst>
              <a:ext uri="{FF2B5EF4-FFF2-40B4-BE49-F238E27FC236}">
                <a16:creationId xmlns:a16="http://schemas.microsoft.com/office/drawing/2014/main" id="{7430B472-5B4A-B425-C8A6-C32B2BD02554}"/>
              </a:ext>
            </a:extLst>
          </p:cNvPr>
          <p:cNvSpPr>
            <a:spLocks noGrp="1"/>
          </p:cNvSpPr>
          <p:nvPr>
            <p:ph type="body" idx="18"/>
          </p:nvPr>
        </p:nvSpPr>
        <p:spPr/>
        <p:txBody>
          <a:bodyPr/>
          <a:lstStyle/>
          <a:p>
            <a:endParaRPr lang="ja-JP" altLang="en-US"/>
          </a:p>
        </p:txBody>
      </p:sp>
      <p:sp>
        <p:nvSpPr>
          <p:cNvPr id="51" name="テキスト プレースホルダー 50">
            <a:extLst>
              <a:ext uri="{FF2B5EF4-FFF2-40B4-BE49-F238E27FC236}">
                <a16:creationId xmlns:a16="http://schemas.microsoft.com/office/drawing/2014/main" id="{F5E37E81-3F84-982F-557D-1876D060FEBE}"/>
              </a:ext>
            </a:extLst>
          </p:cNvPr>
          <p:cNvSpPr>
            <a:spLocks noGrp="1"/>
          </p:cNvSpPr>
          <p:nvPr>
            <p:ph type="body" idx="19"/>
          </p:nvPr>
        </p:nvSpPr>
        <p:spPr/>
        <p:txBody>
          <a:bodyPr/>
          <a:lstStyle/>
          <a:p>
            <a:endParaRPr lang="ja-JP" altLang="en-US" dirty="0"/>
          </a:p>
        </p:txBody>
      </p:sp>
      <p:sp>
        <p:nvSpPr>
          <p:cNvPr id="52" name="テキスト プレースホルダー 51">
            <a:extLst>
              <a:ext uri="{FF2B5EF4-FFF2-40B4-BE49-F238E27FC236}">
                <a16:creationId xmlns:a16="http://schemas.microsoft.com/office/drawing/2014/main" id="{CF3D8CE9-2189-62E3-F290-DA67C226D897}"/>
              </a:ext>
            </a:extLst>
          </p:cNvPr>
          <p:cNvSpPr>
            <a:spLocks noGrp="1"/>
          </p:cNvSpPr>
          <p:nvPr>
            <p:ph type="body" idx="20"/>
          </p:nvPr>
        </p:nvSpPr>
        <p:spPr/>
        <p:txBody>
          <a:bodyPr/>
          <a:lstStyle/>
          <a:p>
            <a:endParaRPr lang="ja-JP" altLang="en-US"/>
          </a:p>
        </p:txBody>
      </p:sp>
      <p:sp>
        <p:nvSpPr>
          <p:cNvPr id="53" name="テキスト プレースホルダー 52">
            <a:extLst>
              <a:ext uri="{FF2B5EF4-FFF2-40B4-BE49-F238E27FC236}">
                <a16:creationId xmlns:a16="http://schemas.microsoft.com/office/drawing/2014/main" id="{BE6854B6-C46A-EA02-BA4C-A235A0E72A95}"/>
              </a:ext>
            </a:extLst>
          </p:cNvPr>
          <p:cNvSpPr>
            <a:spLocks noGrp="1"/>
          </p:cNvSpPr>
          <p:nvPr>
            <p:ph type="body" idx="21"/>
          </p:nvPr>
        </p:nvSpPr>
        <p:spPr/>
        <p:txBody>
          <a:bodyPr/>
          <a:lstStyle/>
          <a:p>
            <a:endParaRPr lang="ja-JP" altLang="en-US"/>
          </a:p>
        </p:txBody>
      </p:sp>
      <p:sp>
        <p:nvSpPr>
          <p:cNvPr id="54" name="テキスト プレースホルダー 53">
            <a:extLst>
              <a:ext uri="{FF2B5EF4-FFF2-40B4-BE49-F238E27FC236}">
                <a16:creationId xmlns:a16="http://schemas.microsoft.com/office/drawing/2014/main" id="{12733A1D-6D1E-9DC8-9326-70ED828D36F2}"/>
              </a:ext>
            </a:extLst>
          </p:cNvPr>
          <p:cNvSpPr>
            <a:spLocks noGrp="1"/>
          </p:cNvSpPr>
          <p:nvPr>
            <p:ph type="body" idx="22"/>
          </p:nvPr>
        </p:nvSpPr>
        <p:spPr/>
        <p:txBody>
          <a:bodyPr/>
          <a:lstStyle/>
          <a:p>
            <a:endParaRPr lang="ja-JP" altLang="en-US"/>
          </a:p>
        </p:txBody>
      </p:sp>
      <p:sp>
        <p:nvSpPr>
          <p:cNvPr id="55" name="テキスト プレースホルダー 54">
            <a:extLst>
              <a:ext uri="{FF2B5EF4-FFF2-40B4-BE49-F238E27FC236}">
                <a16:creationId xmlns:a16="http://schemas.microsoft.com/office/drawing/2014/main" id="{62EBD2FC-9119-FDA6-5B77-6971EB4A3411}"/>
              </a:ext>
            </a:extLst>
          </p:cNvPr>
          <p:cNvSpPr>
            <a:spLocks noGrp="1"/>
          </p:cNvSpPr>
          <p:nvPr>
            <p:ph type="body" idx="23"/>
          </p:nvPr>
        </p:nvSpPr>
        <p:spPr/>
        <p:txBody>
          <a:bodyPr/>
          <a:lstStyle/>
          <a:p>
            <a:endParaRPr lang="ja-JP" altLang="en-US"/>
          </a:p>
        </p:txBody>
      </p:sp>
      <p:sp>
        <p:nvSpPr>
          <p:cNvPr id="56" name="テキスト プレースホルダー 55">
            <a:extLst>
              <a:ext uri="{FF2B5EF4-FFF2-40B4-BE49-F238E27FC236}">
                <a16:creationId xmlns:a16="http://schemas.microsoft.com/office/drawing/2014/main" id="{B06AF454-56A6-9BA8-276B-49AF0D388A71}"/>
              </a:ext>
            </a:extLst>
          </p:cNvPr>
          <p:cNvSpPr>
            <a:spLocks noGrp="1"/>
          </p:cNvSpPr>
          <p:nvPr>
            <p:ph type="body" idx="24"/>
          </p:nvPr>
        </p:nvSpPr>
        <p:spPr/>
        <p:txBody>
          <a:bodyPr/>
          <a:lstStyle/>
          <a:p>
            <a:endParaRPr lang="ja-JP" altLang="en-US"/>
          </a:p>
        </p:txBody>
      </p:sp>
      <p:sp>
        <p:nvSpPr>
          <p:cNvPr id="57" name="テキスト プレースホルダー 56">
            <a:extLst>
              <a:ext uri="{FF2B5EF4-FFF2-40B4-BE49-F238E27FC236}">
                <a16:creationId xmlns:a16="http://schemas.microsoft.com/office/drawing/2014/main" id="{B7B0F0E2-9352-6D6D-425F-BA3E764D375A}"/>
              </a:ext>
            </a:extLst>
          </p:cNvPr>
          <p:cNvSpPr>
            <a:spLocks noGrp="1"/>
          </p:cNvSpPr>
          <p:nvPr>
            <p:ph type="body" idx="25"/>
          </p:nvPr>
        </p:nvSpPr>
        <p:spPr/>
        <p:txBody>
          <a:bodyPr/>
          <a:lstStyle/>
          <a:p>
            <a:endParaRPr lang="ja-JP" altLang="en-US"/>
          </a:p>
        </p:txBody>
      </p:sp>
      <p:sp>
        <p:nvSpPr>
          <p:cNvPr id="58" name="テキスト プレースホルダー 57">
            <a:extLst>
              <a:ext uri="{FF2B5EF4-FFF2-40B4-BE49-F238E27FC236}">
                <a16:creationId xmlns:a16="http://schemas.microsoft.com/office/drawing/2014/main" id="{296CE977-B0FA-BCDD-D454-A516F2D8AA72}"/>
              </a:ext>
            </a:extLst>
          </p:cNvPr>
          <p:cNvSpPr>
            <a:spLocks noGrp="1"/>
          </p:cNvSpPr>
          <p:nvPr>
            <p:ph type="body" idx="26"/>
          </p:nvPr>
        </p:nvSpPr>
        <p:spPr/>
        <p:txBody>
          <a:bodyPr/>
          <a:lstStyle/>
          <a:p>
            <a:endParaRPr lang="ja-JP" altLang="en-US"/>
          </a:p>
        </p:txBody>
      </p:sp>
      <p:sp>
        <p:nvSpPr>
          <p:cNvPr id="59" name="テキスト プレースホルダー 58">
            <a:extLst>
              <a:ext uri="{FF2B5EF4-FFF2-40B4-BE49-F238E27FC236}">
                <a16:creationId xmlns:a16="http://schemas.microsoft.com/office/drawing/2014/main" id="{148CF3DA-AD20-9D2D-B3FA-6AD3E60E321A}"/>
              </a:ext>
            </a:extLst>
          </p:cNvPr>
          <p:cNvSpPr>
            <a:spLocks noGrp="1"/>
          </p:cNvSpPr>
          <p:nvPr>
            <p:ph type="body" idx="27"/>
          </p:nvPr>
        </p:nvSpPr>
        <p:spPr/>
        <p:txBody>
          <a:bodyPr/>
          <a:lstStyle/>
          <a:p>
            <a:endParaRPr lang="ja-JP" altLang="en-US" dirty="0"/>
          </a:p>
        </p:txBody>
      </p:sp>
      <p:sp>
        <p:nvSpPr>
          <p:cNvPr id="60" name="テキスト プレースホルダー 59">
            <a:extLst>
              <a:ext uri="{FF2B5EF4-FFF2-40B4-BE49-F238E27FC236}">
                <a16:creationId xmlns:a16="http://schemas.microsoft.com/office/drawing/2014/main" id="{C4AE19D5-87AB-D34C-7AA5-620484E4A397}"/>
              </a:ext>
            </a:extLst>
          </p:cNvPr>
          <p:cNvSpPr>
            <a:spLocks noGrp="1"/>
          </p:cNvSpPr>
          <p:nvPr>
            <p:ph type="body" idx="28"/>
          </p:nvPr>
        </p:nvSpPr>
        <p:spPr/>
        <p:txBody>
          <a:bodyPr/>
          <a:lstStyle/>
          <a:p>
            <a:endParaRPr lang="ja-JP" altLang="en-US"/>
          </a:p>
        </p:txBody>
      </p:sp>
      <p:sp>
        <p:nvSpPr>
          <p:cNvPr id="61" name="テキスト プレースホルダー 60">
            <a:extLst>
              <a:ext uri="{FF2B5EF4-FFF2-40B4-BE49-F238E27FC236}">
                <a16:creationId xmlns:a16="http://schemas.microsoft.com/office/drawing/2014/main" id="{2BC78CB9-4A14-A74A-86D9-4D6B4D08543C}"/>
              </a:ext>
            </a:extLst>
          </p:cNvPr>
          <p:cNvSpPr>
            <a:spLocks noGrp="1"/>
          </p:cNvSpPr>
          <p:nvPr>
            <p:ph type="body" idx="29"/>
          </p:nvPr>
        </p:nvSpPr>
        <p:spPr/>
        <p:txBody>
          <a:bodyPr/>
          <a:lstStyle/>
          <a:p>
            <a:endParaRPr lang="ja-JP" altLang="en-US"/>
          </a:p>
        </p:txBody>
      </p:sp>
      <p:sp>
        <p:nvSpPr>
          <p:cNvPr id="62" name="テキスト プレースホルダー 61">
            <a:extLst>
              <a:ext uri="{FF2B5EF4-FFF2-40B4-BE49-F238E27FC236}">
                <a16:creationId xmlns:a16="http://schemas.microsoft.com/office/drawing/2014/main" id="{16BA1E8D-84FE-20B5-2E22-C3814230FFDB}"/>
              </a:ext>
            </a:extLst>
          </p:cNvPr>
          <p:cNvSpPr>
            <a:spLocks noGrp="1"/>
          </p:cNvSpPr>
          <p:nvPr>
            <p:ph type="body" idx="30"/>
          </p:nvPr>
        </p:nvSpPr>
        <p:spPr/>
        <p:txBody>
          <a:bodyPr/>
          <a:lstStyle/>
          <a:p>
            <a:endParaRPr lang="ja-JP" altLang="en-US"/>
          </a:p>
        </p:txBody>
      </p:sp>
      <p:sp>
        <p:nvSpPr>
          <p:cNvPr id="63" name="テキスト プレースホルダー 62">
            <a:extLst>
              <a:ext uri="{FF2B5EF4-FFF2-40B4-BE49-F238E27FC236}">
                <a16:creationId xmlns:a16="http://schemas.microsoft.com/office/drawing/2014/main" id="{DF025076-ECA1-C0E5-D45F-B5005043F389}"/>
              </a:ext>
            </a:extLst>
          </p:cNvPr>
          <p:cNvSpPr>
            <a:spLocks noGrp="1"/>
          </p:cNvSpPr>
          <p:nvPr>
            <p:ph type="body" idx="31"/>
          </p:nvPr>
        </p:nvSpPr>
        <p:spPr/>
        <p:txBody>
          <a:bodyPr/>
          <a:lstStyle/>
          <a:p>
            <a:endParaRPr lang="ja-JP" altLang="en-US"/>
          </a:p>
        </p:txBody>
      </p:sp>
      <p:sp>
        <p:nvSpPr>
          <p:cNvPr id="64" name="テキスト プレースホルダー 63">
            <a:extLst>
              <a:ext uri="{FF2B5EF4-FFF2-40B4-BE49-F238E27FC236}">
                <a16:creationId xmlns:a16="http://schemas.microsoft.com/office/drawing/2014/main" id="{9A9694F8-184A-D653-898F-4E7C90ADD878}"/>
              </a:ext>
            </a:extLst>
          </p:cNvPr>
          <p:cNvSpPr>
            <a:spLocks noGrp="1"/>
          </p:cNvSpPr>
          <p:nvPr>
            <p:ph type="body" idx="32"/>
          </p:nvPr>
        </p:nvSpPr>
        <p:spPr/>
        <p:txBody>
          <a:bodyPr/>
          <a:lstStyle/>
          <a:p>
            <a:endParaRPr lang="ja-JP" altLang="en-US"/>
          </a:p>
        </p:txBody>
      </p:sp>
      <p:sp>
        <p:nvSpPr>
          <p:cNvPr id="5" name="テキスト ボックス 4">
            <a:extLst>
              <a:ext uri="{FF2B5EF4-FFF2-40B4-BE49-F238E27FC236}">
                <a16:creationId xmlns:a16="http://schemas.microsoft.com/office/drawing/2014/main" id="{EECFE9F5-C836-C6C3-5304-22EA1CB4DE47}"/>
              </a:ext>
            </a:extLst>
          </p:cNvPr>
          <p:cNvSpPr txBox="1"/>
          <p:nvPr/>
        </p:nvSpPr>
        <p:spPr>
          <a:xfrm>
            <a:off x="387856" y="115182"/>
            <a:ext cx="222470" cy="307777"/>
          </a:xfrm>
          <a:prstGeom prst="rect">
            <a:avLst/>
          </a:prstGeom>
          <a:noFill/>
        </p:spPr>
        <p:txBody>
          <a:bodyPr wrap="none" lIns="0" tIns="0" rIns="0" bIns="0" rtlCol="0">
            <a:noAutofit/>
          </a:bodyPr>
          <a:lstStyle/>
          <a:p>
            <a:pPr algn="ctr"/>
            <a:r>
              <a:rPr kumimoji="1" lang="en-US" altLang="ja-JP" sz="2000" dirty="0">
                <a:latin typeface="+mj-lt"/>
                <a:ea typeface="+mj-ea"/>
              </a:rPr>
              <a:t>5</a:t>
            </a:r>
            <a:endParaRPr kumimoji="1" lang="ja-JP" altLang="en-US" sz="2000" dirty="0">
              <a:latin typeface="+mj-lt"/>
              <a:ea typeface="+mj-ea"/>
            </a:endParaRPr>
          </a:p>
        </p:txBody>
      </p:sp>
      <p:sp>
        <p:nvSpPr>
          <p:cNvPr id="3" name="テキスト ボックス 2">
            <a:extLst>
              <a:ext uri="{FF2B5EF4-FFF2-40B4-BE49-F238E27FC236}">
                <a16:creationId xmlns:a16="http://schemas.microsoft.com/office/drawing/2014/main" id="{3DBE63EB-ED47-1F53-59BB-751459F12400}"/>
              </a:ext>
            </a:extLst>
          </p:cNvPr>
          <p:cNvSpPr txBox="1"/>
          <p:nvPr/>
        </p:nvSpPr>
        <p:spPr>
          <a:xfrm>
            <a:off x="564502" y="1035248"/>
            <a:ext cx="8553579" cy="526298"/>
          </a:xfrm>
          <a:prstGeom prst="rect">
            <a:avLst/>
          </a:prstGeom>
          <a:noFill/>
        </p:spPr>
        <p:txBody>
          <a:bodyPr wrap="square" lIns="0" tIns="0" rIns="0" bIns="0" rtlCol="0">
            <a:spAutoFit/>
          </a:bodyPr>
          <a:lstStyle/>
          <a:p>
            <a:pPr algn="just">
              <a:lnSpc>
                <a:spcPct val="114000"/>
              </a:lnSpc>
              <a:tabLst>
                <a:tab pos="8693150" algn="ctr"/>
              </a:tabLst>
            </a:pPr>
            <a:r>
              <a:rPr kumimoji="1" lang="en-US" altLang="ja-JP" sz="1500" dirty="0">
                <a:latin typeface="+mn-ea"/>
              </a:rPr>
              <a:t>(</a:t>
            </a:r>
            <a:r>
              <a:rPr kumimoji="1" lang="ja-JP" altLang="en-US" sz="1500" dirty="0">
                <a:latin typeface="+mn-ea"/>
              </a:rPr>
              <a:t>２</a:t>
            </a:r>
            <a:r>
              <a:rPr kumimoji="1" lang="en-US" altLang="ja-JP" sz="1500" dirty="0">
                <a:latin typeface="+mn-ea"/>
              </a:rPr>
              <a:t>)</a:t>
            </a:r>
            <a:r>
              <a:rPr kumimoji="1" lang="ja-JP" altLang="en-US" sz="1500" dirty="0">
                <a:latin typeface="+mn-ea"/>
              </a:rPr>
              <a:t>　各候補者の公約について、若者、成人男性、成人女性、高齢者のそれぞれの立場から、　</a:t>
            </a:r>
            <a:endParaRPr kumimoji="1" lang="en-US" altLang="ja-JP" sz="1500" dirty="0">
              <a:latin typeface="+mn-ea"/>
            </a:endParaRPr>
          </a:p>
          <a:p>
            <a:pPr algn="just">
              <a:lnSpc>
                <a:spcPct val="114000"/>
              </a:lnSpc>
              <a:tabLst>
                <a:tab pos="8693150" algn="ctr"/>
              </a:tabLst>
            </a:pPr>
            <a:r>
              <a:rPr kumimoji="1" lang="ja-JP" altLang="en-US" sz="1500" spc="-60" dirty="0">
                <a:latin typeface="+mn-ea"/>
              </a:rPr>
              <a:t>　　</a:t>
            </a:r>
            <a:r>
              <a:rPr kumimoji="1" lang="en-US" altLang="ja-JP" sz="1500" spc="-60" dirty="0">
                <a:latin typeface="+mn-ea"/>
              </a:rPr>
              <a:t>①</a:t>
            </a:r>
            <a:r>
              <a:rPr kumimoji="1" lang="ja-JP" altLang="en-US" sz="1500" spc="-60" dirty="0">
                <a:latin typeface="+mn-ea"/>
              </a:rPr>
              <a:t>「政策」及び</a:t>
            </a:r>
            <a:r>
              <a:rPr kumimoji="1" lang="en-US" altLang="ja-JP" sz="1500" spc="-60" dirty="0">
                <a:latin typeface="+mn-ea"/>
              </a:rPr>
              <a:t>②</a:t>
            </a:r>
            <a:r>
              <a:rPr kumimoji="1" lang="ja-JP" altLang="en-US" sz="1500" spc="-60" dirty="0">
                <a:latin typeface="+mn-ea"/>
              </a:rPr>
              <a:t>「不足財源確保の方法」の視点に基づき、評価して記入してみましょう</a:t>
            </a:r>
            <a:r>
              <a:rPr kumimoji="1" lang="ja-JP" altLang="en-US" sz="1500" spc="-300" dirty="0">
                <a:latin typeface="+mn-ea"/>
              </a:rPr>
              <a:t>。</a:t>
            </a:r>
          </a:p>
        </p:txBody>
      </p:sp>
      <p:sp>
        <p:nvSpPr>
          <p:cNvPr id="14" name="テキスト ボックス 13">
            <a:extLst>
              <a:ext uri="{FF2B5EF4-FFF2-40B4-BE49-F238E27FC236}">
                <a16:creationId xmlns:a16="http://schemas.microsoft.com/office/drawing/2014/main" id="{39995278-9B59-9F40-744B-908F2AC39C0B}"/>
              </a:ext>
            </a:extLst>
          </p:cNvPr>
          <p:cNvSpPr txBox="1"/>
          <p:nvPr/>
        </p:nvSpPr>
        <p:spPr>
          <a:xfrm>
            <a:off x="10185641" y="7205663"/>
            <a:ext cx="134798" cy="153888"/>
          </a:xfrm>
          <a:prstGeom prst="rect">
            <a:avLst/>
          </a:prstGeom>
          <a:noFill/>
        </p:spPr>
        <p:txBody>
          <a:bodyPr vert="horz" wrap="none" lIns="0" tIns="0" rIns="0" bIns="0" rtlCol="0">
            <a:noAutofit/>
          </a:bodyPr>
          <a:lstStyle/>
          <a:p>
            <a:pPr algn="r"/>
            <a:r>
              <a:rPr kumimoji="1" lang="en-US" altLang="ja-JP" sz="1000" dirty="0"/>
              <a:t>24</a:t>
            </a:r>
            <a:endParaRPr kumimoji="1" lang="ja-JP" altLang="en-US" sz="1000" dirty="0"/>
          </a:p>
        </p:txBody>
      </p:sp>
      <p:sp>
        <p:nvSpPr>
          <p:cNvPr id="2" name="四角形: 角を丸くする 1">
            <a:extLst>
              <a:ext uri="{FF2B5EF4-FFF2-40B4-BE49-F238E27FC236}">
                <a16:creationId xmlns:a16="http://schemas.microsoft.com/office/drawing/2014/main" id="{D65BC20E-8AF7-9932-EDDC-A2851F80FBBF}"/>
              </a:ext>
            </a:extLst>
          </p:cNvPr>
          <p:cNvSpPr/>
          <p:nvPr/>
        </p:nvSpPr>
        <p:spPr>
          <a:xfrm>
            <a:off x="374620" y="799781"/>
            <a:ext cx="9942572" cy="6142177"/>
          </a:xfrm>
          <a:prstGeom prst="roundRect">
            <a:avLst>
              <a:gd name="adj" fmla="val 3727"/>
            </a:avLst>
          </a:prstGeom>
          <a:noFill/>
          <a:ln w="25400">
            <a:solidFill>
              <a:srgbClr val="00A0E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42848723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テキスト プレースホルダー 9">
            <a:extLst>
              <a:ext uri="{FF2B5EF4-FFF2-40B4-BE49-F238E27FC236}">
                <a16:creationId xmlns:a16="http://schemas.microsoft.com/office/drawing/2014/main" id="{C59D419A-D019-FF6F-4E38-CD5D0182BB53}"/>
              </a:ext>
            </a:extLst>
          </p:cNvPr>
          <p:cNvSpPr>
            <a:spLocks noGrp="1"/>
          </p:cNvSpPr>
          <p:nvPr>
            <p:ph type="body" idx="1"/>
          </p:nvPr>
        </p:nvSpPr>
        <p:spPr>
          <a:xfrm>
            <a:off x="1029392" y="2473470"/>
            <a:ext cx="8794057" cy="1294912"/>
          </a:xfrm>
        </p:spPr>
        <p:txBody>
          <a:bodyPr/>
          <a:lstStyle/>
          <a:p>
            <a:endParaRPr lang="ja-JP" altLang="en-US"/>
          </a:p>
        </p:txBody>
      </p:sp>
      <p:sp>
        <p:nvSpPr>
          <p:cNvPr id="4" name="タイトル 3">
            <a:extLst>
              <a:ext uri="{FF2B5EF4-FFF2-40B4-BE49-F238E27FC236}">
                <a16:creationId xmlns:a16="http://schemas.microsoft.com/office/drawing/2014/main" id="{F32C58AD-E36E-6886-E4E2-695D583CE1A6}"/>
              </a:ext>
            </a:extLst>
          </p:cNvPr>
          <p:cNvSpPr>
            <a:spLocks noGrp="1"/>
          </p:cNvSpPr>
          <p:nvPr>
            <p:ph type="ctrTitle"/>
          </p:nvPr>
        </p:nvSpPr>
        <p:spPr/>
        <p:txBody>
          <a:bodyPr/>
          <a:lstStyle/>
          <a:p>
            <a:r>
              <a:rPr lang="ja-JP" altLang="en-US" dirty="0"/>
              <a:t>税を通して望ましい社会の在り方を考えよう</a:t>
            </a:r>
          </a:p>
        </p:txBody>
      </p:sp>
      <p:sp>
        <p:nvSpPr>
          <p:cNvPr id="11" name="テキスト プレースホルダー 10">
            <a:extLst>
              <a:ext uri="{FF2B5EF4-FFF2-40B4-BE49-F238E27FC236}">
                <a16:creationId xmlns:a16="http://schemas.microsoft.com/office/drawing/2014/main" id="{0AD17BF6-DE94-50DE-EB5C-052CB8D212AE}"/>
              </a:ext>
            </a:extLst>
          </p:cNvPr>
          <p:cNvSpPr>
            <a:spLocks noGrp="1"/>
          </p:cNvSpPr>
          <p:nvPr>
            <p:ph type="body" idx="10"/>
          </p:nvPr>
        </p:nvSpPr>
        <p:spPr>
          <a:xfrm>
            <a:off x="1029392" y="4181500"/>
            <a:ext cx="8794057" cy="1294912"/>
          </a:xfrm>
        </p:spPr>
        <p:txBody>
          <a:bodyPr/>
          <a:lstStyle/>
          <a:p>
            <a:endParaRPr lang="ja-JP" altLang="en-US" dirty="0"/>
          </a:p>
        </p:txBody>
      </p:sp>
      <p:sp>
        <p:nvSpPr>
          <p:cNvPr id="5" name="テキスト ボックス 4">
            <a:extLst>
              <a:ext uri="{FF2B5EF4-FFF2-40B4-BE49-F238E27FC236}">
                <a16:creationId xmlns:a16="http://schemas.microsoft.com/office/drawing/2014/main" id="{EECFE9F5-C836-C6C3-5304-22EA1CB4DE47}"/>
              </a:ext>
            </a:extLst>
          </p:cNvPr>
          <p:cNvSpPr txBox="1"/>
          <p:nvPr/>
        </p:nvSpPr>
        <p:spPr>
          <a:xfrm>
            <a:off x="387856" y="115182"/>
            <a:ext cx="222470" cy="307777"/>
          </a:xfrm>
          <a:prstGeom prst="rect">
            <a:avLst/>
          </a:prstGeom>
          <a:noFill/>
        </p:spPr>
        <p:txBody>
          <a:bodyPr wrap="none" lIns="0" tIns="0" rIns="0" bIns="0" rtlCol="0">
            <a:noAutofit/>
          </a:bodyPr>
          <a:lstStyle/>
          <a:p>
            <a:pPr algn="ctr"/>
            <a:r>
              <a:rPr kumimoji="1" lang="en-US" altLang="ja-JP" sz="2000" dirty="0">
                <a:latin typeface="+mj-lt"/>
                <a:ea typeface="+mj-ea"/>
              </a:rPr>
              <a:t>5</a:t>
            </a:r>
            <a:endParaRPr kumimoji="1" lang="ja-JP" altLang="en-US" sz="2000" dirty="0">
              <a:latin typeface="+mj-lt"/>
              <a:ea typeface="+mj-ea"/>
            </a:endParaRPr>
          </a:p>
        </p:txBody>
      </p:sp>
      <p:sp>
        <p:nvSpPr>
          <p:cNvPr id="14" name="テキスト ボックス 13">
            <a:extLst>
              <a:ext uri="{FF2B5EF4-FFF2-40B4-BE49-F238E27FC236}">
                <a16:creationId xmlns:a16="http://schemas.microsoft.com/office/drawing/2014/main" id="{1451880A-50C1-0874-9474-1F0C9599F873}"/>
              </a:ext>
            </a:extLst>
          </p:cNvPr>
          <p:cNvSpPr txBox="1"/>
          <p:nvPr/>
        </p:nvSpPr>
        <p:spPr>
          <a:xfrm>
            <a:off x="564502" y="1032167"/>
            <a:ext cx="8553579" cy="526298"/>
          </a:xfrm>
          <a:prstGeom prst="rect">
            <a:avLst/>
          </a:prstGeom>
          <a:noFill/>
        </p:spPr>
        <p:txBody>
          <a:bodyPr wrap="square" lIns="0" tIns="0" rIns="0" bIns="0" rtlCol="0">
            <a:spAutoFit/>
          </a:bodyPr>
          <a:lstStyle/>
          <a:p>
            <a:pPr algn="just">
              <a:lnSpc>
                <a:spcPct val="114000"/>
              </a:lnSpc>
              <a:tabLst>
                <a:tab pos="8693150" algn="ctr"/>
              </a:tabLst>
            </a:pPr>
            <a:r>
              <a:rPr kumimoji="1" lang="ja-JP" altLang="en-US" sz="1500" dirty="0">
                <a:latin typeface="+mn-ea"/>
              </a:rPr>
              <a:t>　</a:t>
            </a:r>
            <a:r>
              <a:rPr kumimoji="1" lang="en-US" altLang="ja-JP" sz="1500" dirty="0">
                <a:latin typeface="+mn-ea"/>
              </a:rPr>
              <a:t>(</a:t>
            </a:r>
            <a:r>
              <a:rPr kumimoji="1" lang="ja-JP" altLang="en-US" sz="1500" dirty="0">
                <a:latin typeface="+mn-ea"/>
              </a:rPr>
              <a:t>３</a:t>
            </a:r>
            <a:r>
              <a:rPr kumimoji="1" lang="en-US" altLang="ja-JP" sz="1500" dirty="0">
                <a:latin typeface="+mn-ea"/>
              </a:rPr>
              <a:t>)</a:t>
            </a:r>
            <a:r>
              <a:rPr kumimoji="1" lang="ja-JP" altLang="en-US" sz="1500" dirty="0">
                <a:latin typeface="+mn-ea"/>
              </a:rPr>
              <a:t>　あなたはＸ候補、Ｙ候補、Ｚ候補の誰に投票しますか。</a:t>
            </a:r>
            <a:endParaRPr kumimoji="1" lang="en-US" altLang="ja-JP" sz="1500" dirty="0">
              <a:latin typeface="+mn-ea"/>
            </a:endParaRPr>
          </a:p>
          <a:p>
            <a:pPr algn="just">
              <a:lnSpc>
                <a:spcPct val="114000"/>
              </a:lnSpc>
              <a:tabLst>
                <a:tab pos="8693150" algn="ctr"/>
              </a:tabLst>
            </a:pPr>
            <a:r>
              <a:rPr kumimoji="1" lang="ja-JP" altLang="en-US" sz="1500" dirty="0">
                <a:latin typeface="+mn-ea"/>
              </a:rPr>
              <a:t>　　　理由も含めて記入し、そのあとグループで意見交換をしてみましょう。</a:t>
            </a:r>
            <a:endParaRPr kumimoji="1" lang="ja-JP" altLang="en-US" sz="1500" spc="-300" dirty="0">
              <a:latin typeface="+mn-ea"/>
            </a:endParaRPr>
          </a:p>
        </p:txBody>
      </p:sp>
      <p:sp>
        <p:nvSpPr>
          <p:cNvPr id="21" name="テキスト ボックス 20">
            <a:extLst>
              <a:ext uri="{FF2B5EF4-FFF2-40B4-BE49-F238E27FC236}">
                <a16:creationId xmlns:a16="http://schemas.microsoft.com/office/drawing/2014/main" id="{D1483AE2-6997-4B25-CD30-ED1C0CB70A87}"/>
              </a:ext>
            </a:extLst>
          </p:cNvPr>
          <p:cNvSpPr txBox="1"/>
          <p:nvPr/>
        </p:nvSpPr>
        <p:spPr>
          <a:xfrm>
            <a:off x="10185641" y="7205663"/>
            <a:ext cx="134798" cy="153888"/>
          </a:xfrm>
          <a:prstGeom prst="rect">
            <a:avLst/>
          </a:prstGeom>
          <a:noFill/>
        </p:spPr>
        <p:txBody>
          <a:bodyPr vert="horz" wrap="none" lIns="0" tIns="0" rIns="0" bIns="0" rtlCol="0">
            <a:noAutofit/>
          </a:bodyPr>
          <a:lstStyle/>
          <a:p>
            <a:pPr algn="r"/>
            <a:r>
              <a:rPr kumimoji="1" lang="en-US" altLang="ja-JP" sz="1000" dirty="0"/>
              <a:t>25</a:t>
            </a:r>
            <a:endParaRPr kumimoji="1" lang="ja-JP" altLang="en-US" sz="1000" dirty="0"/>
          </a:p>
        </p:txBody>
      </p:sp>
      <p:sp>
        <p:nvSpPr>
          <p:cNvPr id="9" name="四角形: 角を丸くする 8">
            <a:extLst>
              <a:ext uri="{FF2B5EF4-FFF2-40B4-BE49-F238E27FC236}">
                <a16:creationId xmlns:a16="http://schemas.microsoft.com/office/drawing/2014/main" id="{6611783B-A1A4-644D-61EC-F955989E2968}"/>
              </a:ext>
            </a:extLst>
          </p:cNvPr>
          <p:cNvSpPr/>
          <p:nvPr/>
        </p:nvSpPr>
        <p:spPr>
          <a:xfrm>
            <a:off x="374620" y="798151"/>
            <a:ext cx="9943200" cy="5338309"/>
          </a:xfrm>
          <a:prstGeom prst="roundRect">
            <a:avLst>
              <a:gd name="adj" fmla="val 4401"/>
            </a:avLst>
          </a:prstGeom>
          <a:noFill/>
          <a:ln w="25400">
            <a:solidFill>
              <a:srgbClr val="00A0E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 name="テキスト ボックス 5">
            <a:extLst>
              <a:ext uri="{FF2B5EF4-FFF2-40B4-BE49-F238E27FC236}">
                <a16:creationId xmlns:a16="http://schemas.microsoft.com/office/drawing/2014/main" id="{57CAB1AD-A103-5760-230B-12D92C53086C}"/>
              </a:ext>
            </a:extLst>
          </p:cNvPr>
          <p:cNvSpPr txBox="1"/>
          <p:nvPr/>
        </p:nvSpPr>
        <p:spPr>
          <a:xfrm>
            <a:off x="879736" y="1896546"/>
            <a:ext cx="8553579" cy="526298"/>
          </a:xfrm>
          <a:prstGeom prst="rect">
            <a:avLst/>
          </a:prstGeom>
          <a:noFill/>
        </p:spPr>
        <p:txBody>
          <a:bodyPr wrap="square" lIns="0" tIns="0" rIns="0" bIns="0" rtlCol="0">
            <a:spAutoFit/>
          </a:bodyPr>
          <a:lstStyle/>
          <a:p>
            <a:pPr marL="144000" indent="-144000" algn="just">
              <a:lnSpc>
                <a:spcPct val="114000"/>
              </a:lnSpc>
              <a:buFont typeface="Arial" panose="020B0604020202020204" pitchFamily="34" charset="0"/>
              <a:buChar char="•"/>
              <a:tabLst>
                <a:tab pos="8693150" algn="ctr"/>
              </a:tabLst>
            </a:pPr>
            <a:r>
              <a:rPr kumimoji="1" lang="ja-JP" altLang="en-US" sz="1500" dirty="0">
                <a:latin typeface="+mn-ea"/>
              </a:rPr>
              <a:t>私は</a:t>
            </a:r>
            <a:r>
              <a:rPr kumimoji="1" lang="ja-JP" altLang="en-US" sz="1500" u="sng" dirty="0">
                <a:latin typeface="+mn-ea"/>
              </a:rPr>
              <a:t>　　　</a:t>
            </a:r>
            <a:r>
              <a:rPr kumimoji="1" lang="ja-JP" altLang="en-US" sz="1500" dirty="0">
                <a:latin typeface="+mn-ea"/>
              </a:rPr>
              <a:t>候補に投票します</a:t>
            </a:r>
            <a:r>
              <a:rPr kumimoji="1" lang="en-US" altLang="ja-JP" sz="1500" dirty="0">
                <a:latin typeface="+mn-ea"/>
              </a:rPr>
              <a:t>!</a:t>
            </a:r>
          </a:p>
          <a:p>
            <a:pPr marL="1079500" indent="-946150" algn="just">
              <a:lnSpc>
                <a:spcPct val="114000"/>
              </a:lnSpc>
              <a:tabLst>
                <a:tab pos="8693150" algn="ctr"/>
              </a:tabLst>
            </a:pPr>
            <a:r>
              <a:rPr kumimoji="1" lang="ja-JP" altLang="en-US" sz="1500" dirty="0">
                <a:latin typeface="+mn-ea"/>
              </a:rPr>
              <a:t>理由：</a:t>
            </a:r>
            <a:endParaRPr kumimoji="1" lang="en-US" altLang="ja-JP" sz="1500" dirty="0">
              <a:latin typeface="+mn-ea"/>
            </a:endParaRPr>
          </a:p>
        </p:txBody>
      </p:sp>
      <p:sp>
        <p:nvSpPr>
          <p:cNvPr id="7" name="正方形/長方形 6">
            <a:extLst>
              <a:ext uri="{FF2B5EF4-FFF2-40B4-BE49-F238E27FC236}">
                <a16:creationId xmlns:a16="http://schemas.microsoft.com/office/drawing/2014/main" id="{761E7245-C01F-86BC-14B4-DDA37BCF0C32}"/>
              </a:ext>
            </a:extLst>
          </p:cNvPr>
          <p:cNvSpPr/>
          <p:nvPr/>
        </p:nvSpPr>
        <p:spPr>
          <a:xfrm>
            <a:off x="673240" y="1751829"/>
            <a:ext cx="9354997" cy="3971798"/>
          </a:xfrm>
          <a:prstGeom prst="rect">
            <a:avLst/>
          </a:prstGeom>
          <a:noFill/>
          <a:ln>
            <a:solidFill>
              <a:srgbClr val="38A1DB"/>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 name="テキスト ボックス 7">
            <a:extLst>
              <a:ext uri="{FF2B5EF4-FFF2-40B4-BE49-F238E27FC236}">
                <a16:creationId xmlns:a16="http://schemas.microsoft.com/office/drawing/2014/main" id="{C2F6FCD6-5E11-77AA-7E54-B7F983FD8B78}"/>
              </a:ext>
            </a:extLst>
          </p:cNvPr>
          <p:cNvSpPr txBox="1"/>
          <p:nvPr/>
        </p:nvSpPr>
        <p:spPr>
          <a:xfrm>
            <a:off x="879736" y="3877746"/>
            <a:ext cx="8553579" cy="263149"/>
          </a:xfrm>
          <a:prstGeom prst="rect">
            <a:avLst/>
          </a:prstGeom>
          <a:noFill/>
        </p:spPr>
        <p:txBody>
          <a:bodyPr wrap="square" lIns="0" tIns="0" rIns="0" bIns="0" rtlCol="0">
            <a:spAutoFit/>
          </a:bodyPr>
          <a:lstStyle/>
          <a:p>
            <a:pPr marL="144000" indent="-144000" algn="just">
              <a:lnSpc>
                <a:spcPct val="114000"/>
              </a:lnSpc>
              <a:buFont typeface="Arial" panose="020B0604020202020204" pitchFamily="34" charset="0"/>
              <a:buChar char="•"/>
              <a:tabLst>
                <a:tab pos="8693150" algn="ctr"/>
              </a:tabLst>
            </a:pPr>
            <a:r>
              <a:rPr kumimoji="1" lang="ja-JP" altLang="en-US" sz="1500" dirty="0">
                <a:latin typeface="+mn-ea"/>
              </a:rPr>
              <a:t>みんなの意見</a:t>
            </a:r>
          </a:p>
        </p:txBody>
      </p:sp>
    </p:spTree>
    <p:extLst>
      <p:ext uri="{BB962C8B-B14F-4D97-AF65-F5344CB8AC3E}">
        <p14:creationId xmlns:p14="http://schemas.microsoft.com/office/powerpoint/2010/main" val="190065951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389290" y="1340285"/>
            <a:ext cx="3882720" cy="41065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角丸四角形 12"/>
          <p:cNvSpPr/>
          <p:nvPr/>
        </p:nvSpPr>
        <p:spPr>
          <a:xfrm>
            <a:off x="347932" y="5883328"/>
            <a:ext cx="9978013" cy="1161578"/>
          </a:xfrm>
          <a:prstGeom prst="roundRect">
            <a:avLst>
              <a:gd name="adj" fmla="val 8244"/>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bIns="0" rtlCol="0" anchor="ctr"/>
          <a:lstStyle/>
          <a:p>
            <a:pPr marL="179388">
              <a:tabLst>
                <a:tab pos="179388" algn="l"/>
              </a:tabLst>
            </a:pPr>
            <a:r>
              <a:rPr kumimoji="1" lang="ja-JP" altLang="en-US" sz="2000" dirty="0">
                <a:solidFill>
                  <a:schemeClr val="tx1"/>
                </a:solidFill>
              </a:rPr>
              <a:t>税を考えることは、日本の将来の姿を考えることにも通じます。</a:t>
            </a:r>
            <a:endParaRPr kumimoji="1" lang="en-US" altLang="ja-JP" sz="2000" dirty="0">
              <a:solidFill>
                <a:schemeClr val="tx1"/>
              </a:solidFill>
            </a:endParaRPr>
          </a:p>
          <a:p>
            <a:pPr marL="179388">
              <a:tabLst>
                <a:tab pos="179388" algn="l"/>
              </a:tabLst>
            </a:pPr>
            <a:r>
              <a:rPr kumimoji="1" lang="ja-JP" altLang="en-US" sz="2000" dirty="0">
                <a:solidFill>
                  <a:schemeClr val="tx1"/>
                </a:solidFill>
              </a:rPr>
              <a:t>様々な課題がある中、税のあり方や国民の負担と受益（福祉・公共サービス）が</a:t>
            </a:r>
            <a:endParaRPr kumimoji="1" lang="en-US" altLang="ja-JP" sz="2000" dirty="0">
              <a:solidFill>
                <a:schemeClr val="tx1"/>
              </a:solidFill>
            </a:endParaRPr>
          </a:p>
          <a:p>
            <a:pPr marL="179388">
              <a:tabLst>
                <a:tab pos="179388" algn="l"/>
              </a:tabLst>
            </a:pPr>
            <a:r>
              <a:rPr kumimoji="1" lang="ja-JP" altLang="en-US" sz="2000" dirty="0">
                <a:solidFill>
                  <a:schemeClr val="tx1"/>
                </a:solidFill>
              </a:rPr>
              <a:t>どうあるべきか、私たち一人ひとりが考えることが大切です。</a:t>
            </a:r>
            <a:endParaRPr kumimoji="1" lang="ja-JP" altLang="en-US" sz="2000" b="1" dirty="0">
              <a:solidFill>
                <a:schemeClr val="tx1"/>
              </a:solidFill>
            </a:endParaRPr>
          </a:p>
        </p:txBody>
      </p:sp>
      <p:sp>
        <p:nvSpPr>
          <p:cNvPr id="3" name="タイトル 2">
            <a:extLst>
              <a:ext uri="{FF2B5EF4-FFF2-40B4-BE49-F238E27FC236}">
                <a16:creationId xmlns:a16="http://schemas.microsoft.com/office/drawing/2014/main" id="{CEE2D84F-003C-3BAF-3CC7-84A9A4F2F3AA}"/>
              </a:ext>
            </a:extLst>
          </p:cNvPr>
          <p:cNvSpPr>
            <a:spLocks noGrp="1"/>
          </p:cNvSpPr>
          <p:nvPr>
            <p:ph type="ctrTitle"/>
          </p:nvPr>
        </p:nvSpPr>
        <p:spPr/>
        <p:txBody>
          <a:bodyPr/>
          <a:lstStyle/>
          <a:p>
            <a:r>
              <a:rPr lang="ja-JP" altLang="en-US" dirty="0"/>
              <a:t>おわりに</a:t>
            </a:r>
          </a:p>
        </p:txBody>
      </p:sp>
      <p:grpSp>
        <p:nvGrpSpPr>
          <p:cNvPr id="46" name="グループ化 45">
            <a:extLst>
              <a:ext uri="{FF2B5EF4-FFF2-40B4-BE49-F238E27FC236}">
                <a16:creationId xmlns:a16="http://schemas.microsoft.com/office/drawing/2014/main" id="{49D2B575-6F1E-D64C-A8EC-247675BA63FF}"/>
              </a:ext>
            </a:extLst>
          </p:cNvPr>
          <p:cNvGrpSpPr/>
          <p:nvPr/>
        </p:nvGrpSpPr>
        <p:grpSpPr>
          <a:xfrm>
            <a:off x="238539" y="800132"/>
            <a:ext cx="2965666" cy="1204026"/>
            <a:chOff x="238539" y="800132"/>
            <a:chExt cx="2965666" cy="1204026"/>
          </a:xfrm>
          <a:gradFill>
            <a:gsLst>
              <a:gs pos="0">
                <a:schemeClr val="accent2">
                  <a:lumMod val="110000"/>
                  <a:satMod val="105000"/>
                  <a:tint val="67000"/>
                </a:schemeClr>
              </a:gs>
              <a:gs pos="50000">
                <a:schemeClr val="accent2">
                  <a:lumMod val="105000"/>
                  <a:satMod val="103000"/>
                  <a:tint val="73000"/>
                </a:schemeClr>
              </a:gs>
              <a:gs pos="100000">
                <a:schemeClr val="accent2">
                  <a:lumMod val="105000"/>
                  <a:satMod val="109000"/>
                  <a:tint val="81000"/>
                </a:schemeClr>
              </a:gs>
            </a:gsLst>
            <a:lin ang="5400000" scaled="0"/>
          </a:gradFill>
        </p:grpSpPr>
        <p:sp>
          <p:nvSpPr>
            <p:cNvPr id="22" name="楕円 21">
              <a:extLst>
                <a:ext uri="{FF2B5EF4-FFF2-40B4-BE49-F238E27FC236}">
                  <a16:creationId xmlns:a16="http://schemas.microsoft.com/office/drawing/2014/main" id="{26C67451-BC6B-1FF2-064C-A942AC58CBD8}"/>
                </a:ext>
              </a:extLst>
            </p:cNvPr>
            <p:cNvSpPr/>
            <p:nvPr/>
          </p:nvSpPr>
          <p:spPr>
            <a:xfrm>
              <a:off x="238539" y="800132"/>
              <a:ext cx="2645132" cy="109993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8" name="二等辺三角形 27">
              <a:extLst>
                <a:ext uri="{FF2B5EF4-FFF2-40B4-BE49-F238E27FC236}">
                  <a16:creationId xmlns:a16="http://schemas.microsoft.com/office/drawing/2014/main" id="{53C4D443-4525-9CF1-72A3-FB8901D56F01}"/>
                </a:ext>
              </a:extLst>
            </p:cNvPr>
            <p:cNvSpPr/>
            <p:nvPr/>
          </p:nvSpPr>
          <p:spPr>
            <a:xfrm rot="7200000">
              <a:off x="2479402" y="1279355"/>
              <a:ext cx="535206" cy="914400"/>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45" name="グループ化 44">
            <a:extLst>
              <a:ext uri="{FF2B5EF4-FFF2-40B4-BE49-F238E27FC236}">
                <a16:creationId xmlns:a16="http://schemas.microsoft.com/office/drawing/2014/main" id="{C07ED6FE-DE8F-85E7-6AB3-005C66D8FAC3}"/>
              </a:ext>
            </a:extLst>
          </p:cNvPr>
          <p:cNvGrpSpPr/>
          <p:nvPr/>
        </p:nvGrpSpPr>
        <p:grpSpPr>
          <a:xfrm>
            <a:off x="238539" y="2394518"/>
            <a:ext cx="3051930" cy="1616765"/>
            <a:chOff x="238539" y="2394518"/>
            <a:chExt cx="3051930" cy="1616765"/>
          </a:xfrm>
          <a:gradFill>
            <a:gsLst>
              <a:gs pos="0">
                <a:schemeClr val="accent6">
                  <a:lumMod val="110000"/>
                  <a:satMod val="105000"/>
                  <a:tint val="67000"/>
                </a:schemeClr>
              </a:gs>
              <a:gs pos="50000">
                <a:schemeClr val="accent6">
                  <a:lumMod val="105000"/>
                  <a:satMod val="103000"/>
                  <a:tint val="73000"/>
                </a:schemeClr>
              </a:gs>
              <a:gs pos="100000">
                <a:schemeClr val="accent6">
                  <a:lumMod val="105000"/>
                  <a:satMod val="109000"/>
                  <a:tint val="81000"/>
                </a:schemeClr>
              </a:gs>
            </a:gsLst>
            <a:lin ang="5400000" scaled="0"/>
          </a:gradFill>
        </p:grpSpPr>
        <p:sp>
          <p:nvSpPr>
            <p:cNvPr id="23" name="楕円 22">
              <a:extLst>
                <a:ext uri="{FF2B5EF4-FFF2-40B4-BE49-F238E27FC236}">
                  <a16:creationId xmlns:a16="http://schemas.microsoft.com/office/drawing/2014/main" id="{9E1A1195-533F-A521-F983-FB5D925B6307}"/>
                </a:ext>
              </a:extLst>
            </p:cNvPr>
            <p:cNvSpPr/>
            <p:nvPr/>
          </p:nvSpPr>
          <p:spPr>
            <a:xfrm>
              <a:off x="238539" y="2394518"/>
              <a:ext cx="2645132" cy="1616765"/>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9" name="二等辺三角形 28">
              <a:extLst>
                <a:ext uri="{FF2B5EF4-FFF2-40B4-BE49-F238E27FC236}">
                  <a16:creationId xmlns:a16="http://schemas.microsoft.com/office/drawing/2014/main" id="{1EBC02D3-D769-2D6B-FC1E-B00D6A2B69E5}"/>
                </a:ext>
              </a:extLst>
            </p:cNvPr>
            <p:cNvSpPr/>
            <p:nvPr/>
          </p:nvSpPr>
          <p:spPr>
            <a:xfrm rot="5400000">
              <a:off x="2708975" y="2860254"/>
              <a:ext cx="535206" cy="627782"/>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47" name="グループ化 46">
            <a:extLst>
              <a:ext uri="{FF2B5EF4-FFF2-40B4-BE49-F238E27FC236}">
                <a16:creationId xmlns:a16="http://schemas.microsoft.com/office/drawing/2014/main" id="{3E5D2167-B72F-9F15-32F8-4D031050475B}"/>
              </a:ext>
            </a:extLst>
          </p:cNvPr>
          <p:cNvGrpSpPr/>
          <p:nvPr/>
        </p:nvGrpSpPr>
        <p:grpSpPr>
          <a:xfrm>
            <a:off x="238539" y="4482901"/>
            <a:ext cx="3123219" cy="1215536"/>
            <a:chOff x="238539" y="4482901"/>
            <a:chExt cx="3123219" cy="1215536"/>
          </a:xfrm>
          <a:gradFill>
            <a:gsLst>
              <a:gs pos="0">
                <a:schemeClr val="accent4">
                  <a:lumMod val="110000"/>
                  <a:satMod val="105000"/>
                  <a:tint val="67000"/>
                </a:schemeClr>
              </a:gs>
              <a:gs pos="50000">
                <a:schemeClr val="accent4">
                  <a:lumMod val="105000"/>
                  <a:satMod val="103000"/>
                  <a:tint val="73000"/>
                </a:schemeClr>
              </a:gs>
              <a:gs pos="100000">
                <a:schemeClr val="accent4">
                  <a:lumMod val="105000"/>
                  <a:satMod val="109000"/>
                  <a:tint val="81000"/>
                </a:schemeClr>
              </a:gs>
            </a:gsLst>
            <a:lin ang="5400000" scaled="0"/>
          </a:gradFill>
        </p:grpSpPr>
        <p:sp>
          <p:nvSpPr>
            <p:cNvPr id="24" name="楕円 23">
              <a:extLst>
                <a:ext uri="{FF2B5EF4-FFF2-40B4-BE49-F238E27FC236}">
                  <a16:creationId xmlns:a16="http://schemas.microsoft.com/office/drawing/2014/main" id="{82DCD4ED-7703-C673-AA58-B0237925FA0E}"/>
                </a:ext>
              </a:extLst>
            </p:cNvPr>
            <p:cNvSpPr/>
            <p:nvPr/>
          </p:nvSpPr>
          <p:spPr>
            <a:xfrm>
              <a:off x="238539" y="4505739"/>
              <a:ext cx="2645132" cy="1192698"/>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0" name="二等辺三角形 29">
              <a:extLst>
                <a:ext uri="{FF2B5EF4-FFF2-40B4-BE49-F238E27FC236}">
                  <a16:creationId xmlns:a16="http://schemas.microsoft.com/office/drawing/2014/main" id="{9489556C-FB0D-AE11-7C2A-016C65E562B3}"/>
                </a:ext>
              </a:extLst>
            </p:cNvPr>
            <p:cNvSpPr/>
            <p:nvPr/>
          </p:nvSpPr>
          <p:spPr>
            <a:xfrm rot="14400000" flipV="1">
              <a:off x="2636955" y="4293304"/>
              <a:ext cx="535206" cy="914400"/>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42" name="グループ化 41">
            <a:extLst>
              <a:ext uri="{FF2B5EF4-FFF2-40B4-BE49-F238E27FC236}">
                <a16:creationId xmlns:a16="http://schemas.microsoft.com/office/drawing/2014/main" id="{A3C075C6-754B-FE9F-429C-FA49EA3D689F}"/>
              </a:ext>
            </a:extLst>
          </p:cNvPr>
          <p:cNvGrpSpPr/>
          <p:nvPr/>
        </p:nvGrpSpPr>
        <p:grpSpPr>
          <a:xfrm>
            <a:off x="7216773" y="2217574"/>
            <a:ext cx="3036267" cy="1616765"/>
            <a:chOff x="7300626" y="2394518"/>
            <a:chExt cx="3036267" cy="1616765"/>
          </a:xfrm>
          <a:gradFill>
            <a:gsLst>
              <a:gs pos="0">
                <a:schemeClr val="accent5">
                  <a:lumMod val="110000"/>
                  <a:satMod val="105000"/>
                  <a:tint val="67000"/>
                </a:schemeClr>
              </a:gs>
              <a:gs pos="50000">
                <a:schemeClr val="accent5">
                  <a:lumMod val="105000"/>
                  <a:satMod val="103000"/>
                  <a:tint val="73000"/>
                </a:schemeClr>
              </a:gs>
              <a:gs pos="100000">
                <a:schemeClr val="accent5">
                  <a:lumMod val="105000"/>
                  <a:satMod val="109000"/>
                  <a:tint val="81000"/>
                </a:schemeClr>
              </a:gs>
            </a:gsLst>
            <a:lin ang="5400000" scaled="0"/>
          </a:gradFill>
        </p:grpSpPr>
        <p:sp>
          <p:nvSpPr>
            <p:cNvPr id="26" name="楕円 25">
              <a:extLst>
                <a:ext uri="{FF2B5EF4-FFF2-40B4-BE49-F238E27FC236}">
                  <a16:creationId xmlns:a16="http://schemas.microsoft.com/office/drawing/2014/main" id="{04621E07-F8E2-E1E7-7A7F-185621855D45}"/>
                </a:ext>
              </a:extLst>
            </p:cNvPr>
            <p:cNvSpPr/>
            <p:nvPr/>
          </p:nvSpPr>
          <p:spPr>
            <a:xfrm>
              <a:off x="7691761" y="2394518"/>
              <a:ext cx="2645132" cy="1616765"/>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2" name="二等辺三角形 31">
              <a:extLst>
                <a:ext uri="{FF2B5EF4-FFF2-40B4-BE49-F238E27FC236}">
                  <a16:creationId xmlns:a16="http://schemas.microsoft.com/office/drawing/2014/main" id="{787CF381-5026-080B-A8C9-74B2217238A6}"/>
                </a:ext>
              </a:extLst>
            </p:cNvPr>
            <p:cNvSpPr/>
            <p:nvPr/>
          </p:nvSpPr>
          <p:spPr>
            <a:xfrm rot="16200000" flipH="1">
              <a:off x="7346914" y="2885771"/>
              <a:ext cx="535206" cy="627782"/>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44" name="グループ化 43">
            <a:extLst>
              <a:ext uri="{FF2B5EF4-FFF2-40B4-BE49-F238E27FC236}">
                <a16:creationId xmlns:a16="http://schemas.microsoft.com/office/drawing/2014/main" id="{D2539AAC-8CBA-9981-B3A0-1B72190BB5F5}"/>
              </a:ext>
            </a:extLst>
          </p:cNvPr>
          <p:cNvGrpSpPr/>
          <p:nvPr/>
        </p:nvGrpSpPr>
        <p:grpSpPr>
          <a:xfrm>
            <a:off x="7089012" y="4001808"/>
            <a:ext cx="3262777" cy="1696629"/>
            <a:chOff x="7227702" y="4269202"/>
            <a:chExt cx="3109191" cy="1616765"/>
          </a:xfrm>
          <a:gradFill>
            <a:gsLst>
              <a:gs pos="0">
                <a:schemeClr val="accent3">
                  <a:lumMod val="110000"/>
                  <a:satMod val="105000"/>
                  <a:tint val="67000"/>
                </a:schemeClr>
              </a:gs>
              <a:gs pos="50000">
                <a:schemeClr val="accent3">
                  <a:lumMod val="105000"/>
                  <a:satMod val="103000"/>
                  <a:tint val="73000"/>
                </a:schemeClr>
              </a:gs>
              <a:gs pos="100000">
                <a:schemeClr val="accent3">
                  <a:lumMod val="105000"/>
                  <a:satMod val="109000"/>
                  <a:tint val="81000"/>
                </a:schemeClr>
              </a:gs>
            </a:gsLst>
            <a:lin ang="5400000" scaled="0"/>
          </a:gradFill>
        </p:grpSpPr>
        <p:sp>
          <p:nvSpPr>
            <p:cNvPr id="27" name="楕円 26">
              <a:extLst>
                <a:ext uri="{FF2B5EF4-FFF2-40B4-BE49-F238E27FC236}">
                  <a16:creationId xmlns:a16="http://schemas.microsoft.com/office/drawing/2014/main" id="{A6C241A0-E0FF-3165-B4F7-00C7A47B0978}"/>
                </a:ext>
              </a:extLst>
            </p:cNvPr>
            <p:cNvSpPr/>
            <p:nvPr/>
          </p:nvSpPr>
          <p:spPr>
            <a:xfrm>
              <a:off x="7691761" y="4269202"/>
              <a:ext cx="2645132" cy="1616765"/>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33" name="二等辺三角形 32">
              <a:extLst>
                <a:ext uri="{FF2B5EF4-FFF2-40B4-BE49-F238E27FC236}">
                  <a16:creationId xmlns:a16="http://schemas.microsoft.com/office/drawing/2014/main" id="{536FD83D-31B9-7A6F-66D2-E525AA630609}"/>
                </a:ext>
              </a:extLst>
            </p:cNvPr>
            <p:cNvSpPr/>
            <p:nvPr/>
          </p:nvSpPr>
          <p:spPr>
            <a:xfrm rot="7200000" flipH="1" flipV="1">
              <a:off x="7417299" y="4293304"/>
              <a:ext cx="535206" cy="914400"/>
            </a:xfrm>
            <a:prstGeom prst="triangl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43" name="グループ化 42">
            <a:extLst>
              <a:ext uri="{FF2B5EF4-FFF2-40B4-BE49-F238E27FC236}">
                <a16:creationId xmlns:a16="http://schemas.microsoft.com/office/drawing/2014/main" id="{64661E6B-C928-53D9-EB89-C3E012DF96B9}"/>
              </a:ext>
            </a:extLst>
          </p:cNvPr>
          <p:cNvGrpSpPr/>
          <p:nvPr/>
        </p:nvGrpSpPr>
        <p:grpSpPr>
          <a:xfrm>
            <a:off x="7227702" y="800132"/>
            <a:ext cx="3109191" cy="1204026"/>
            <a:chOff x="7227702" y="800132"/>
            <a:chExt cx="3109191" cy="1204026"/>
          </a:xfrm>
          <a:solidFill>
            <a:srgbClr val="DFC9EF"/>
          </a:solidFill>
        </p:grpSpPr>
        <p:sp>
          <p:nvSpPr>
            <p:cNvPr id="25" name="楕円 24">
              <a:extLst>
                <a:ext uri="{FF2B5EF4-FFF2-40B4-BE49-F238E27FC236}">
                  <a16:creationId xmlns:a16="http://schemas.microsoft.com/office/drawing/2014/main" id="{CE8310B0-FBC0-0FA1-B853-E88ED5C97BE3}"/>
                </a:ext>
              </a:extLst>
            </p:cNvPr>
            <p:cNvSpPr/>
            <p:nvPr/>
          </p:nvSpPr>
          <p:spPr>
            <a:xfrm>
              <a:off x="7691761" y="800132"/>
              <a:ext cx="2645132" cy="109993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4" name="二等辺三角形 33">
              <a:extLst>
                <a:ext uri="{FF2B5EF4-FFF2-40B4-BE49-F238E27FC236}">
                  <a16:creationId xmlns:a16="http://schemas.microsoft.com/office/drawing/2014/main" id="{D18B3182-5267-D539-95E0-DCF093B04CFE}"/>
                </a:ext>
              </a:extLst>
            </p:cNvPr>
            <p:cNvSpPr/>
            <p:nvPr/>
          </p:nvSpPr>
          <p:spPr>
            <a:xfrm rot="14400000" flipH="1">
              <a:off x="7417299" y="1279355"/>
              <a:ext cx="535206" cy="914400"/>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35" name="テキスト ボックス 34">
            <a:extLst>
              <a:ext uri="{FF2B5EF4-FFF2-40B4-BE49-F238E27FC236}">
                <a16:creationId xmlns:a16="http://schemas.microsoft.com/office/drawing/2014/main" id="{3820BC44-850C-C451-588C-DB7B28B240C5}"/>
              </a:ext>
            </a:extLst>
          </p:cNvPr>
          <p:cNvSpPr txBox="1"/>
          <p:nvPr/>
        </p:nvSpPr>
        <p:spPr>
          <a:xfrm>
            <a:off x="495127" y="1030233"/>
            <a:ext cx="2159566" cy="677108"/>
          </a:xfrm>
          <a:prstGeom prst="rect">
            <a:avLst/>
          </a:prstGeom>
          <a:noFill/>
        </p:spPr>
        <p:txBody>
          <a:bodyPr wrap="none" rtlCol="0">
            <a:spAutoFit/>
          </a:bodyPr>
          <a:lstStyle/>
          <a:p>
            <a:pPr algn="ctr"/>
            <a:r>
              <a:rPr kumimoji="1" lang="ja-JP" altLang="en-US" sz="2200" b="1" dirty="0"/>
              <a:t>経済成長の停滞</a:t>
            </a:r>
          </a:p>
          <a:p>
            <a:pPr algn="ctr"/>
            <a:r>
              <a:rPr kumimoji="1" lang="ja-JP" altLang="en-US" sz="1600" dirty="0"/>
              <a:t>（デフレ・不況）</a:t>
            </a:r>
          </a:p>
        </p:txBody>
      </p:sp>
      <p:sp>
        <p:nvSpPr>
          <p:cNvPr id="36" name="テキスト ボックス 35">
            <a:extLst>
              <a:ext uri="{FF2B5EF4-FFF2-40B4-BE49-F238E27FC236}">
                <a16:creationId xmlns:a16="http://schemas.microsoft.com/office/drawing/2014/main" id="{136C9282-F28A-1268-5BDA-400A5666F4BB}"/>
              </a:ext>
            </a:extLst>
          </p:cNvPr>
          <p:cNvSpPr txBox="1"/>
          <p:nvPr/>
        </p:nvSpPr>
        <p:spPr>
          <a:xfrm>
            <a:off x="764431" y="2747188"/>
            <a:ext cx="1620957" cy="923330"/>
          </a:xfrm>
          <a:prstGeom prst="rect">
            <a:avLst/>
          </a:prstGeom>
          <a:noFill/>
        </p:spPr>
        <p:txBody>
          <a:bodyPr wrap="none" rtlCol="0">
            <a:spAutoFit/>
          </a:bodyPr>
          <a:lstStyle/>
          <a:p>
            <a:pPr algn="ctr"/>
            <a:r>
              <a:rPr kumimoji="1" lang="ja-JP" altLang="en-US" sz="2200" b="1" dirty="0"/>
              <a:t>財政赤字</a:t>
            </a:r>
          </a:p>
          <a:p>
            <a:pPr algn="ctr"/>
            <a:r>
              <a:rPr kumimoji="1" lang="ja-JP" altLang="en-US" sz="1600" dirty="0"/>
              <a:t>（財政健全化・</a:t>
            </a:r>
            <a:endParaRPr kumimoji="1" lang="en-US" altLang="ja-JP" sz="1600" dirty="0"/>
          </a:p>
          <a:p>
            <a:pPr algn="ctr"/>
            <a:r>
              <a:rPr kumimoji="1" lang="ja-JP" altLang="en-US" sz="1600" dirty="0"/>
              <a:t>歳出の見直し）</a:t>
            </a:r>
          </a:p>
        </p:txBody>
      </p:sp>
      <p:sp>
        <p:nvSpPr>
          <p:cNvPr id="37" name="テキスト ボックス 36">
            <a:extLst>
              <a:ext uri="{FF2B5EF4-FFF2-40B4-BE49-F238E27FC236}">
                <a16:creationId xmlns:a16="http://schemas.microsoft.com/office/drawing/2014/main" id="{16E0949F-E956-E7C1-F072-9D8CD14795EA}"/>
              </a:ext>
            </a:extLst>
          </p:cNvPr>
          <p:cNvSpPr txBox="1"/>
          <p:nvPr/>
        </p:nvSpPr>
        <p:spPr>
          <a:xfrm>
            <a:off x="918319" y="4710189"/>
            <a:ext cx="1313180" cy="769441"/>
          </a:xfrm>
          <a:prstGeom prst="rect">
            <a:avLst/>
          </a:prstGeom>
          <a:noFill/>
        </p:spPr>
        <p:txBody>
          <a:bodyPr wrap="none" rtlCol="0">
            <a:spAutoFit/>
          </a:bodyPr>
          <a:lstStyle/>
          <a:p>
            <a:pPr algn="ctr"/>
            <a:r>
              <a:rPr kumimoji="1" lang="ja-JP" altLang="en-US" sz="2200" b="1" dirty="0"/>
              <a:t>公債の</a:t>
            </a:r>
            <a:endParaRPr kumimoji="1" lang="en-US" altLang="ja-JP" sz="2200" b="1" dirty="0"/>
          </a:p>
          <a:p>
            <a:pPr algn="ctr"/>
            <a:r>
              <a:rPr kumimoji="1" lang="ja-JP" altLang="en-US" sz="2200" b="1" dirty="0"/>
              <a:t>債務残高</a:t>
            </a:r>
          </a:p>
        </p:txBody>
      </p:sp>
      <p:sp>
        <p:nvSpPr>
          <p:cNvPr id="38" name="テキスト ボックス 37">
            <a:extLst>
              <a:ext uri="{FF2B5EF4-FFF2-40B4-BE49-F238E27FC236}">
                <a16:creationId xmlns:a16="http://schemas.microsoft.com/office/drawing/2014/main" id="{84549D42-1688-77C7-E9FB-0DF90E889A1E}"/>
              </a:ext>
            </a:extLst>
          </p:cNvPr>
          <p:cNvSpPr txBox="1"/>
          <p:nvPr/>
        </p:nvSpPr>
        <p:spPr>
          <a:xfrm>
            <a:off x="8113437" y="963152"/>
            <a:ext cx="1877437" cy="769441"/>
          </a:xfrm>
          <a:prstGeom prst="rect">
            <a:avLst/>
          </a:prstGeom>
          <a:noFill/>
        </p:spPr>
        <p:txBody>
          <a:bodyPr wrap="none" rtlCol="0">
            <a:spAutoFit/>
          </a:bodyPr>
          <a:lstStyle/>
          <a:p>
            <a:pPr algn="ctr"/>
            <a:r>
              <a:rPr kumimoji="1" lang="ja-JP" altLang="en-US" sz="2200" b="1" dirty="0"/>
              <a:t>経済の</a:t>
            </a:r>
            <a:endParaRPr kumimoji="1" lang="en-US" altLang="ja-JP" sz="2200" b="1" dirty="0"/>
          </a:p>
          <a:p>
            <a:pPr algn="ctr"/>
            <a:r>
              <a:rPr kumimoji="1" lang="ja-JP" altLang="en-US" sz="2200" b="1" dirty="0"/>
              <a:t>グローバル化</a:t>
            </a:r>
          </a:p>
        </p:txBody>
      </p:sp>
      <p:sp>
        <p:nvSpPr>
          <p:cNvPr id="40" name="テキスト ボックス 39">
            <a:extLst>
              <a:ext uri="{FF2B5EF4-FFF2-40B4-BE49-F238E27FC236}">
                <a16:creationId xmlns:a16="http://schemas.microsoft.com/office/drawing/2014/main" id="{C8D6CF35-06CB-BCAE-24BF-00002B813936}"/>
              </a:ext>
            </a:extLst>
          </p:cNvPr>
          <p:cNvSpPr txBox="1"/>
          <p:nvPr/>
        </p:nvSpPr>
        <p:spPr>
          <a:xfrm>
            <a:off x="7878745" y="2591014"/>
            <a:ext cx="2236510" cy="923330"/>
          </a:xfrm>
          <a:prstGeom prst="rect">
            <a:avLst/>
          </a:prstGeom>
          <a:noFill/>
        </p:spPr>
        <p:txBody>
          <a:bodyPr wrap="none" rtlCol="0">
            <a:spAutoFit/>
          </a:bodyPr>
          <a:lstStyle/>
          <a:p>
            <a:pPr algn="ctr"/>
            <a:r>
              <a:rPr kumimoji="1" lang="ja-JP" altLang="en-US" sz="2200" b="1" dirty="0"/>
              <a:t>少子高齢化</a:t>
            </a:r>
          </a:p>
          <a:p>
            <a:pPr algn="ctr"/>
            <a:r>
              <a:rPr kumimoji="1" lang="ja-JP" altLang="en-US" sz="1600" dirty="0"/>
              <a:t>（社会保障費の増加、</a:t>
            </a:r>
            <a:endParaRPr kumimoji="1" lang="en-US" altLang="ja-JP" sz="1600" dirty="0"/>
          </a:p>
          <a:p>
            <a:pPr algn="ctr"/>
            <a:r>
              <a:rPr kumimoji="1" lang="ja-JP" altLang="en-US" sz="1600" dirty="0"/>
              <a:t>働き手の減少）</a:t>
            </a:r>
            <a:endParaRPr kumimoji="1" lang="ja-JP" altLang="en-US" dirty="0"/>
          </a:p>
        </p:txBody>
      </p:sp>
      <p:sp>
        <p:nvSpPr>
          <p:cNvPr id="41" name="テキスト ボックス 40">
            <a:extLst>
              <a:ext uri="{FF2B5EF4-FFF2-40B4-BE49-F238E27FC236}">
                <a16:creationId xmlns:a16="http://schemas.microsoft.com/office/drawing/2014/main" id="{E25E11A8-EE37-6427-82F0-781963E81A54}"/>
              </a:ext>
            </a:extLst>
          </p:cNvPr>
          <p:cNvSpPr txBox="1"/>
          <p:nvPr/>
        </p:nvSpPr>
        <p:spPr>
          <a:xfrm>
            <a:off x="7673561" y="4449605"/>
            <a:ext cx="2646878" cy="923330"/>
          </a:xfrm>
          <a:prstGeom prst="rect">
            <a:avLst/>
          </a:prstGeom>
          <a:noFill/>
        </p:spPr>
        <p:txBody>
          <a:bodyPr wrap="none" rtlCol="0">
            <a:spAutoFit/>
          </a:bodyPr>
          <a:lstStyle/>
          <a:p>
            <a:pPr algn="ctr"/>
            <a:r>
              <a:rPr kumimoji="1" lang="ja-JP" altLang="en-US" sz="2200" b="1" dirty="0"/>
              <a:t>雇用環境の変化</a:t>
            </a:r>
          </a:p>
          <a:p>
            <a:pPr algn="ctr"/>
            <a:r>
              <a:rPr kumimoji="1" lang="ja-JP" altLang="en-US" sz="1600" dirty="0"/>
              <a:t>（非正規労働者の増加、</a:t>
            </a:r>
            <a:endParaRPr kumimoji="1" lang="en-US" altLang="ja-JP" sz="1600" dirty="0"/>
          </a:p>
          <a:p>
            <a:pPr algn="ctr"/>
            <a:r>
              <a:rPr kumimoji="1" lang="ja-JP" altLang="en-US" sz="1600" dirty="0"/>
              <a:t>外国人労働者の受け入れ）</a:t>
            </a:r>
          </a:p>
        </p:txBody>
      </p:sp>
      <p:sp>
        <p:nvSpPr>
          <p:cNvPr id="31" name="テキスト ボックス 30">
            <a:extLst>
              <a:ext uri="{FF2B5EF4-FFF2-40B4-BE49-F238E27FC236}">
                <a16:creationId xmlns:a16="http://schemas.microsoft.com/office/drawing/2014/main" id="{D1483AE2-6997-4B25-CD30-ED1C0CB70A87}"/>
              </a:ext>
            </a:extLst>
          </p:cNvPr>
          <p:cNvSpPr txBox="1"/>
          <p:nvPr/>
        </p:nvSpPr>
        <p:spPr>
          <a:xfrm>
            <a:off x="10185641" y="7205663"/>
            <a:ext cx="134798" cy="153888"/>
          </a:xfrm>
          <a:prstGeom prst="rect">
            <a:avLst/>
          </a:prstGeom>
          <a:noFill/>
        </p:spPr>
        <p:txBody>
          <a:bodyPr vert="horz" wrap="none" lIns="0" tIns="0" rIns="0" bIns="0" rtlCol="0">
            <a:noAutofit/>
          </a:bodyPr>
          <a:lstStyle/>
          <a:p>
            <a:pPr algn="r"/>
            <a:r>
              <a:rPr kumimoji="1" lang="en-US" altLang="ja-JP" sz="1000" dirty="0"/>
              <a:t>26</a:t>
            </a:r>
            <a:endParaRPr kumimoji="1" lang="ja-JP" altLang="en-US" sz="1000" dirty="0"/>
          </a:p>
        </p:txBody>
      </p:sp>
    </p:spTree>
    <p:extLst>
      <p:ext uri="{BB962C8B-B14F-4D97-AF65-F5344CB8AC3E}">
        <p14:creationId xmlns:p14="http://schemas.microsoft.com/office/powerpoint/2010/main" val="13639338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テキスト プレースホルダー 25">
            <a:extLst>
              <a:ext uri="{FF2B5EF4-FFF2-40B4-BE49-F238E27FC236}">
                <a16:creationId xmlns:a16="http://schemas.microsoft.com/office/drawing/2014/main" id="{15428721-C69F-BB62-4BC0-BA52940E27FE}"/>
              </a:ext>
            </a:extLst>
          </p:cNvPr>
          <p:cNvSpPr>
            <a:spLocks noGrp="1"/>
          </p:cNvSpPr>
          <p:nvPr>
            <p:ph type="body" idx="1"/>
          </p:nvPr>
        </p:nvSpPr>
        <p:spPr/>
        <p:txBody>
          <a:bodyPr/>
          <a:lstStyle/>
          <a:p>
            <a:r>
              <a:rPr lang="ja-JP" altLang="en-US" dirty="0"/>
              <a:t>国税庁ホームページ</a:t>
            </a:r>
          </a:p>
        </p:txBody>
      </p:sp>
      <p:sp>
        <p:nvSpPr>
          <p:cNvPr id="24" name="テキスト プレースホルダー 23">
            <a:extLst>
              <a:ext uri="{FF2B5EF4-FFF2-40B4-BE49-F238E27FC236}">
                <a16:creationId xmlns:a16="http://schemas.microsoft.com/office/drawing/2014/main" id="{4270846A-E8E7-D2B0-2772-3798D5FA4E7B}"/>
              </a:ext>
            </a:extLst>
          </p:cNvPr>
          <p:cNvSpPr>
            <a:spLocks noGrp="1"/>
          </p:cNvSpPr>
          <p:nvPr>
            <p:ph type="body" idx="12"/>
          </p:nvPr>
        </p:nvSpPr>
        <p:spPr>
          <a:xfrm>
            <a:off x="6527229" y="1449286"/>
            <a:ext cx="2308324" cy="284693"/>
          </a:xfrm>
        </p:spPr>
        <p:txBody>
          <a:bodyPr/>
          <a:lstStyle/>
          <a:p>
            <a:r>
              <a:rPr lang="ja-JP" altLang="en-US" dirty="0"/>
              <a:t>財務省ホームページ</a:t>
            </a:r>
          </a:p>
        </p:txBody>
      </p:sp>
      <p:sp>
        <p:nvSpPr>
          <p:cNvPr id="25" name="テキスト プレースホルダー 24">
            <a:extLst>
              <a:ext uri="{FF2B5EF4-FFF2-40B4-BE49-F238E27FC236}">
                <a16:creationId xmlns:a16="http://schemas.microsoft.com/office/drawing/2014/main" id="{D8DE5D63-AFBC-7630-15C8-95A0E275567C}"/>
              </a:ext>
            </a:extLst>
          </p:cNvPr>
          <p:cNvSpPr>
            <a:spLocks noGrp="1"/>
          </p:cNvSpPr>
          <p:nvPr>
            <p:ph type="body" idx="13"/>
          </p:nvPr>
        </p:nvSpPr>
        <p:spPr>
          <a:xfrm>
            <a:off x="5682232" y="4630516"/>
            <a:ext cx="4139961" cy="777106"/>
          </a:xfrm>
        </p:spPr>
        <p:txBody>
          <a:bodyPr/>
          <a:lstStyle/>
          <a:p>
            <a:r>
              <a:rPr lang="ja-JP" altLang="en-US" dirty="0"/>
              <a:t>　</a:t>
            </a:r>
            <a:r>
              <a:rPr lang="ja-JP" altLang="ja-JP" dirty="0"/>
              <a:t>財務省ホームページでは、最新のデータが掲載された教材等をダウンロードできるほか、アクティブラーニングを取り入れた「財政教育プログラム」の申込みができます。租税教室との連携授業も可能です。</a:t>
            </a:r>
            <a:endParaRPr lang="ja-JP" altLang="en-US" dirty="0"/>
          </a:p>
        </p:txBody>
      </p:sp>
      <p:sp>
        <p:nvSpPr>
          <p:cNvPr id="31" name="テキスト プレースホルダー 30">
            <a:extLst>
              <a:ext uri="{FF2B5EF4-FFF2-40B4-BE49-F238E27FC236}">
                <a16:creationId xmlns:a16="http://schemas.microsoft.com/office/drawing/2014/main" id="{080856F9-6177-E92A-FB00-543730A92D0C}"/>
              </a:ext>
            </a:extLst>
          </p:cNvPr>
          <p:cNvSpPr>
            <a:spLocks noGrp="1"/>
          </p:cNvSpPr>
          <p:nvPr>
            <p:ph type="body" idx="14"/>
          </p:nvPr>
        </p:nvSpPr>
        <p:spPr>
          <a:xfrm>
            <a:off x="953938" y="4679105"/>
            <a:ext cx="4139961" cy="611692"/>
          </a:xfrm>
        </p:spPr>
        <p:txBody>
          <a:bodyPr/>
          <a:lstStyle/>
          <a:p>
            <a:pPr algn="just"/>
            <a:r>
              <a:rPr lang="ja-JP" altLang="en-US" spc="10" dirty="0"/>
              <a:t>「税の学習コーナー」では、学校の授業で学習した内容をさらに深めることができる資料をダウンロードできます。是非ご活用ください。</a:t>
            </a:r>
          </a:p>
        </p:txBody>
      </p:sp>
      <p:sp>
        <p:nvSpPr>
          <p:cNvPr id="32" name="テキスト プレースホルダー 31">
            <a:extLst>
              <a:ext uri="{FF2B5EF4-FFF2-40B4-BE49-F238E27FC236}">
                <a16:creationId xmlns:a16="http://schemas.microsoft.com/office/drawing/2014/main" id="{43308643-1C5E-BB3E-C399-CFA42DDB47CA}"/>
              </a:ext>
            </a:extLst>
          </p:cNvPr>
          <p:cNvSpPr>
            <a:spLocks noGrp="1"/>
          </p:cNvSpPr>
          <p:nvPr>
            <p:ph type="body" idx="15"/>
          </p:nvPr>
        </p:nvSpPr>
        <p:spPr>
          <a:xfrm>
            <a:off x="1307486" y="4334554"/>
            <a:ext cx="3412541" cy="128112"/>
          </a:xfrm>
        </p:spPr>
        <p:txBody>
          <a:bodyPr/>
          <a:lstStyle/>
          <a:p>
            <a:pPr algn="r"/>
            <a:r>
              <a:rPr lang="ja-JP" altLang="en-US" dirty="0"/>
              <a:t>（注）ホームページの画面は令和</a:t>
            </a:r>
            <a:r>
              <a:rPr lang="en-US" altLang="ja-JP" dirty="0"/>
              <a:t>4</a:t>
            </a:r>
            <a:r>
              <a:rPr lang="ja-JP" altLang="en-US" dirty="0"/>
              <a:t>年</a:t>
            </a:r>
            <a:r>
              <a:rPr lang="en-US" altLang="ja-JP" dirty="0"/>
              <a:t>12</a:t>
            </a:r>
            <a:r>
              <a:rPr lang="ja-JP" altLang="en-US" dirty="0"/>
              <a:t>月現在のものです。</a:t>
            </a:r>
          </a:p>
        </p:txBody>
      </p:sp>
      <p:sp>
        <p:nvSpPr>
          <p:cNvPr id="28" name="テキスト プレースホルダー 27">
            <a:extLst>
              <a:ext uri="{FF2B5EF4-FFF2-40B4-BE49-F238E27FC236}">
                <a16:creationId xmlns:a16="http://schemas.microsoft.com/office/drawing/2014/main" id="{7DA128EC-C012-2CB5-90AD-D9CED57D6CFA}"/>
              </a:ext>
            </a:extLst>
          </p:cNvPr>
          <p:cNvSpPr>
            <a:spLocks noGrp="1"/>
          </p:cNvSpPr>
          <p:nvPr>
            <p:ph type="body" idx="16"/>
          </p:nvPr>
        </p:nvSpPr>
        <p:spPr>
          <a:xfrm>
            <a:off x="6104267" y="4358483"/>
            <a:ext cx="3412541" cy="128112"/>
          </a:xfrm>
        </p:spPr>
        <p:txBody>
          <a:bodyPr/>
          <a:lstStyle/>
          <a:p>
            <a:pPr algn="r"/>
            <a:r>
              <a:rPr lang="ja-JP" altLang="en-US" dirty="0"/>
              <a:t>（注）ホームページの画面は令和</a:t>
            </a:r>
            <a:r>
              <a:rPr lang="en-US" altLang="ja-JP" dirty="0"/>
              <a:t>4</a:t>
            </a:r>
            <a:r>
              <a:rPr lang="ja-JP" altLang="en-US" dirty="0"/>
              <a:t>年</a:t>
            </a:r>
            <a:r>
              <a:rPr lang="en-US" altLang="ja-JP" dirty="0"/>
              <a:t>12</a:t>
            </a:r>
            <a:r>
              <a:rPr lang="ja-JP" altLang="en-US" dirty="0"/>
              <a:t>月現在のものです。</a:t>
            </a:r>
          </a:p>
        </p:txBody>
      </p:sp>
      <p:pic>
        <p:nvPicPr>
          <p:cNvPr id="3" name="図 2"/>
          <p:cNvPicPr>
            <a:picLocks noChangeAspect="1"/>
          </p:cNvPicPr>
          <p:nvPr/>
        </p:nvPicPr>
        <p:blipFill>
          <a:blip r:embed="rId2"/>
          <a:stretch>
            <a:fillRect/>
          </a:stretch>
        </p:blipFill>
        <p:spPr>
          <a:xfrm>
            <a:off x="9051070" y="5411054"/>
            <a:ext cx="781133" cy="900000"/>
          </a:xfrm>
          <a:prstGeom prst="rect">
            <a:avLst/>
          </a:prstGeom>
        </p:spPr>
      </p:pic>
      <p:sp>
        <p:nvSpPr>
          <p:cNvPr id="16" name="テキスト ボックス 15">
            <a:extLst>
              <a:ext uri="{FF2B5EF4-FFF2-40B4-BE49-F238E27FC236}">
                <a16:creationId xmlns:a16="http://schemas.microsoft.com/office/drawing/2014/main" id="{22EA5403-A75D-DC09-9110-823524667DCC}"/>
              </a:ext>
            </a:extLst>
          </p:cNvPr>
          <p:cNvSpPr txBox="1"/>
          <p:nvPr/>
        </p:nvSpPr>
        <p:spPr>
          <a:xfrm>
            <a:off x="1553115" y="5452332"/>
            <a:ext cx="2136475" cy="193899"/>
          </a:xfrm>
          <a:prstGeom prst="rect">
            <a:avLst/>
          </a:prstGeom>
          <a:noFill/>
        </p:spPr>
        <p:txBody>
          <a:bodyPr wrap="square" lIns="0" tIns="0" rIns="0" bIns="0" rtlCol="0">
            <a:spAutoFit/>
          </a:bodyPr>
          <a:lstStyle/>
          <a:p>
            <a:pPr algn="just">
              <a:lnSpc>
                <a:spcPct val="105000"/>
              </a:lnSpc>
            </a:pPr>
            <a:r>
              <a:rPr kumimoji="1" lang="ja-JP" altLang="en-US" sz="1200" dirty="0">
                <a:latin typeface="+mn-ea"/>
                <a:ea typeface="+mn-ea"/>
              </a:rPr>
              <a:t>パソコン、スマートフォンから</a:t>
            </a:r>
            <a:endParaRPr kumimoji="1" lang="en-US" altLang="ja-JP" sz="1200" dirty="0">
              <a:latin typeface="+mn-ea"/>
              <a:ea typeface="+mn-ea"/>
            </a:endParaRPr>
          </a:p>
        </p:txBody>
      </p:sp>
      <p:sp>
        <p:nvSpPr>
          <p:cNvPr id="17" name="正方形/長方形 16">
            <a:extLst>
              <a:ext uri="{FF2B5EF4-FFF2-40B4-BE49-F238E27FC236}">
                <a16:creationId xmlns:a16="http://schemas.microsoft.com/office/drawing/2014/main" id="{50056ACB-FD2C-F0FA-7B2F-0E29779C0CE2}"/>
              </a:ext>
            </a:extLst>
          </p:cNvPr>
          <p:cNvSpPr/>
          <p:nvPr/>
        </p:nvSpPr>
        <p:spPr>
          <a:xfrm>
            <a:off x="1544487" y="5679845"/>
            <a:ext cx="2147979" cy="310551"/>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8" name="テキスト ボックス 17">
            <a:extLst>
              <a:ext uri="{FF2B5EF4-FFF2-40B4-BE49-F238E27FC236}">
                <a16:creationId xmlns:a16="http://schemas.microsoft.com/office/drawing/2014/main" id="{B870C60E-F284-9D93-EA54-151D56055CA6}"/>
              </a:ext>
            </a:extLst>
          </p:cNvPr>
          <p:cNvSpPr txBox="1"/>
          <p:nvPr/>
        </p:nvSpPr>
        <p:spPr>
          <a:xfrm>
            <a:off x="1622125" y="5742756"/>
            <a:ext cx="1524001" cy="226216"/>
          </a:xfrm>
          <a:prstGeom prst="rect">
            <a:avLst/>
          </a:prstGeom>
          <a:noFill/>
        </p:spPr>
        <p:txBody>
          <a:bodyPr wrap="square" lIns="0" tIns="0" rIns="0" bIns="0" rtlCol="0">
            <a:spAutoFit/>
          </a:bodyPr>
          <a:lstStyle/>
          <a:p>
            <a:pPr algn="just">
              <a:lnSpc>
                <a:spcPct val="105000"/>
              </a:lnSpc>
            </a:pPr>
            <a:r>
              <a:rPr kumimoji="1" lang="ja-JP" altLang="en-US" sz="1400" b="1" dirty="0">
                <a:latin typeface="+mn-ea"/>
                <a:ea typeface="+mn-ea"/>
              </a:rPr>
              <a:t>税の学習コーナー</a:t>
            </a:r>
            <a:endParaRPr kumimoji="1" lang="en-US" altLang="ja-JP" sz="1400" b="1" dirty="0">
              <a:latin typeface="+mn-ea"/>
              <a:ea typeface="+mn-ea"/>
            </a:endParaRPr>
          </a:p>
        </p:txBody>
      </p:sp>
      <p:sp>
        <p:nvSpPr>
          <p:cNvPr id="19" name="楕円 18">
            <a:extLst>
              <a:ext uri="{FF2B5EF4-FFF2-40B4-BE49-F238E27FC236}">
                <a16:creationId xmlns:a16="http://schemas.microsoft.com/office/drawing/2014/main" id="{0A033698-7291-57D5-CDFD-4A13C41AA2D7}"/>
              </a:ext>
            </a:extLst>
          </p:cNvPr>
          <p:cNvSpPr/>
          <p:nvPr/>
        </p:nvSpPr>
        <p:spPr>
          <a:xfrm>
            <a:off x="3385510" y="5739511"/>
            <a:ext cx="142336" cy="142336"/>
          </a:xfrm>
          <a:prstGeom prst="ellipse">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20" name="直線コネクタ 19">
            <a:extLst>
              <a:ext uri="{FF2B5EF4-FFF2-40B4-BE49-F238E27FC236}">
                <a16:creationId xmlns:a16="http://schemas.microsoft.com/office/drawing/2014/main" id="{360D5010-8963-3113-15F8-0C4BDE3D71BC}"/>
              </a:ext>
            </a:extLst>
          </p:cNvPr>
          <p:cNvCxnSpPr>
            <a:cxnSpLocks/>
            <a:stCxn id="19" idx="5"/>
          </p:cNvCxnSpPr>
          <p:nvPr/>
        </p:nvCxnSpPr>
        <p:spPr>
          <a:xfrm>
            <a:off x="3507001" y="5861002"/>
            <a:ext cx="66133" cy="72603"/>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21" name="テキスト ボックス 20">
            <a:extLst>
              <a:ext uri="{FF2B5EF4-FFF2-40B4-BE49-F238E27FC236}">
                <a16:creationId xmlns:a16="http://schemas.microsoft.com/office/drawing/2014/main" id="{BD5DF5DF-2DE7-1149-6588-E1F0D87E394A}"/>
              </a:ext>
            </a:extLst>
          </p:cNvPr>
          <p:cNvSpPr txBox="1"/>
          <p:nvPr/>
        </p:nvSpPr>
        <p:spPr>
          <a:xfrm>
            <a:off x="1162408" y="6090463"/>
            <a:ext cx="2990019" cy="180242"/>
          </a:xfrm>
          <a:prstGeom prst="rect">
            <a:avLst/>
          </a:prstGeom>
          <a:noFill/>
        </p:spPr>
        <p:txBody>
          <a:bodyPr wrap="square" lIns="0" tIns="0" rIns="0" bIns="0" rtlCol="0">
            <a:spAutoFit/>
          </a:bodyPr>
          <a:lstStyle/>
          <a:p>
            <a:pPr algn="just">
              <a:lnSpc>
                <a:spcPct val="105000"/>
              </a:lnSpc>
            </a:pPr>
            <a:r>
              <a:rPr kumimoji="1" lang="en-US" altLang="ja-JP" sz="1200" dirty="0">
                <a:ea typeface="+mn-ea"/>
                <a:hlinkClick r:id="rId3"/>
              </a:rPr>
              <a:t>https://www.nta.go.jp/taxes/kids/index.htm</a:t>
            </a:r>
            <a:endParaRPr kumimoji="1" lang="en-US" altLang="ja-JP" sz="1200" dirty="0">
              <a:ea typeface="+mn-ea"/>
            </a:endParaRPr>
          </a:p>
        </p:txBody>
      </p:sp>
      <p:grpSp>
        <p:nvGrpSpPr>
          <p:cNvPr id="67" name="グループ化 66">
            <a:extLst>
              <a:ext uri="{FF2B5EF4-FFF2-40B4-BE49-F238E27FC236}">
                <a16:creationId xmlns:a16="http://schemas.microsoft.com/office/drawing/2014/main" id="{76312FE5-9D5F-459A-86A0-6CD50A0E4EF6}"/>
              </a:ext>
            </a:extLst>
          </p:cNvPr>
          <p:cNvGrpSpPr/>
          <p:nvPr/>
        </p:nvGrpSpPr>
        <p:grpSpPr>
          <a:xfrm>
            <a:off x="4290204" y="5446956"/>
            <a:ext cx="803695" cy="803695"/>
            <a:chOff x="-4205647" y="2922663"/>
            <a:chExt cx="3552825" cy="3552825"/>
          </a:xfrm>
        </p:grpSpPr>
        <p:sp>
          <p:nvSpPr>
            <p:cNvPr id="68" name="フリーフォーム: 図形 67">
              <a:extLst>
                <a:ext uri="{FF2B5EF4-FFF2-40B4-BE49-F238E27FC236}">
                  <a16:creationId xmlns:a16="http://schemas.microsoft.com/office/drawing/2014/main" id="{E57EE799-C36E-149B-DE0A-84AAA9BDCBBE}"/>
                </a:ext>
              </a:extLst>
            </p:cNvPr>
            <p:cNvSpPr/>
            <p:nvPr/>
          </p:nvSpPr>
          <p:spPr>
            <a:xfrm>
              <a:off x="-4205647" y="2922663"/>
              <a:ext cx="3552825" cy="3552825"/>
            </a:xfrm>
            <a:custGeom>
              <a:avLst/>
              <a:gdLst>
                <a:gd name="connsiteX0" fmla="*/ 0 w 3552825"/>
                <a:gd name="connsiteY0" fmla="*/ 0 h 3552825"/>
                <a:gd name="connsiteX1" fmla="*/ 3552825 w 3552825"/>
                <a:gd name="connsiteY1" fmla="*/ 0 h 3552825"/>
                <a:gd name="connsiteX2" fmla="*/ 3552825 w 3552825"/>
                <a:gd name="connsiteY2" fmla="*/ 3552825 h 3552825"/>
                <a:gd name="connsiteX3" fmla="*/ 0 w 3552825"/>
                <a:gd name="connsiteY3" fmla="*/ 3552825 h 3552825"/>
              </a:gdLst>
              <a:ahLst/>
              <a:cxnLst>
                <a:cxn ang="0">
                  <a:pos x="connsiteX0" y="connsiteY0"/>
                </a:cxn>
                <a:cxn ang="0">
                  <a:pos x="connsiteX1" y="connsiteY1"/>
                </a:cxn>
                <a:cxn ang="0">
                  <a:pos x="connsiteX2" y="connsiteY2"/>
                </a:cxn>
                <a:cxn ang="0">
                  <a:pos x="connsiteX3" y="connsiteY3"/>
                </a:cxn>
              </a:cxnLst>
              <a:rect l="l" t="t" r="r" b="b"/>
              <a:pathLst>
                <a:path w="3552825" h="3552825">
                  <a:moveTo>
                    <a:pt x="0" y="0"/>
                  </a:moveTo>
                  <a:lnTo>
                    <a:pt x="3552825" y="0"/>
                  </a:lnTo>
                  <a:lnTo>
                    <a:pt x="3552825" y="3552825"/>
                  </a:lnTo>
                  <a:lnTo>
                    <a:pt x="0" y="3552825"/>
                  </a:lnTo>
                  <a:close/>
                </a:path>
              </a:pathLst>
            </a:custGeom>
            <a:solidFill>
              <a:srgbClr val="FFFFFF"/>
            </a:solidFill>
            <a:ln w="12689" cap="flat">
              <a:noFill/>
              <a:prstDash val="solid"/>
              <a:miter/>
            </a:ln>
          </p:spPr>
          <p:txBody>
            <a:bodyPr rtlCol="0" anchor="ctr"/>
            <a:lstStyle/>
            <a:p>
              <a:endParaRPr lang="ja-JP" altLang="en-US"/>
            </a:p>
          </p:txBody>
        </p:sp>
        <p:grpSp>
          <p:nvGrpSpPr>
            <p:cNvPr id="69" name="グラフィックス 40">
              <a:extLst>
                <a:ext uri="{FF2B5EF4-FFF2-40B4-BE49-F238E27FC236}">
                  <a16:creationId xmlns:a16="http://schemas.microsoft.com/office/drawing/2014/main" id="{5156CB7F-BB03-AD57-554F-237E007671C2}"/>
                </a:ext>
              </a:extLst>
            </p:cNvPr>
            <p:cNvGrpSpPr/>
            <p:nvPr/>
          </p:nvGrpSpPr>
          <p:grpSpPr>
            <a:xfrm>
              <a:off x="-3901119" y="3227190"/>
              <a:ext cx="2943770" cy="2943770"/>
              <a:chOff x="-3901119" y="3227190"/>
              <a:chExt cx="2943770" cy="2943770"/>
            </a:xfrm>
            <a:solidFill>
              <a:srgbClr val="000000"/>
            </a:solidFill>
          </p:grpSpPr>
          <p:sp>
            <p:nvSpPr>
              <p:cNvPr id="70" name="フリーフォーム: 図形 69">
                <a:extLst>
                  <a:ext uri="{FF2B5EF4-FFF2-40B4-BE49-F238E27FC236}">
                    <a16:creationId xmlns:a16="http://schemas.microsoft.com/office/drawing/2014/main" id="{CF41260F-119E-E41B-C5EE-0A78CF97DA64}"/>
                  </a:ext>
                </a:extLst>
              </p:cNvPr>
              <p:cNvSpPr/>
              <p:nvPr/>
            </p:nvSpPr>
            <p:spPr>
              <a:xfrm flipV="1">
                <a:off x="-3901119" y="3227190"/>
                <a:ext cx="710565" cy="710565"/>
              </a:xfrm>
              <a:custGeom>
                <a:avLst/>
                <a:gdLst>
                  <a:gd name="connsiteX0" fmla="*/ -988 w 710565"/>
                  <a:gd name="connsiteY0" fmla="*/ 350775 h 710565"/>
                  <a:gd name="connsiteX1" fmla="*/ -988 w 710565"/>
                  <a:gd name="connsiteY1" fmla="*/ -4508 h 710565"/>
                  <a:gd name="connsiteX2" fmla="*/ 354295 w 710565"/>
                  <a:gd name="connsiteY2" fmla="*/ -4508 h 710565"/>
                  <a:gd name="connsiteX3" fmla="*/ 709577 w 710565"/>
                  <a:gd name="connsiteY3" fmla="*/ -4508 h 710565"/>
                  <a:gd name="connsiteX4" fmla="*/ 709577 w 710565"/>
                  <a:gd name="connsiteY4" fmla="*/ 350775 h 710565"/>
                  <a:gd name="connsiteX5" fmla="*/ 709577 w 710565"/>
                  <a:gd name="connsiteY5" fmla="*/ 706057 h 710565"/>
                  <a:gd name="connsiteX6" fmla="*/ 354295 w 710565"/>
                  <a:gd name="connsiteY6" fmla="*/ 706057 h 710565"/>
                  <a:gd name="connsiteX7" fmla="*/ -988 w 710565"/>
                  <a:gd name="connsiteY7" fmla="*/ 706057 h 710565"/>
                  <a:gd name="connsiteX8" fmla="*/ -988 w 710565"/>
                  <a:gd name="connsiteY8" fmla="*/ 350775 h 710565"/>
                  <a:gd name="connsiteX9" fmla="*/ 608068 w 710565"/>
                  <a:gd name="connsiteY9" fmla="*/ 350775 h 710565"/>
                  <a:gd name="connsiteX10" fmla="*/ 608068 w 710565"/>
                  <a:gd name="connsiteY10" fmla="*/ 97001 h 710565"/>
                  <a:gd name="connsiteX11" fmla="*/ 354295 w 710565"/>
                  <a:gd name="connsiteY11" fmla="*/ 97001 h 710565"/>
                  <a:gd name="connsiteX12" fmla="*/ 100521 w 710565"/>
                  <a:gd name="connsiteY12" fmla="*/ 97001 h 710565"/>
                  <a:gd name="connsiteX13" fmla="*/ 100521 w 710565"/>
                  <a:gd name="connsiteY13" fmla="*/ 350775 h 710565"/>
                  <a:gd name="connsiteX14" fmla="*/ 100521 w 710565"/>
                  <a:gd name="connsiteY14" fmla="*/ 604548 h 710565"/>
                  <a:gd name="connsiteX15" fmla="*/ 354295 w 710565"/>
                  <a:gd name="connsiteY15" fmla="*/ 604548 h 710565"/>
                  <a:gd name="connsiteX16" fmla="*/ 608068 w 710565"/>
                  <a:gd name="connsiteY16" fmla="*/ 604548 h 710565"/>
                  <a:gd name="connsiteX17" fmla="*/ 608068 w 710565"/>
                  <a:gd name="connsiteY17" fmla="*/ 350775 h 7105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710565" h="710565">
                    <a:moveTo>
                      <a:pt x="-988" y="350775"/>
                    </a:moveTo>
                    <a:lnTo>
                      <a:pt x="-988" y="-4508"/>
                    </a:lnTo>
                    <a:lnTo>
                      <a:pt x="354295" y="-4508"/>
                    </a:lnTo>
                    <a:lnTo>
                      <a:pt x="709577" y="-4508"/>
                    </a:lnTo>
                    <a:lnTo>
                      <a:pt x="709577" y="350775"/>
                    </a:lnTo>
                    <a:lnTo>
                      <a:pt x="709577" y="706057"/>
                    </a:lnTo>
                    <a:lnTo>
                      <a:pt x="354295" y="706057"/>
                    </a:lnTo>
                    <a:lnTo>
                      <a:pt x="-988" y="706057"/>
                    </a:lnTo>
                    <a:lnTo>
                      <a:pt x="-988" y="350775"/>
                    </a:lnTo>
                    <a:close/>
                    <a:moveTo>
                      <a:pt x="608068" y="350775"/>
                    </a:moveTo>
                    <a:lnTo>
                      <a:pt x="608068" y="97001"/>
                    </a:lnTo>
                    <a:lnTo>
                      <a:pt x="354295" y="97001"/>
                    </a:lnTo>
                    <a:lnTo>
                      <a:pt x="100521" y="97001"/>
                    </a:lnTo>
                    <a:lnTo>
                      <a:pt x="100521" y="350775"/>
                    </a:lnTo>
                    <a:lnTo>
                      <a:pt x="100521" y="604548"/>
                    </a:lnTo>
                    <a:lnTo>
                      <a:pt x="354295" y="604548"/>
                    </a:lnTo>
                    <a:lnTo>
                      <a:pt x="608068" y="604548"/>
                    </a:lnTo>
                    <a:lnTo>
                      <a:pt x="608068" y="350775"/>
                    </a:lnTo>
                    <a:close/>
                  </a:path>
                </a:pathLst>
              </a:custGeom>
              <a:solidFill>
                <a:srgbClr val="000000"/>
              </a:solidFill>
              <a:ln w="634" cap="flat">
                <a:noFill/>
                <a:prstDash val="solid"/>
                <a:miter/>
              </a:ln>
            </p:spPr>
            <p:txBody>
              <a:bodyPr rtlCol="0" anchor="ctr"/>
              <a:lstStyle/>
              <a:p>
                <a:endParaRPr lang="ja-JP" altLang="en-US"/>
              </a:p>
            </p:txBody>
          </p:sp>
          <p:sp>
            <p:nvSpPr>
              <p:cNvPr id="71" name="フリーフォーム: 図形 70">
                <a:extLst>
                  <a:ext uri="{FF2B5EF4-FFF2-40B4-BE49-F238E27FC236}">
                    <a16:creationId xmlns:a16="http://schemas.microsoft.com/office/drawing/2014/main" id="{F94E663B-2BD4-C7AF-EBE5-2CD0795ECA29}"/>
                  </a:ext>
                </a:extLst>
              </p:cNvPr>
              <p:cNvSpPr/>
              <p:nvPr/>
            </p:nvSpPr>
            <p:spPr>
              <a:xfrm flipV="1">
                <a:off x="-3698100" y="3430209"/>
                <a:ext cx="304527" cy="304527"/>
              </a:xfrm>
              <a:custGeom>
                <a:avLst/>
                <a:gdLst>
                  <a:gd name="connsiteX0" fmla="*/ -988 w 304527"/>
                  <a:gd name="connsiteY0" fmla="*/ 147756 h 304527"/>
                  <a:gd name="connsiteX1" fmla="*/ -988 w 304527"/>
                  <a:gd name="connsiteY1" fmla="*/ -4508 h 304527"/>
                  <a:gd name="connsiteX2" fmla="*/ 151276 w 304527"/>
                  <a:gd name="connsiteY2" fmla="*/ -4508 h 304527"/>
                  <a:gd name="connsiteX3" fmla="*/ 303540 w 304527"/>
                  <a:gd name="connsiteY3" fmla="*/ -4508 h 304527"/>
                  <a:gd name="connsiteX4" fmla="*/ 303540 w 304527"/>
                  <a:gd name="connsiteY4" fmla="*/ 147756 h 304527"/>
                  <a:gd name="connsiteX5" fmla="*/ 303540 w 304527"/>
                  <a:gd name="connsiteY5" fmla="*/ 300020 h 304527"/>
                  <a:gd name="connsiteX6" fmla="*/ 151276 w 304527"/>
                  <a:gd name="connsiteY6" fmla="*/ 300020 h 304527"/>
                  <a:gd name="connsiteX7" fmla="*/ -988 w 304527"/>
                  <a:gd name="connsiteY7" fmla="*/ 300020 h 304527"/>
                  <a:gd name="connsiteX8" fmla="*/ -988 w 304527"/>
                  <a:gd name="connsiteY8" fmla="*/ 147756 h 3045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04527" h="304527">
                    <a:moveTo>
                      <a:pt x="-988" y="147756"/>
                    </a:moveTo>
                    <a:lnTo>
                      <a:pt x="-988" y="-4508"/>
                    </a:lnTo>
                    <a:lnTo>
                      <a:pt x="151276" y="-4508"/>
                    </a:lnTo>
                    <a:lnTo>
                      <a:pt x="303540" y="-4508"/>
                    </a:lnTo>
                    <a:lnTo>
                      <a:pt x="303540" y="147756"/>
                    </a:lnTo>
                    <a:lnTo>
                      <a:pt x="303540" y="300020"/>
                    </a:lnTo>
                    <a:lnTo>
                      <a:pt x="151276" y="300020"/>
                    </a:lnTo>
                    <a:lnTo>
                      <a:pt x="-988" y="300020"/>
                    </a:lnTo>
                    <a:lnTo>
                      <a:pt x="-988" y="147756"/>
                    </a:lnTo>
                    <a:close/>
                  </a:path>
                </a:pathLst>
              </a:custGeom>
              <a:solidFill>
                <a:srgbClr val="000000"/>
              </a:solidFill>
              <a:ln w="634" cap="flat">
                <a:noFill/>
                <a:prstDash val="solid"/>
                <a:miter/>
              </a:ln>
            </p:spPr>
            <p:txBody>
              <a:bodyPr rtlCol="0" anchor="ctr"/>
              <a:lstStyle/>
              <a:p>
                <a:endParaRPr lang="ja-JP" altLang="en-US"/>
              </a:p>
            </p:txBody>
          </p:sp>
          <p:sp>
            <p:nvSpPr>
              <p:cNvPr id="72" name="フリーフォーム: 図形 71">
                <a:extLst>
                  <a:ext uri="{FF2B5EF4-FFF2-40B4-BE49-F238E27FC236}">
                    <a16:creationId xmlns:a16="http://schemas.microsoft.com/office/drawing/2014/main" id="{A0EE49A5-7DE3-2DFB-2BED-218ECB914A9D}"/>
                  </a:ext>
                </a:extLst>
              </p:cNvPr>
              <p:cNvSpPr/>
              <p:nvPr/>
            </p:nvSpPr>
            <p:spPr>
              <a:xfrm flipV="1">
                <a:off x="-3901119" y="3227190"/>
                <a:ext cx="2943769" cy="2943769"/>
              </a:xfrm>
              <a:custGeom>
                <a:avLst/>
                <a:gdLst>
                  <a:gd name="connsiteX0" fmla="*/ 1113942 w 2943769"/>
                  <a:gd name="connsiteY0" fmla="*/ 2890355 h 2943769"/>
                  <a:gd name="connsiteX1" fmla="*/ 1113942 w 2943769"/>
                  <a:gd name="connsiteY1" fmla="*/ 2839600 h 2943769"/>
                  <a:gd name="connsiteX2" fmla="*/ 1012433 w 2943769"/>
                  <a:gd name="connsiteY2" fmla="*/ 2839600 h 2943769"/>
                  <a:gd name="connsiteX3" fmla="*/ 910924 w 2943769"/>
                  <a:gd name="connsiteY3" fmla="*/ 2839600 h 2943769"/>
                  <a:gd name="connsiteX4" fmla="*/ 910924 w 2943769"/>
                  <a:gd name="connsiteY4" fmla="*/ 2788845 h 2943769"/>
                  <a:gd name="connsiteX5" fmla="*/ 910924 w 2943769"/>
                  <a:gd name="connsiteY5" fmla="*/ 2738091 h 2943769"/>
                  <a:gd name="connsiteX6" fmla="*/ 1012433 w 2943769"/>
                  <a:gd name="connsiteY6" fmla="*/ 2738091 h 2943769"/>
                  <a:gd name="connsiteX7" fmla="*/ 1113942 w 2943769"/>
                  <a:gd name="connsiteY7" fmla="*/ 2738091 h 2943769"/>
                  <a:gd name="connsiteX8" fmla="*/ 1113942 w 2943769"/>
                  <a:gd name="connsiteY8" fmla="*/ 2788845 h 2943769"/>
                  <a:gd name="connsiteX9" fmla="*/ 1113942 w 2943769"/>
                  <a:gd name="connsiteY9" fmla="*/ 2839600 h 2943769"/>
                  <a:gd name="connsiteX10" fmla="*/ 1266206 w 2943769"/>
                  <a:gd name="connsiteY10" fmla="*/ 2839600 h 2943769"/>
                  <a:gd name="connsiteX11" fmla="*/ 1418470 w 2943769"/>
                  <a:gd name="connsiteY11" fmla="*/ 2839600 h 2943769"/>
                  <a:gd name="connsiteX12" fmla="*/ 1418470 w 2943769"/>
                  <a:gd name="connsiteY12" fmla="*/ 2738091 h 2943769"/>
                  <a:gd name="connsiteX13" fmla="*/ 1418470 w 2943769"/>
                  <a:gd name="connsiteY13" fmla="*/ 2636582 h 2943769"/>
                  <a:gd name="connsiteX14" fmla="*/ 1367715 w 2943769"/>
                  <a:gd name="connsiteY14" fmla="*/ 2636582 h 2943769"/>
                  <a:gd name="connsiteX15" fmla="*/ 1316961 w 2943769"/>
                  <a:gd name="connsiteY15" fmla="*/ 2636582 h 2943769"/>
                  <a:gd name="connsiteX16" fmla="*/ 1316961 w 2943769"/>
                  <a:gd name="connsiteY16" fmla="*/ 2687336 h 2943769"/>
                  <a:gd name="connsiteX17" fmla="*/ 1316961 w 2943769"/>
                  <a:gd name="connsiteY17" fmla="*/ 2738091 h 2943769"/>
                  <a:gd name="connsiteX18" fmla="*/ 1266206 w 2943769"/>
                  <a:gd name="connsiteY18" fmla="*/ 2738091 h 2943769"/>
                  <a:gd name="connsiteX19" fmla="*/ 1215451 w 2943769"/>
                  <a:gd name="connsiteY19" fmla="*/ 2738091 h 2943769"/>
                  <a:gd name="connsiteX20" fmla="*/ 1215451 w 2943769"/>
                  <a:gd name="connsiteY20" fmla="*/ 2636582 h 2943769"/>
                  <a:gd name="connsiteX21" fmla="*/ 1215451 w 2943769"/>
                  <a:gd name="connsiteY21" fmla="*/ 2535072 h 2943769"/>
                  <a:gd name="connsiteX22" fmla="*/ 1266206 w 2943769"/>
                  <a:gd name="connsiteY22" fmla="*/ 2535072 h 2943769"/>
                  <a:gd name="connsiteX23" fmla="*/ 1316961 w 2943769"/>
                  <a:gd name="connsiteY23" fmla="*/ 2535072 h 2943769"/>
                  <a:gd name="connsiteX24" fmla="*/ 1316961 w 2943769"/>
                  <a:gd name="connsiteY24" fmla="*/ 2484318 h 2943769"/>
                  <a:gd name="connsiteX25" fmla="*/ 1316961 w 2943769"/>
                  <a:gd name="connsiteY25" fmla="*/ 2433563 h 2943769"/>
                  <a:gd name="connsiteX26" fmla="*/ 1215451 w 2943769"/>
                  <a:gd name="connsiteY26" fmla="*/ 2433563 h 2943769"/>
                  <a:gd name="connsiteX27" fmla="*/ 1113942 w 2943769"/>
                  <a:gd name="connsiteY27" fmla="*/ 2433563 h 2943769"/>
                  <a:gd name="connsiteX28" fmla="*/ 1113942 w 2943769"/>
                  <a:gd name="connsiteY28" fmla="*/ 2382808 h 2943769"/>
                  <a:gd name="connsiteX29" fmla="*/ 1113942 w 2943769"/>
                  <a:gd name="connsiteY29" fmla="*/ 2332054 h 2943769"/>
                  <a:gd name="connsiteX30" fmla="*/ 1063188 w 2943769"/>
                  <a:gd name="connsiteY30" fmla="*/ 2332054 h 2943769"/>
                  <a:gd name="connsiteX31" fmla="*/ 1012433 w 2943769"/>
                  <a:gd name="connsiteY31" fmla="*/ 2332054 h 2943769"/>
                  <a:gd name="connsiteX32" fmla="*/ 1012433 w 2943769"/>
                  <a:gd name="connsiteY32" fmla="*/ 2230544 h 2943769"/>
                  <a:gd name="connsiteX33" fmla="*/ 1012433 w 2943769"/>
                  <a:gd name="connsiteY33" fmla="*/ 2129035 h 2943769"/>
                  <a:gd name="connsiteX34" fmla="*/ 961678 w 2943769"/>
                  <a:gd name="connsiteY34" fmla="*/ 2129035 h 2943769"/>
                  <a:gd name="connsiteX35" fmla="*/ 910924 w 2943769"/>
                  <a:gd name="connsiteY35" fmla="*/ 2129035 h 2943769"/>
                  <a:gd name="connsiteX36" fmla="*/ 910924 w 2943769"/>
                  <a:gd name="connsiteY36" fmla="*/ 2078280 h 2943769"/>
                  <a:gd name="connsiteX37" fmla="*/ 910924 w 2943769"/>
                  <a:gd name="connsiteY37" fmla="*/ 2027526 h 2943769"/>
                  <a:gd name="connsiteX38" fmla="*/ 860169 w 2943769"/>
                  <a:gd name="connsiteY38" fmla="*/ 2027526 h 2943769"/>
                  <a:gd name="connsiteX39" fmla="*/ 809414 w 2943769"/>
                  <a:gd name="connsiteY39" fmla="*/ 2027526 h 2943769"/>
                  <a:gd name="connsiteX40" fmla="*/ 809414 w 2943769"/>
                  <a:gd name="connsiteY40" fmla="*/ 2078280 h 2943769"/>
                  <a:gd name="connsiteX41" fmla="*/ 809414 w 2943769"/>
                  <a:gd name="connsiteY41" fmla="*/ 2129035 h 2943769"/>
                  <a:gd name="connsiteX42" fmla="*/ 657150 w 2943769"/>
                  <a:gd name="connsiteY42" fmla="*/ 2129035 h 2943769"/>
                  <a:gd name="connsiteX43" fmla="*/ 504886 w 2943769"/>
                  <a:gd name="connsiteY43" fmla="*/ 2129035 h 2943769"/>
                  <a:gd name="connsiteX44" fmla="*/ 504886 w 2943769"/>
                  <a:gd name="connsiteY44" fmla="*/ 2027526 h 2943769"/>
                  <a:gd name="connsiteX45" fmla="*/ 504886 w 2943769"/>
                  <a:gd name="connsiteY45" fmla="*/ 1926016 h 2943769"/>
                  <a:gd name="connsiteX46" fmla="*/ 555641 w 2943769"/>
                  <a:gd name="connsiteY46" fmla="*/ 1926016 h 2943769"/>
                  <a:gd name="connsiteX47" fmla="*/ 606396 w 2943769"/>
                  <a:gd name="connsiteY47" fmla="*/ 1926016 h 2943769"/>
                  <a:gd name="connsiteX48" fmla="*/ 606396 w 2943769"/>
                  <a:gd name="connsiteY48" fmla="*/ 1875262 h 2943769"/>
                  <a:gd name="connsiteX49" fmla="*/ 606396 w 2943769"/>
                  <a:gd name="connsiteY49" fmla="*/ 1824507 h 2943769"/>
                  <a:gd name="connsiteX50" fmla="*/ 657150 w 2943769"/>
                  <a:gd name="connsiteY50" fmla="*/ 1824507 h 2943769"/>
                  <a:gd name="connsiteX51" fmla="*/ 707905 w 2943769"/>
                  <a:gd name="connsiteY51" fmla="*/ 1824507 h 2943769"/>
                  <a:gd name="connsiteX52" fmla="*/ 707905 w 2943769"/>
                  <a:gd name="connsiteY52" fmla="*/ 1773753 h 2943769"/>
                  <a:gd name="connsiteX53" fmla="*/ 707905 w 2943769"/>
                  <a:gd name="connsiteY53" fmla="*/ 1722998 h 2943769"/>
                  <a:gd name="connsiteX54" fmla="*/ 606396 w 2943769"/>
                  <a:gd name="connsiteY54" fmla="*/ 1722998 h 2943769"/>
                  <a:gd name="connsiteX55" fmla="*/ 504886 w 2943769"/>
                  <a:gd name="connsiteY55" fmla="*/ 1722998 h 2943769"/>
                  <a:gd name="connsiteX56" fmla="*/ 504886 w 2943769"/>
                  <a:gd name="connsiteY56" fmla="*/ 1773753 h 2943769"/>
                  <a:gd name="connsiteX57" fmla="*/ 504886 w 2943769"/>
                  <a:gd name="connsiteY57" fmla="*/ 1824507 h 2943769"/>
                  <a:gd name="connsiteX58" fmla="*/ 454132 w 2943769"/>
                  <a:gd name="connsiteY58" fmla="*/ 1824507 h 2943769"/>
                  <a:gd name="connsiteX59" fmla="*/ 403377 w 2943769"/>
                  <a:gd name="connsiteY59" fmla="*/ 1824507 h 2943769"/>
                  <a:gd name="connsiteX60" fmla="*/ 403377 w 2943769"/>
                  <a:gd name="connsiteY60" fmla="*/ 1773753 h 2943769"/>
                  <a:gd name="connsiteX61" fmla="*/ 403377 w 2943769"/>
                  <a:gd name="connsiteY61" fmla="*/ 1722998 h 2943769"/>
                  <a:gd name="connsiteX62" fmla="*/ 352623 w 2943769"/>
                  <a:gd name="connsiteY62" fmla="*/ 1722998 h 2943769"/>
                  <a:gd name="connsiteX63" fmla="*/ 301868 w 2943769"/>
                  <a:gd name="connsiteY63" fmla="*/ 1722998 h 2943769"/>
                  <a:gd name="connsiteX64" fmla="*/ 301868 w 2943769"/>
                  <a:gd name="connsiteY64" fmla="*/ 1773753 h 2943769"/>
                  <a:gd name="connsiteX65" fmla="*/ 301868 w 2943769"/>
                  <a:gd name="connsiteY65" fmla="*/ 1824507 h 2943769"/>
                  <a:gd name="connsiteX66" fmla="*/ 251113 w 2943769"/>
                  <a:gd name="connsiteY66" fmla="*/ 1824507 h 2943769"/>
                  <a:gd name="connsiteX67" fmla="*/ 200359 w 2943769"/>
                  <a:gd name="connsiteY67" fmla="*/ 1824507 h 2943769"/>
                  <a:gd name="connsiteX68" fmla="*/ 200359 w 2943769"/>
                  <a:gd name="connsiteY68" fmla="*/ 1570734 h 2943769"/>
                  <a:gd name="connsiteX69" fmla="*/ 200359 w 2943769"/>
                  <a:gd name="connsiteY69" fmla="*/ 1316961 h 2943769"/>
                  <a:gd name="connsiteX70" fmla="*/ 149604 w 2943769"/>
                  <a:gd name="connsiteY70" fmla="*/ 1316961 h 2943769"/>
                  <a:gd name="connsiteX71" fmla="*/ 98849 w 2943769"/>
                  <a:gd name="connsiteY71" fmla="*/ 1316961 h 2943769"/>
                  <a:gd name="connsiteX72" fmla="*/ 98849 w 2943769"/>
                  <a:gd name="connsiteY72" fmla="*/ 1266206 h 2943769"/>
                  <a:gd name="connsiteX73" fmla="*/ 98849 w 2943769"/>
                  <a:gd name="connsiteY73" fmla="*/ 1215451 h 2943769"/>
                  <a:gd name="connsiteX74" fmla="*/ 48095 w 2943769"/>
                  <a:gd name="connsiteY74" fmla="*/ 1215451 h 2943769"/>
                  <a:gd name="connsiteX75" fmla="*/ -2660 w 2943769"/>
                  <a:gd name="connsiteY75" fmla="*/ 1215451 h 2943769"/>
                  <a:gd name="connsiteX76" fmla="*/ -2660 w 2943769"/>
                  <a:gd name="connsiteY76" fmla="*/ 1012433 h 2943769"/>
                  <a:gd name="connsiteX77" fmla="*/ -2660 w 2943769"/>
                  <a:gd name="connsiteY77" fmla="*/ 809414 h 2943769"/>
                  <a:gd name="connsiteX78" fmla="*/ 48095 w 2943769"/>
                  <a:gd name="connsiteY78" fmla="*/ 809414 h 2943769"/>
                  <a:gd name="connsiteX79" fmla="*/ 98849 w 2943769"/>
                  <a:gd name="connsiteY79" fmla="*/ 809414 h 2943769"/>
                  <a:gd name="connsiteX80" fmla="*/ 98849 w 2943769"/>
                  <a:gd name="connsiteY80" fmla="*/ 910924 h 2943769"/>
                  <a:gd name="connsiteX81" fmla="*/ 98849 w 2943769"/>
                  <a:gd name="connsiteY81" fmla="*/ 1012433 h 2943769"/>
                  <a:gd name="connsiteX82" fmla="*/ 149604 w 2943769"/>
                  <a:gd name="connsiteY82" fmla="*/ 1012433 h 2943769"/>
                  <a:gd name="connsiteX83" fmla="*/ 200359 w 2943769"/>
                  <a:gd name="connsiteY83" fmla="*/ 1012433 h 2943769"/>
                  <a:gd name="connsiteX84" fmla="*/ 200359 w 2943769"/>
                  <a:gd name="connsiteY84" fmla="*/ 910924 h 2943769"/>
                  <a:gd name="connsiteX85" fmla="*/ 200359 w 2943769"/>
                  <a:gd name="connsiteY85" fmla="*/ 809414 h 2943769"/>
                  <a:gd name="connsiteX86" fmla="*/ 352623 w 2943769"/>
                  <a:gd name="connsiteY86" fmla="*/ 809414 h 2943769"/>
                  <a:gd name="connsiteX87" fmla="*/ 504886 w 2943769"/>
                  <a:gd name="connsiteY87" fmla="*/ 809414 h 2943769"/>
                  <a:gd name="connsiteX88" fmla="*/ 504886 w 2943769"/>
                  <a:gd name="connsiteY88" fmla="*/ 860169 h 2943769"/>
                  <a:gd name="connsiteX89" fmla="*/ 504886 w 2943769"/>
                  <a:gd name="connsiteY89" fmla="*/ 910924 h 2943769"/>
                  <a:gd name="connsiteX90" fmla="*/ 403377 w 2943769"/>
                  <a:gd name="connsiteY90" fmla="*/ 910924 h 2943769"/>
                  <a:gd name="connsiteX91" fmla="*/ 301868 w 2943769"/>
                  <a:gd name="connsiteY91" fmla="*/ 910924 h 2943769"/>
                  <a:gd name="connsiteX92" fmla="*/ 301868 w 2943769"/>
                  <a:gd name="connsiteY92" fmla="*/ 961678 h 2943769"/>
                  <a:gd name="connsiteX93" fmla="*/ 301868 w 2943769"/>
                  <a:gd name="connsiteY93" fmla="*/ 1012433 h 2943769"/>
                  <a:gd name="connsiteX94" fmla="*/ 504886 w 2943769"/>
                  <a:gd name="connsiteY94" fmla="*/ 1012433 h 2943769"/>
                  <a:gd name="connsiteX95" fmla="*/ 707905 w 2943769"/>
                  <a:gd name="connsiteY95" fmla="*/ 1012433 h 2943769"/>
                  <a:gd name="connsiteX96" fmla="*/ 707905 w 2943769"/>
                  <a:gd name="connsiteY96" fmla="*/ 961678 h 2943769"/>
                  <a:gd name="connsiteX97" fmla="*/ 707905 w 2943769"/>
                  <a:gd name="connsiteY97" fmla="*/ 910924 h 2943769"/>
                  <a:gd name="connsiteX98" fmla="*/ 657150 w 2943769"/>
                  <a:gd name="connsiteY98" fmla="*/ 910924 h 2943769"/>
                  <a:gd name="connsiteX99" fmla="*/ 606396 w 2943769"/>
                  <a:gd name="connsiteY99" fmla="*/ 910924 h 2943769"/>
                  <a:gd name="connsiteX100" fmla="*/ 606396 w 2943769"/>
                  <a:gd name="connsiteY100" fmla="*/ 860169 h 2943769"/>
                  <a:gd name="connsiteX101" fmla="*/ 606396 w 2943769"/>
                  <a:gd name="connsiteY101" fmla="*/ 809414 h 2943769"/>
                  <a:gd name="connsiteX102" fmla="*/ 707905 w 2943769"/>
                  <a:gd name="connsiteY102" fmla="*/ 809414 h 2943769"/>
                  <a:gd name="connsiteX103" fmla="*/ 809414 w 2943769"/>
                  <a:gd name="connsiteY103" fmla="*/ 809414 h 2943769"/>
                  <a:gd name="connsiteX104" fmla="*/ 809414 w 2943769"/>
                  <a:gd name="connsiteY104" fmla="*/ 657150 h 2943769"/>
                  <a:gd name="connsiteX105" fmla="*/ 809414 w 2943769"/>
                  <a:gd name="connsiteY105" fmla="*/ 504886 h 2943769"/>
                  <a:gd name="connsiteX106" fmla="*/ 910924 w 2943769"/>
                  <a:gd name="connsiteY106" fmla="*/ 504886 h 2943769"/>
                  <a:gd name="connsiteX107" fmla="*/ 1012433 w 2943769"/>
                  <a:gd name="connsiteY107" fmla="*/ 504886 h 2943769"/>
                  <a:gd name="connsiteX108" fmla="*/ 1012433 w 2943769"/>
                  <a:gd name="connsiteY108" fmla="*/ 352623 h 2943769"/>
                  <a:gd name="connsiteX109" fmla="*/ 1012433 w 2943769"/>
                  <a:gd name="connsiteY109" fmla="*/ 200359 h 2943769"/>
                  <a:gd name="connsiteX110" fmla="*/ 910924 w 2943769"/>
                  <a:gd name="connsiteY110" fmla="*/ 200359 h 2943769"/>
                  <a:gd name="connsiteX111" fmla="*/ 809414 w 2943769"/>
                  <a:gd name="connsiteY111" fmla="*/ 200359 h 2943769"/>
                  <a:gd name="connsiteX112" fmla="*/ 809414 w 2943769"/>
                  <a:gd name="connsiteY112" fmla="*/ 98849 h 2943769"/>
                  <a:gd name="connsiteX113" fmla="*/ 809414 w 2943769"/>
                  <a:gd name="connsiteY113" fmla="*/ -2660 h 2943769"/>
                  <a:gd name="connsiteX114" fmla="*/ 860169 w 2943769"/>
                  <a:gd name="connsiteY114" fmla="*/ -2660 h 2943769"/>
                  <a:gd name="connsiteX115" fmla="*/ 910924 w 2943769"/>
                  <a:gd name="connsiteY115" fmla="*/ -2660 h 2943769"/>
                  <a:gd name="connsiteX116" fmla="*/ 910924 w 2943769"/>
                  <a:gd name="connsiteY116" fmla="*/ 48095 h 2943769"/>
                  <a:gd name="connsiteX117" fmla="*/ 910924 w 2943769"/>
                  <a:gd name="connsiteY117" fmla="*/ 98849 h 2943769"/>
                  <a:gd name="connsiteX118" fmla="*/ 961678 w 2943769"/>
                  <a:gd name="connsiteY118" fmla="*/ 98849 h 2943769"/>
                  <a:gd name="connsiteX119" fmla="*/ 1012433 w 2943769"/>
                  <a:gd name="connsiteY119" fmla="*/ 98849 h 2943769"/>
                  <a:gd name="connsiteX120" fmla="*/ 1012433 w 2943769"/>
                  <a:gd name="connsiteY120" fmla="*/ 48095 h 2943769"/>
                  <a:gd name="connsiteX121" fmla="*/ 1012433 w 2943769"/>
                  <a:gd name="connsiteY121" fmla="*/ -2660 h 2943769"/>
                  <a:gd name="connsiteX122" fmla="*/ 1063188 w 2943769"/>
                  <a:gd name="connsiteY122" fmla="*/ -2660 h 2943769"/>
                  <a:gd name="connsiteX123" fmla="*/ 1113942 w 2943769"/>
                  <a:gd name="connsiteY123" fmla="*/ -2660 h 2943769"/>
                  <a:gd name="connsiteX124" fmla="*/ 1113942 w 2943769"/>
                  <a:gd name="connsiteY124" fmla="*/ 251113 h 2943769"/>
                  <a:gd name="connsiteX125" fmla="*/ 1113942 w 2943769"/>
                  <a:gd name="connsiteY125" fmla="*/ 504886 h 2943769"/>
                  <a:gd name="connsiteX126" fmla="*/ 1164697 w 2943769"/>
                  <a:gd name="connsiteY126" fmla="*/ 504886 h 2943769"/>
                  <a:gd name="connsiteX127" fmla="*/ 1215451 w 2943769"/>
                  <a:gd name="connsiteY127" fmla="*/ 504886 h 2943769"/>
                  <a:gd name="connsiteX128" fmla="*/ 1215451 w 2943769"/>
                  <a:gd name="connsiteY128" fmla="*/ 555641 h 2943769"/>
                  <a:gd name="connsiteX129" fmla="*/ 1215451 w 2943769"/>
                  <a:gd name="connsiteY129" fmla="*/ 606396 h 2943769"/>
                  <a:gd name="connsiteX130" fmla="*/ 1266206 w 2943769"/>
                  <a:gd name="connsiteY130" fmla="*/ 606396 h 2943769"/>
                  <a:gd name="connsiteX131" fmla="*/ 1316961 w 2943769"/>
                  <a:gd name="connsiteY131" fmla="*/ 606396 h 2943769"/>
                  <a:gd name="connsiteX132" fmla="*/ 1316961 w 2943769"/>
                  <a:gd name="connsiteY132" fmla="*/ 657150 h 2943769"/>
                  <a:gd name="connsiteX133" fmla="*/ 1316961 w 2943769"/>
                  <a:gd name="connsiteY133" fmla="*/ 707905 h 2943769"/>
                  <a:gd name="connsiteX134" fmla="*/ 1367715 w 2943769"/>
                  <a:gd name="connsiteY134" fmla="*/ 707905 h 2943769"/>
                  <a:gd name="connsiteX135" fmla="*/ 1418470 w 2943769"/>
                  <a:gd name="connsiteY135" fmla="*/ 707905 h 2943769"/>
                  <a:gd name="connsiteX136" fmla="*/ 1418470 w 2943769"/>
                  <a:gd name="connsiteY136" fmla="*/ 606396 h 2943769"/>
                  <a:gd name="connsiteX137" fmla="*/ 1418470 w 2943769"/>
                  <a:gd name="connsiteY137" fmla="*/ 504886 h 2943769"/>
                  <a:gd name="connsiteX138" fmla="*/ 1367715 w 2943769"/>
                  <a:gd name="connsiteY138" fmla="*/ 504886 h 2943769"/>
                  <a:gd name="connsiteX139" fmla="*/ 1316961 w 2943769"/>
                  <a:gd name="connsiteY139" fmla="*/ 504886 h 2943769"/>
                  <a:gd name="connsiteX140" fmla="*/ 1316961 w 2943769"/>
                  <a:gd name="connsiteY140" fmla="*/ 454132 h 2943769"/>
                  <a:gd name="connsiteX141" fmla="*/ 1316961 w 2943769"/>
                  <a:gd name="connsiteY141" fmla="*/ 403377 h 2943769"/>
                  <a:gd name="connsiteX142" fmla="*/ 1266206 w 2943769"/>
                  <a:gd name="connsiteY142" fmla="*/ 403377 h 2943769"/>
                  <a:gd name="connsiteX143" fmla="*/ 1215451 w 2943769"/>
                  <a:gd name="connsiteY143" fmla="*/ 403377 h 2943769"/>
                  <a:gd name="connsiteX144" fmla="*/ 1215451 w 2943769"/>
                  <a:gd name="connsiteY144" fmla="*/ 352623 h 2943769"/>
                  <a:gd name="connsiteX145" fmla="*/ 1215451 w 2943769"/>
                  <a:gd name="connsiteY145" fmla="*/ 301868 h 2943769"/>
                  <a:gd name="connsiteX146" fmla="*/ 1266206 w 2943769"/>
                  <a:gd name="connsiteY146" fmla="*/ 301868 h 2943769"/>
                  <a:gd name="connsiteX147" fmla="*/ 1316961 w 2943769"/>
                  <a:gd name="connsiteY147" fmla="*/ 301868 h 2943769"/>
                  <a:gd name="connsiteX148" fmla="*/ 1316961 w 2943769"/>
                  <a:gd name="connsiteY148" fmla="*/ 251113 h 2943769"/>
                  <a:gd name="connsiteX149" fmla="*/ 1316961 w 2943769"/>
                  <a:gd name="connsiteY149" fmla="*/ 200359 h 2943769"/>
                  <a:gd name="connsiteX150" fmla="*/ 1266206 w 2943769"/>
                  <a:gd name="connsiteY150" fmla="*/ 200359 h 2943769"/>
                  <a:gd name="connsiteX151" fmla="*/ 1215451 w 2943769"/>
                  <a:gd name="connsiteY151" fmla="*/ 200359 h 2943769"/>
                  <a:gd name="connsiteX152" fmla="*/ 1215451 w 2943769"/>
                  <a:gd name="connsiteY152" fmla="*/ 98849 h 2943769"/>
                  <a:gd name="connsiteX153" fmla="*/ 1215451 w 2943769"/>
                  <a:gd name="connsiteY153" fmla="*/ -2660 h 2943769"/>
                  <a:gd name="connsiteX154" fmla="*/ 1266206 w 2943769"/>
                  <a:gd name="connsiteY154" fmla="*/ -2660 h 2943769"/>
                  <a:gd name="connsiteX155" fmla="*/ 1316961 w 2943769"/>
                  <a:gd name="connsiteY155" fmla="*/ -2660 h 2943769"/>
                  <a:gd name="connsiteX156" fmla="*/ 1316961 w 2943769"/>
                  <a:gd name="connsiteY156" fmla="*/ 48095 h 2943769"/>
                  <a:gd name="connsiteX157" fmla="*/ 1316961 w 2943769"/>
                  <a:gd name="connsiteY157" fmla="*/ 98849 h 2943769"/>
                  <a:gd name="connsiteX158" fmla="*/ 1367715 w 2943769"/>
                  <a:gd name="connsiteY158" fmla="*/ 98849 h 2943769"/>
                  <a:gd name="connsiteX159" fmla="*/ 1418470 w 2943769"/>
                  <a:gd name="connsiteY159" fmla="*/ 98849 h 2943769"/>
                  <a:gd name="connsiteX160" fmla="*/ 1418470 w 2943769"/>
                  <a:gd name="connsiteY160" fmla="*/ 48095 h 2943769"/>
                  <a:gd name="connsiteX161" fmla="*/ 1418470 w 2943769"/>
                  <a:gd name="connsiteY161" fmla="*/ -2660 h 2943769"/>
                  <a:gd name="connsiteX162" fmla="*/ 1469225 w 2943769"/>
                  <a:gd name="connsiteY162" fmla="*/ -2660 h 2943769"/>
                  <a:gd name="connsiteX163" fmla="*/ 1519979 w 2943769"/>
                  <a:gd name="connsiteY163" fmla="*/ -2660 h 2943769"/>
                  <a:gd name="connsiteX164" fmla="*/ 1519979 w 2943769"/>
                  <a:gd name="connsiteY164" fmla="*/ 98849 h 2943769"/>
                  <a:gd name="connsiteX165" fmla="*/ 1519979 w 2943769"/>
                  <a:gd name="connsiteY165" fmla="*/ 200359 h 2943769"/>
                  <a:gd name="connsiteX166" fmla="*/ 1570734 w 2943769"/>
                  <a:gd name="connsiteY166" fmla="*/ 200359 h 2943769"/>
                  <a:gd name="connsiteX167" fmla="*/ 1621489 w 2943769"/>
                  <a:gd name="connsiteY167" fmla="*/ 200359 h 2943769"/>
                  <a:gd name="connsiteX168" fmla="*/ 1621489 w 2943769"/>
                  <a:gd name="connsiteY168" fmla="*/ 149604 h 2943769"/>
                  <a:gd name="connsiteX169" fmla="*/ 1621489 w 2943769"/>
                  <a:gd name="connsiteY169" fmla="*/ 98849 h 2943769"/>
                  <a:gd name="connsiteX170" fmla="*/ 1672243 w 2943769"/>
                  <a:gd name="connsiteY170" fmla="*/ 98849 h 2943769"/>
                  <a:gd name="connsiteX171" fmla="*/ 1722998 w 2943769"/>
                  <a:gd name="connsiteY171" fmla="*/ 98849 h 2943769"/>
                  <a:gd name="connsiteX172" fmla="*/ 1722998 w 2943769"/>
                  <a:gd name="connsiteY172" fmla="*/ 48095 h 2943769"/>
                  <a:gd name="connsiteX173" fmla="*/ 1722998 w 2943769"/>
                  <a:gd name="connsiteY173" fmla="*/ -2660 h 2943769"/>
                  <a:gd name="connsiteX174" fmla="*/ 1773753 w 2943769"/>
                  <a:gd name="connsiteY174" fmla="*/ -2660 h 2943769"/>
                  <a:gd name="connsiteX175" fmla="*/ 1824507 w 2943769"/>
                  <a:gd name="connsiteY175" fmla="*/ -2660 h 2943769"/>
                  <a:gd name="connsiteX176" fmla="*/ 1824507 w 2943769"/>
                  <a:gd name="connsiteY176" fmla="*/ 48095 h 2943769"/>
                  <a:gd name="connsiteX177" fmla="*/ 1824507 w 2943769"/>
                  <a:gd name="connsiteY177" fmla="*/ 98849 h 2943769"/>
                  <a:gd name="connsiteX178" fmla="*/ 1773753 w 2943769"/>
                  <a:gd name="connsiteY178" fmla="*/ 98849 h 2943769"/>
                  <a:gd name="connsiteX179" fmla="*/ 1722998 w 2943769"/>
                  <a:gd name="connsiteY179" fmla="*/ 98849 h 2943769"/>
                  <a:gd name="connsiteX180" fmla="*/ 1722998 w 2943769"/>
                  <a:gd name="connsiteY180" fmla="*/ 149604 h 2943769"/>
                  <a:gd name="connsiteX181" fmla="*/ 1722998 w 2943769"/>
                  <a:gd name="connsiteY181" fmla="*/ 200359 h 2943769"/>
                  <a:gd name="connsiteX182" fmla="*/ 1875262 w 2943769"/>
                  <a:gd name="connsiteY182" fmla="*/ 200359 h 2943769"/>
                  <a:gd name="connsiteX183" fmla="*/ 2027526 w 2943769"/>
                  <a:gd name="connsiteY183" fmla="*/ 200359 h 2943769"/>
                  <a:gd name="connsiteX184" fmla="*/ 2027526 w 2943769"/>
                  <a:gd name="connsiteY184" fmla="*/ 251113 h 2943769"/>
                  <a:gd name="connsiteX185" fmla="*/ 2027526 w 2943769"/>
                  <a:gd name="connsiteY185" fmla="*/ 301868 h 2943769"/>
                  <a:gd name="connsiteX186" fmla="*/ 2078280 w 2943769"/>
                  <a:gd name="connsiteY186" fmla="*/ 301868 h 2943769"/>
                  <a:gd name="connsiteX187" fmla="*/ 2129035 w 2943769"/>
                  <a:gd name="connsiteY187" fmla="*/ 301868 h 2943769"/>
                  <a:gd name="connsiteX188" fmla="*/ 2129035 w 2943769"/>
                  <a:gd name="connsiteY188" fmla="*/ 149604 h 2943769"/>
                  <a:gd name="connsiteX189" fmla="*/ 2129035 w 2943769"/>
                  <a:gd name="connsiteY189" fmla="*/ -2660 h 2943769"/>
                  <a:gd name="connsiteX190" fmla="*/ 2433563 w 2943769"/>
                  <a:gd name="connsiteY190" fmla="*/ -2660 h 2943769"/>
                  <a:gd name="connsiteX191" fmla="*/ 2738091 w 2943769"/>
                  <a:gd name="connsiteY191" fmla="*/ -2660 h 2943769"/>
                  <a:gd name="connsiteX192" fmla="*/ 2738091 w 2943769"/>
                  <a:gd name="connsiteY192" fmla="*/ 98849 h 2943769"/>
                  <a:gd name="connsiteX193" fmla="*/ 2738091 w 2943769"/>
                  <a:gd name="connsiteY193" fmla="*/ 200359 h 2943769"/>
                  <a:gd name="connsiteX194" fmla="*/ 2788845 w 2943769"/>
                  <a:gd name="connsiteY194" fmla="*/ 200359 h 2943769"/>
                  <a:gd name="connsiteX195" fmla="*/ 2839600 w 2943769"/>
                  <a:gd name="connsiteY195" fmla="*/ 200359 h 2943769"/>
                  <a:gd name="connsiteX196" fmla="*/ 2839600 w 2943769"/>
                  <a:gd name="connsiteY196" fmla="*/ 149604 h 2943769"/>
                  <a:gd name="connsiteX197" fmla="*/ 2839600 w 2943769"/>
                  <a:gd name="connsiteY197" fmla="*/ 98849 h 2943769"/>
                  <a:gd name="connsiteX198" fmla="*/ 2890355 w 2943769"/>
                  <a:gd name="connsiteY198" fmla="*/ 98849 h 2943769"/>
                  <a:gd name="connsiteX199" fmla="*/ 2941109 w 2943769"/>
                  <a:gd name="connsiteY199" fmla="*/ 98849 h 2943769"/>
                  <a:gd name="connsiteX200" fmla="*/ 2941109 w 2943769"/>
                  <a:gd name="connsiteY200" fmla="*/ 149604 h 2943769"/>
                  <a:gd name="connsiteX201" fmla="*/ 2941109 w 2943769"/>
                  <a:gd name="connsiteY201" fmla="*/ 200359 h 2943769"/>
                  <a:gd name="connsiteX202" fmla="*/ 2890355 w 2943769"/>
                  <a:gd name="connsiteY202" fmla="*/ 200359 h 2943769"/>
                  <a:gd name="connsiteX203" fmla="*/ 2839600 w 2943769"/>
                  <a:gd name="connsiteY203" fmla="*/ 200359 h 2943769"/>
                  <a:gd name="connsiteX204" fmla="*/ 2839600 w 2943769"/>
                  <a:gd name="connsiteY204" fmla="*/ 251113 h 2943769"/>
                  <a:gd name="connsiteX205" fmla="*/ 2839600 w 2943769"/>
                  <a:gd name="connsiteY205" fmla="*/ 301868 h 2943769"/>
                  <a:gd name="connsiteX206" fmla="*/ 2890355 w 2943769"/>
                  <a:gd name="connsiteY206" fmla="*/ 301868 h 2943769"/>
                  <a:gd name="connsiteX207" fmla="*/ 2941109 w 2943769"/>
                  <a:gd name="connsiteY207" fmla="*/ 301868 h 2943769"/>
                  <a:gd name="connsiteX208" fmla="*/ 2941109 w 2943769"/>
                  <a:gd name="connsiteY208" fmla="*/ 352623 h 2943769"/>
                  <a:gd name="connsiteX209" fmla="*/ 2941109 w 2943769"/>
                  <a:gd name="connsiteY209" fmla="*/ 403377 h 2943769"/>
                  <a:gd name="connsiteX210" fmla="*/ 2890355 w 2943769"/>
                  <a:gd name="connsiteY210" fmla="*/ 403377 h 2943769"/>
                  <a:gd name="connsiteX211" fmla="*/ 2839600 w 2943769"/>
                  <a:gd name="connsiteY211" fmla="*/ 403377 h 2943769"/>
                  <a:gd name="connsiteX212" fmla="*/ 2839600 w 2943769"/>
                  <a:gd name="connsiteY212" fmla="*/ 454132 h 2943769"/>
                  <a:gd name="connsiteX213" fmla="*/ 2839600 w 2943769"/>
                  <a:gd name="connsiteY213" fmla="*/ 504886 h 2943769"/>
                  <a:gd name="connsiteX214" fmla="*/ 2890355 w 2943769"/>
                  <a:gd name="connsiteY214" fmla="*/ 504886 h 2943769"/>
                  <a:gd name="connsiteX215" fmla="*/ 2941109 w 2943769"/>
                  <a:gd name="connsiteY215" fmla="*/ 504886 h 2943769"/>
                  <a:gd name="connsiteX216" fmla="*/ 2941109 w 2943769"/>
                  <a:gd name="connsiteY216" fmla="*/ 555641 h 2943769"/>
                  <a:gd name="connsiteX217" fmla="*/ 2941109 w 2943769"/>
                  <a:gd name="connsiteY217" fmla="*/ 606396 h 2943769"/>
                  <a:gd name="connsiteX218" fmla="*/ 2890355 w 2943769"/>
                  <a:gd name="connsiteY218" fmla="*/ 606396 h 2943769"/>
                  <a:gd name="connsiteX219" fmla="*/ 2839600 w 2943769"/>
                  <a:gd name="connsiteY219" fmla="*/ 606396 h 2943769"/>
                  <a:gd name="connsiteX220" fmla="*/ 2839600 w 2943769"/>
                  <a:gd name="connsiteY220" fmla="*/ 555641 h 2943769"/>
                  <a:gd name="connsiteX221" fmla="*/ 2839600 w 2943769"/>
                  <a:gd name="connsiteY221" fmla="*/ 504886 h 2943769"/>
                  <a:gd name="connsiteX222" fmla="*/ 2788845 w 2943769"/>
                  <a:gd name="connsiteY222" fmla="*/ 504886 h 2943769"/>
                  <a:gd name="connsiteX223" fmla="*/ 2738091 w 2943769"/>
                  <a:gd name="connsiteY223" fmla="*/ 504886 h 2943769"/>
                  <a:gd name="connsiteX224" fmla="*/ 2738091 w 2943769"/>
                  <a:gd name="connsiteY224" fmla="*/ 454132 h 2943769"/>
                  <a:gd name="connsiteX225" fmla="*/ 2738091 w 2943769"/>
                  <a:gd name="connsiteY225" fmla="*/ 403377 h 2943769"/>
                  <a:gd name="connsiteX226" fmla="*/ 2687336 w 2943769"/>
                  <a:gd name="connsiteY226" fmla="*/ 403377 h 2943769"/>
                  <a:gd name="connsiteX227" fmla="*/ 2636582 w 2943769"/>
                  <a:gd name="connsiteY227" fmla="*/ 403377 h 2943769"/>
                  <a:gd name="connsiteX228" fmla="*/ 2636582 w 2943769"/>
                  <a:gd name="connsiteY228" fmla="*/ 454132 h 2943769"/>
                  <a:gd name="connsiteX229" fmla="*/ 2636582 w 2943769"/>
                  <a:gd name="connsiteY229" fmla="*/ 504886 h 2943769"/>
                  <a:gd name="connsiteX230" fmla="*/ 2585827 w 2943769"/>
                  <a:gd name="connsiteY230" fmla="*/ 504886 h 2943769"/>
                  <a:gd name="connsiteX231" fmla="*/ 2535072 w 2943769"/>
                  <a:gd name="connsiteY231" fmla="*/ 504886 h 2943769"/>
                  <a:gd name="connsiteX232" fmla="*/ 2535072 w 2943769"/>
                  <a:gd name="connsiteY232" fmla="*/ 555641 h 2943769"/>
                  <a:gd name="connsiteX233" fmla="*/ 2535072 w 2943769"/>
                  <a:gd name="connsiteY233" fmla="*/ 606396 h 2943769"/>
                  <a:gd name="connsiteX234" fmla="*/ 2636582 w 2943769"/>
                  <a:gd name="connsiteY234" fmla="*/ 606396 h 2943769"/>
                  <a:gd name="connsiteX235" fmla="*/ 2738091 w 2943769"/>
                  <a:gd name="connsiteY235" fmla="*/ 606396 h 2943769"/>
                  <a:gd name="connsiteX236" fmla="*/ 2738091 w 2943769"/>
                  <a:gd name="connsiteY236" fmla="*/ 657150 h 2943769"/>
                  <a:gd name="connsiteX237" fmla="*/ 2738091 w 2943769"/>
                  <a:gd name="connsiteY237" fmla="*/ 707905 h 2943769"/>
                  <a:gd name="connsiteX238" fmla="*/ 2687336 w 2943769"/>
                  <a:gd name="connsiteY238" fmla="*/ 707905 h 2943769"/>
                  <a:gd name="connsiteX239" fmla="*/ 2636582 w 2943769"/>
                  <a:gd name="connsiteY239" fmla="*/ 707905 h 2943769"/>
                  <a:gd name="connsiteX240" fmla="*/ 2636582 w 2943769"/>
                  <a:gd name="connsiteY240" fmla="*/ 758660 h 2943769"/>
                  <a:gd name="connsiteX241" fmla="*/ 2636582 w 2943769"/>
                  <a:gd name="connsiteY241" fmla="*/ 809414 h 2943769"/>
                  <a:gd name="connsiteX242" fmla="*/ 2788845 w 2943769"/>
                  <a:gd name="connsiteY242" fmla="*/ 809414 h 2943769"/>
                  <a:gd name="connsiteX243" fmla="*/ 2941109 w 2943769"/>
                  <a:gd name="connsiteY243" fmla="*/ 809414 h 2943769"/>
                  <a:gd name="connsiteX244" fmla="*/ 2941109 w 2943769"/>
                  <a:gd name="connsiteY244" fmla="*/ 860169 h 2943769"/>
                  <a:gd name="connsiteX245" fmla="*/ 2941109 w 2943769"/>
                  <a:gd name="connsiteY245" fmla="*/ 910924 h 2943769"/>
                  <a:gd name="connsiteX246" fmla="*/ 2788845 w 2943769"/>
                  <a:gd name="connsiteY246" fmla="*/ 910924 h 2943769"/>
                  <a:gd name="connsiteX247" fmla="*/ 2636582 w 2943769"/>
                  <a:gd name="connsiteY247" fmla="*/ 910924 h 2943769"/>
                  <a:gd name="connsiteX248" fmla="*/ 2636582 w 2943769"/>
                  <a:gd name="connsiteY248" fmla="*/ 860169 h 2943769"/>
                  <a:gd name="connsiteX249" fmla="*/ 2636582 w 2943769"/>
                  <a:gd name="connsiteY249" fmla="*/ 809414 h 2943769"/>
                  <a:gd name="connsiteX250" fmla="*/ 2585827 w 2943769"/>
                  <a:gd name="connsiteY250" fmla="*/ 809414 h 2943769"/>
                  <a:gd name="connsiteX251" fmla="*/ 2535072 w 2943769"/>
                  <a:gd name="connsiteY251" fmla="*/ 809414 h 2943769"/>
                  <a:gd name="connsiteX252" fmla="*/ 2535072 w 2943769"/>
                  <a:gd name="connsiteY252" fmla="*/ 910924 h 2943769"/>
                  <a:gd name="connsiteX253" fmla="*/ 2535072 w 2943769"/>
                  <a:gd name="connsiteY253" fmla="*/ 1012433 h 2943769"/>
                  <a:gd name="connsiteX254" fmla="*/ 2585827 w 2943769"/>
                  <a:gd name="connsiteY254" fmla="*/ 1012433 h 2943769"/>
                  <a:gd name="connsiteX255" fmla="*/ 2636582 w 2943769"/>
                  <a:gd name="connsiteY255" fmla="*/ 1012433 h 2943769"/>
                  <a:gd name="connsiteX256" fmla="*/ 2636582 w 2943769"/>
                  <a:gd name="connsiteY256" fmla="*/ 1063188 h 2943769"/>
                  <a:gd name="connsiteX257" fmla="*/ 2636582 w 2943769"/>
                  <a:gd name="connsiteY257" fmla="*/ 1113942 h 2943769"/>
                  <a:gd name="connsiteX258" fmla="*/ 2738091 w 2943769"/>
                  <a:gd name="connsiteY258" fmla="*/ 1113942 h 2943769"/>
                  <a:gd name="connsiteX259" fmla="*/ 2839600 w 2943769"/>
                  <a:gd name="connsiteY259" fmla="*/ 1113942 h 2943769"/>
                  <a:gd name="connsiteX260" fmla="*/ 2839600 w 2943769"/>
                  <a:gd name="connsiteY260" fmla="*/ 1063188 h 2943769"/>
                  <a:gd name="connsiteX261" fmla="*/ 2839600 w 2943769"/>
                  <a:gd name="connsiteY261" fmla="*/ 1012433 h 2943769"/>
                  <a:gd name="connsiteX262" fmla="*/ 2890355 w 2943769"/>
                  <a:gd name="connsiteY262" fmla="*/ 1012433 h 2943769"/>
                  <a:gd name="connsiteX263" fmla="*/ 2941109 w 2943769"/>
                  <a:gd name="connsiteY263" fmla="*/ 1012433 h 2943769"/>
                  <a:gd name="connsiteX264" fmla="*/ 2941109 w 2943769"/>
                  <a:gd name="connsiteY264" fmla="*/ 1113942 h 2943769"/>
                  <a:gd name="connsiteX265" fmla="*/ 2941109 w 2943769"/>
                  <a:gd name="connsiteY265" fmla="*/ 1215451 h 2943769"/>
                  <a:gd name="connsiteX266" fmla="*/ 2839600 w 2943769"/>
                  <a:gd name="connsiteY266" fmla="*/ 1215451 h 2943769"/>
                  <a:gd name="connsiteX267" fmla="*/ 2738091 w 2943769"/>
                  <a:gd name="connsiteY267" fmla="*/ 1215451 h 2943769"/>
                  <a:gd name="connsiteX268" fmla="*/ 2738091 w 2943769"/>
                  <a:gd name="connsiteY268" fmla="*/ 1367715 h 2943769"/>
                  <a:gd name="connsiteX269" fmla="*/ 2738091 w 2943769"/>
                  <a:gd name="connsiteY269" fmla="*/ 1519979 h 2943769"/>
                  <a:gd name="connsiteX270" fmla="*/ 2839600 w 2943769"/>
                  <a:gd name="connsiteY270" fmla="*/ 1519979 h 2943769"/>
                  <a:gd name="connsiteX271" fmla="*/ 2941109 w 2943769"/>
                  <a:gd name="connsiteY271" fmla="*/ 1519979 h 2943769"/>
                  <a:gd name="connsiteX272" fmla="*/ 2941109 w 2943769"/>
                  <a:gd name="connsiteY272" fmla="*/ 1621489 h 2943769"/>
                  <a:gd name="connsiteX273" fmla="*/ 2941109 w 2943769"/>
                  <a:gd name="connsiteY273" fmla="*/ 1722998 h 2943769"/>
                  <a:gd name="connsiteX274" fmla="*/ 2890355 w 2943769"/>
                  <a:gd name="connsiteY274" fmla="*/ 1722998 h 2943769"/>
                  <a:gd name="connsiteX275" fmla="*/ 2839600 w 2943769"/>
                  <a:gd name="connsiteY275" fmla="*/ 1722998 h 2943769"/>
                  <a:gd name="connsiteX276" fmla="*/ 2839600 w 2943769"/>
                  <a:gd name="connsiteY276" fmla="*/ 1672243 h 2943769"/>
                  <a:gd name="connsiteX277" fmla="*/ 2839600 w 2943769"/>
                  <a:gd name="connsiteY277" fmla="*/ 1621489 h 2943769"/>
                  <a:gd name="connsiteX278" fmla="*/ 2788845 w 2943769"/>
                  <a:gd name="connsiteY278" fmla="*/ 1621489 h 2943769"/>
                  <a:gd name="connsiteX279" fmla="*/ 2738091 w 2943769"/>
                  <a:gd name="connsiteY279" fmla="*/ 1621489 h 2943769"/>
                  <a:gd name="connsiteX280" fmla="*/ 2738091 w 2943769"/>
                  <a:gd name="connsiteY280" fmla="*/ 1570734 h 2943769"/>
                  <a:gd name="connsiteX281" fmla="*/ 2738091 w 2943769"/>
                  <a:gd name="connsiteY281" fmla="*/ 1519979 h 2943769"/>
                  <a:gd name="connsiteX282" fmla="*/ 2636582 w 2943769"/>
                  <a:gd name="connsiteY282" fmla="*/ 1519979 h 2943769"/>
                  <a:gd name="connsiteX283" fmla="*/ 2535072 w 2943769"/>
                  <a:gd name="connsiteY283" fmla="*/ 1519979 h 2943769"/>
                  <a:gd name="connsiteX284" fmla="*/ 2535072 w 2943769"/>
                  <a:gd name="connsiteY284" fmla="*/ 1570734 h 2943769"/>
                  <a:gd name="connsiteX285" fmla="*/ 2535072 w 2943769"/>
                  <a:gd name="connsiteY285" fmla="*/ 1621489 h 2943769"/>
                  <a:gd name="connsiteX286" fmla="*/ 2484318 w 2943769"/>
                  <a:gd name="connsiteY286" fmla="*/ 1621489 h 2943769"/>
                  <a:gd name="connsiteX287" fmla="*/ 2433563 w 2943769"/>
                  <a:gd name="connsiteY287" fmla="*/ 1621489 h 2943769"/>
                  <a:gd name="connsiteX288" fmla="*/ 2433563 w 2943769"/>
                  <a:gd name="connsiteY288" fmla="*/ 1722998 h 2943769"/>
                  <a:gd name="connsiteX289" fmla="*/ 2433563 w 2943769"/>
                  <a:gd name="connsiteY289" fmla="*/ 1824507 h 2943769"/>
                  <a:gd name="connsiteX290" fmla="*/ 2382808 w 2943769"/>
                  <a:gd name="connsiteY290" fmla="*/ 1824507 h 2943769"/>
                  <a:gd name="connsiteX291" fmla="*/ 2332054 w 2943769"/>
                  <a:gd name="connsiteY291" fmla="*/ 1824507 h 2943769"/>
                  <a:gd name="connsiteX292" fmla="*/ 2332054 w 2943769"/>
                  <a:gd name="connsiteY292" fmla="*/ 1875262 h 2943769"/>
                  <a:gd name="connsiteX293" fmla="*/ 2332054 w 2943769"/>
                  <a:gd name="connsiteY293" fmla="*/ 1926016 h 2943769"/>
                  <a:gd name="connsiteX294" fmla="*/ 2433563 w 2943769"/>
                  <a:gd name="connsiteY294" fmla="*/ 1926016 h 2943769"/>
                  <a:gd name="connsiteX295" fmla="*/ 2535072 w 2943769"/>
                  <a:gd name="connsiteY295" fmla="*/ 1926016 h 2943769"/>
                  <a:gd name="connsiteX296" fmla="*/ 2535072 w 2943769"/>
                  <a:gd name="connsiteY296" fmla="*/ 1976771 h 2943769"/>
                  <a:gd name="connsiteX297" fmla="*/ 2535072 w 2943769"/>
                  <a:gd name="connsiteY297" fmla="*/ 2027526 h 2943769"/>
                  <a:gd name="connsiteX298" fmla="*/ 2585827 w 2943769"/>
                  <a:gd name="connsiteY298" fmla="*/ 2027526 h 2943769"/>
                  <a:gd name="connsiteX299" fmla="*/ 2636582 w 2943769"/>
                  <a:gd name="connsiteY299" fmla="*/ 2027526 h 2943769"/>
                  <a:gd name="connsiteX300" fmla="*/ 2636582 w 2943769"/>
                  <a:gd name="connsiteY300" fmla="*/ 1976771 h 2943769"/>
                  <a:gd name="connsiteX301" fmla="*/ 2636582 w 2943769"/>
                  <a:gd name="connsiteY301" fmla="*/ 1926016 h 2943769"/>
                  <a:gd name="connsiteX302" fmla="*/ 2738091 w 2943769"/>
                  <a:gd name="connsiteY302" fmla="*/ 1926016 h 2943769"/>
                  <a:gd name="connsiteX303" fmla="*/ 2839600 w 2943769"/>
                  <a:gd name="connsiteY303" fmla="*/ 1926016 h 2943769"/>
                  <a:gd name="connsiteX304" fmla="*/ 2839600 w 2943769"/>
                  <a:gd name="connsiteY304" fmla="*/ 1976771 h 2943769"/>
                  <a:gd name="connsiteX305" fmla="*/ 2839600 w 2943769"/>
                  <a:gd name="connsiteY305" fmla="*/ 2027526 h 2943769"/>
                  <a:gd name="connsiteX306" fmla="*/ 2738091 w 2943769"/>
                  <a:gd name="connsiteY306" fmla="*/ 2027526 h 2943769"/>
                  <a:gd name="connsiteX307" fmla="*/ 2636582 w 2943769"/>
                  <a:gd name="connsiteY307" fmla="*/ 2027526 h 2943769"/>
                  <a:gd name="connsiteX308" fmla="*/ 2636582 w 2943769"/>
                  <a:gd name="connsiteY308" fmla="*/ 2078280 h 2943769"/>
                  <a:gd name="connsiteX309" fmla="*/ 2636582 w 2943769"/>
                  <a:gd name="connsiteY309" fmla="*/ 2129035 h 2943769"/>
                  <a:gd name="connsiteX310" fmla="*/ 2535072 w 2943769"/>
                  <a:gd name="connsiteY310" fmla="*/ 2129035 h 2943769"/>
                  <a:gd name="connsiteX311" fmla="*/ 2433563 w 2943769"/>
                  <a:gd name="connsiteY311" fmla="*/ 2129035 h 2943769"/>
                  <a:gd name="connsiteX312" fmla="*/ 2433563 w 2943769"/>
                  <a:gd name="connsiteY312" fmla="*/ 2078280 h 2943769"/>
                  <a:gd name="connsiteX313" fmla="*/ 2433563 w 2943769"/>
                  <a:gd name="connsiteY313" fmla="*/ 2027526 h 2943769"/>
                  <a:gd name="connsiteX314" fmla="*/ 2382808 w 2943769"/>
                  <a:gd name="connsiteY314" fmla="*/ 2027526 h 2943769"/>
                  <a:gd name="connsiteX315" fmla="*/ 2332054 w 2943769"/>
                  <a:gd name="connsiteY315" fmla="*/ 2027526 h 2943769"/>
                  <a:gd name="connsiteX316" fmla="*/ 2332054 w 2943769"/>
                  <a:gd name="connsiteY316" fmla="*/ 1976771 h 2943769"/>
                  <a:gd name="connsiteX317" fmla="*/ 2332054 w 2943769"/>
                  <a:gd name="connsiteY317" fmla="*/ 1926016 h 2943769"/>
                  <a:gd name="connsiteX318" fmla="*/ 2281299 w 2943769"/>
                  <a:gd name="connsiteY318" fmla="*/ 1926016 h 2943769"/>
                  <a:gd name="connsiteX319" fmla="*/ 2230544 w 2943769"/>
                  <a:gd name="connsiteY319" fmla="*/ 1926016 h 2943769"/>
                  <a:gd name="connsiteX320" fmla="*/ 2230544 w 2943769"/>
                  <a:gd name="connsiteY320" fmla="*/ 1773753 h 2943769"/>
                  <a:gd name="connsiteX321" fmla="*/ 2230544 w 2943769"/>
                  <a:gd name="connsiteY321" fmla="*/ 1621489 h 2943769"/>
                  <a:gd name="connsiteX322" fmla="*/ 2179790 w 2943769"/>
                  <a:gd name="connsiteY322" fmla="*/ 1621489 h 2943769"/>
                  <a:gd name="connsiteX323" fmla="*/ 2129035 w 2943769"/>
                  <a:gd name="connsiteY323" fmla="*/ 1621489 h 2943769"/>
                  <a:gd name="connsiteX324" fmla="*/ 2129035 w 2943769"/>
                  <a:gd name="connsiteY324" fmla="*/ 1672243 h 2943769"/>
                  <a:gd name="connsiteX325" fmla="*/ 2129035 w 2943769"/>
                  <a:gd name="connsiteY325" fmla="*/ 1722998 h 2943769"/>
                  <a:gd name="connsiteX326" fmla="*/ 2078280 w 2943769"/>
                  <a:gd name="connsiteY326" fmla="*/ 1722998 h 2943769"/>
                  <a:gd name="connsiteX327" fmla="*/ 2027526 w 2943769"/>
                  <a:gd name="connsiteY327" fmla="*/ 1722998 h 2943769"/>
                  <a:gd name="connsiteX328" fmla="*/ 2027526 w 2943769"/>
                  <a:gd name="connsiteY328" fmla="*/ 1773753 h 2943769"/>
                  <a:gd name="connsiteX329" fmla="*/ 2027526 w 2943769"/>
                  <a:gd name="connsiteY329" fmla="*/ 1824507 h 2943769"/>
                  <a:gd name="connsiteX330" fmla="*/ 1976771 w 2943769"/>
                  <a:gd name="connsiteY330" fmla="*/ 1824507 h 2943769"/>
                  <a:gd name="connsiteX331" fmla="*/ 1926016 w 2943769"/>
                  <a:gd name="connsiteY331" fmla="*/ 1824507 h 2943769"/>
                  <a:gd name="connsiteX332" fmla="*/ 1926016 w 2943769"/>
                  <a:gd name="connsiteY332" fmla="*/ 1875262 h 2943769"/>
                  <a:gd name="connsiteX333" fmla="*/ 1926016 w 2943769"/>
                  <a:gd name="connsiteY333" fmla="*/ 1926016 h 2943769"/>
                  <a:gd name="connsiteX334" fmla="*/ 1976771 w 2943769"/>
                  <a:gd name="connsiteY334" fmla="*/ 1926016 h 2943769"/>
                  <a:gd name="connsiteX335" fmla="*/ 2027526 w 2943769"/>
                  <a:gd name="connsiteY335" fmla="*/ 1926016 h 2943769"/>
                  <a:gd name="connsiteX336" fmla="*/ 2027526 w 2943769"/>
                  <a:gd name="connsiteY336" fmla="*/ 1976771 h 2943769"/>
                  <a:gd name="connsiteX337" fmla="*/ 2027526 w 2943769"/>
                  <a:gd name="connsiteY337" fmla="*/ 2027526 h 2943769"/>
                  <a:gd name="connsiteX338" fmla="*/ 2078280 w 2943769"/>
                  <a:gd name="connsiteY338" fmla="*/ 2027526 h 2943769"/>
                  <a:gd name="connsiteX339" fmla="*/ 2129035 w 2943769"/>
                  <a:gd name="connsiteY339" fmla="*/ 2027526 h 2943769"/>
                  <a:gd name="connsiteX340" fmla="*/ 2129035 w 2943769"/>
                  <a:gd name="connsiteY340" fmla="*/ 2078280 h 2943769"/>
                  <a:gd name="connsiteX341" fmla="*/ 2129035 w 2943769"/>
                  <a:gd name="connsiteY341" fmla="*/ 2129035 h 2943769"/>
                  <a:gd name="connsiteX342" fmla="*/ 2078280 w 2943769"/>
                  <a:gd name="connsiteY342" fmla="*/ 2129035 h 2943769"/>
                  <a:gd name="connsiteX343" fmla="*/ 2027526 w 2943769"/>
                  <a:gd name="connsiteY343" fmla="*/ 2129035 h 2943769"/>
                  <a:gd name="connsiteX344" fmla="*/ 2027526 w 2943769"/>
                  <a:gd name="connsiteY344" fmla="*/ 2078280 h 2943769"/>
                  <a:gd name="connsiteX345" fmla="*/ 2027526 w 2943769"/>
                  <a:gd name="connsiteY345" fmla="*/ 2027526 h 2943769"/>
                  <a:gd name="connsiteX346" fmla="*/ 1976771 w 2943769"/>
                  <a:gd name="connsiteY346" fmla="*/ 2027526 h 2943769"/>
                  <a:gd name="connsiteX347" fmla="*/ 1926016 w 2943769"/>
                  <a:gd name="connsiteY347" fmla="*/ 2027526 h 2943769"/>
                  <a:gd name="connsiteX348" fmla="*/ 1926016 w 2943769"/>
                  <a:gd name="connsiteY348" fmla="*/ 1976771 h 2943769"/>
                  <a:gd name="connsiteX349" fmla="*/ 1926016 w 2943769"/>
                  <a:gd name="connsiteY349" fmla="*/ 1926016 h 2943769"/>
                  <a:gd name="connsiteX350" fmla="*/ 1875262 w 2943769"/>
                  <a:gd name="connsiteY350" fmla="*/ 1926016 h 2943769"/>
                  <a:gd name="connsiteX351" fmla="*/ 1824507 w 2943769"/>
                  <a:gd name="connsiteY351" fmla="*/ 1926016 h 2943769"/>
                  <a:gd name="connsiteX352" fmla="*/ 1824507 w 2943769"/>
                  <a:gd name="connsiteY352" fmla="*/ 2027526 h 2943769"/>
                  <a:gd name="connsiteX353" fmla="*/ 1824507 w 2943769"/>
                  <a:gd name="connsiteY353" fmla="*/ 2129035 h 2943769"/>
                  <a:gd name="connsiteX354" fmla="*/ 1773753 w 2943769"/>
                  <a:gd name="connsiteY354" fmla="*/ 2129035 h 2943769"/>
                  <a:gd name="connsiteX355" fmla="*/ 1722998 w 2943769"/>
                  <a:gd name="connsiteY355" fmla="*/ 2129035 h 2943769"/>
                  <a:gd name="connsiteX356" fmla="*/ 1722998 w 2943769"/>
                  <a:gd name="connsiteY356" fmla="*/ 2230544 h 2943769"/>
                  <a:gd name="connsiteX357" fmla="*/ 1722998 w 2943769"/>
                  <a:gd name="connsiteY357" fmla="*/ 2332054 h 2943769"/>
                  <a:gd name="connsiteX358" fmla="*/ 1672243 w 2943769"/>
                  <a:gd name="connsiteY358" fmla="*/ 2332054 h 2943769"/>
                  <a:gd name="connsiteX359" fmla="*/ 1621489 w 2943769"/>
                  <a:gd name="connsiteY359" fmla="*/ 2332054 h 2943769"/>
                  <a:gd name="connsiteX360" fmla="*/ 1621489 w 2943769"/>
                  <a:gd name="connsiteY360" fmla="*/ 2281299 h 2943769"/>
                  <a:gd name="connsiteX361" fmla="*/ 1621489 w 2943769"/>
                  <a:gd name="connsiteY361" fmla="*/ 2230544 h 2943769"/>
                  <a:gd name="connsiteX362" fmla="*/ 1570734 w 2943769"/>
                  <a:gd name="connsiteY362" fmla="*/ 2230544 h 2943769"/>
                  <a:gd name="connsiteX363" fmla="*/ 1519979 w 2943769"/>
                  <a:gd name="connsiteY363" fmla="*/ 2230544 h 2943769"/>
                  <a:gd name="connsiteX364" fmla="*/ 1519979 w 2943769"/>
                  <a:gd name="connsiteY364" fmla="*/ 2281299 h 2943769"/>
                  <a:gd name="connsiteX365" fmla="*/ 1519979 w 2943769"/>
                  <a:gd name="connsiteY365" fmla="*/ 2332054 h 2943769"/>
                  <a:gd name="connsiteX366" fmla="*/ 1469225 w 2943769"/>
                  <a:gd name="connsiteY366" fmla="*/ 2332054 h 2943769"/>
                  <a:gd name="connsiteX367" fmla="*/ 1418470 w 2943769"/>
                  <a:gd name="connsiteY367" fmla="*/ 2332054 h 2943769"/>
                  <a:gd name="connsiteX368" fmla="*/ 1418470 w 2943769"/>
                  <a:gd name="connsiteY368" fmla="*/ 2281299 h 2943769"/>
                  <a:gd name="connsiteX369" fmla="*/ 1418470 w 2943769"/>
                  <a:gd name="connsiteY369" fmla="*/ 2230544 h 2943769"/>
                  <a:gd name="connsiteX370" fmla="*/ 1469225 w 2943769"/>
                  <a:gd name="connsiteY370" fmla="*/ 2230544 h 2943769"/>
                  <a:gd name="connsiteX371" fmla="*/ 1519979 w 2943769"/>
                  <a:gd name="connsiteY371" fmla="*/ 2230544 h 2943769"/>
                  <a:gd name="connsiteX372" fmla="*/ 1519979 w 2943769"/>
                  <a:gd name="connsiteY372" fmla="*/ 2179790 h 2943769"/>
                  <a:gd name="connsiteX373" fmla="*/ 1519979 w 2943769"/>
                  <a:gd name="connsiteY373" fmla="*/ 2129035 h 2943769"/>
                  <a:gd name="connsiteX374" fmla="*/ 1621489 w 2943769"/>
                  <a:gd name="connsiteY374" fmla="*/ 2129035 h 2943769"/>
                  <a:gd name="connsiteX375" fmla="*/ 1722998 w 2943769"/>
                  <a:gd name="connsiteY375" fmla="*/ 2129035 h 2943769"/>
                  <a:gd name="connsiteX376" fmla="*/ 1722998 w 2943769"/>
                  <a:gd name="connsiteY376" fmla="*/ 2027526 h 2943769"/>
                  <a:gd name="connsiteX377" fmla="*/ 1722998 w 2943769"/>
                  <a:gd name="connsiteY377" fmla="*/ 1926016 h 2943769"/>
                  <a:gd name="connsiteX378" fmla="*/ 1672243 w 2943769"/>
                  <a:gd name="connsiteY378" fmla="*/ 1926016 h 2943769"/>
                  <a:gd name="connsiteX379" fmla="*/ 1621489 w 2943769"/>
                  <a:gd name="connsiteY379" fmla="*/ 1926016 h 2943769"/>
                  <a:gd name="connsiteX380" fmla="*/ 1621489 w 2943769"/>
                  <a:gd name="connsiteY380" fmla="*/ 1976771 h 2943769"/>
                  <a:gd name="connsiteX381" fmla="*/ 1621489 w 2943769"/>
                  <a:gd name="connsiteY381" fmla="*/ 2027526 h 2943769"/>
                  <a:gd name="connsiteX382" fmla="*/ 1519979 w 2943769"/>
                  <a:gd name="connsiteY382" fmla="*/ 2027526 h 2943769"/>
                  <a:gd name="connsiteX383" fmla="*/ 1418470 w 2943769"/>
                  <a:gd name="connsiteY383" fmla="*/ 2027526 h 2943769"/>
                  <a:gd name="connsiteX384" fmla="*/ 1418470 w 2943769"/>
                  <a:gd name="connsiteY384" fmla="*/ 2078280 h 2943769"/>
                  <a:gd name="connsiteX385" fmla="*/ 1418470 w 2943769"/>
                  <a:gd name="connsiteY385" fmla="*/ 2129035 h 2943769"/>
                  <a:gd name="connsiteX386" fmla="*/ 1367715 w 2943769"/>
                  <a:gd name="connsiteY386" fmla="*/ 2129035 h 2943769"/>
                  <a:gd name="connsiteX387" fmla="*/ 1316961 w 2943769"/>
                  <a:gd name="connsiteY387" fmla="*/ 2129035 h 2943769"/>
                  <a:gd name="connsiteX388" fmla="*/ 1316961 w 2943769"/>
                  <a:gd name="connsiteY388" fmla="*/ 2078280 h 2943769"/>
                  <a:gd name="connsiteX389" fmla="*/ 1316961 w 2943769"/>
                  <a:gd name="connsiteY389" fmla="*/ 2027526 h 2943769"/>
                  <a:gd name="connsiteX390" fmla="*/ 1266206 w 2943769"/>
                  <a:gd name="connsiteY390" fmla="*/ 2027526 h 2943769"/>
                  <a:gd name="connsiteX391" fmla="*/ 1215451 w 2943769"/>
                  <a:gd name="connsiteY391" fmla="*/ 2027526 h 2943769"/>
                  <a:gd name="connsiteX392" fmla="*/ 1215451 w 2943769"/>
                  <a:gd name="connsiteY392" fmla="*/ 2129035 h 2943769"/>
                  <a:gd name="connsiteX393" fmla="*/ 1215451 w 2943769"/>
                  <a:gd name="connsiteY393" fmla="*/ 2230544 h 2943769"/>
                  <a:gd name="connsiteX394" fmla="*/ 1266206 w 2943769"/>
                  <a:gd name="connsiteY394" fmla="*/ 2230544 h 2943769"/>
                  <a:gd name="connsiteX395" fmla="*/ 1316961 w 2943769"/>
                  <a:gd name="connsiteY395" fmla="*/ 2230544 h 2943769"/>
                  <a:gd name="connsiteX396" fmla="*/ 1316961 w 2943769"/>
                  <a:gd name="connsiteY396" fmla="*/ 2332054 h 2943769"/>
                  <a:gd name="connsiteX397" fmla="*/ 1316961 w 2943769"/>
                  <a:gd name="connsiteY397" fmla="*/ 2433563 h 2943769"/>
                  <a:gd name="connsiteX398" fmla="*/ 1418470 w 2943769"/>
                  <a:gd name="connsiteY398" fmla="*/ 2433563 h 2943769"/>
                  <a:gd name="connsiteX399" fmla="*/ 1519979 w 2943769"/>
                  <a:gd name="connsiteY399" fmla="*/ 2433563 h 2943769"/>
                  <a:gd name="connsiteX400" fmla="*/ 1519979 w 2943769"/>
                  <a:gd name="connsiteY400" fmla="*/ 2484318 h 2943769"/>
                  <a:gd name="connsiteX401" fmla="*/ 1519979 w 2943769"/>
                  <a:gd name="connsiteY401" fmla="*/ 2535072 h 2943769"/>
                  <a:gd name="connsiteX402" fmla="*/ 1469225 w 2943769"/>
                  <a:gd name="connsiteY402" fmla="*/ 2535072 h 2943769"/>
                  <a:gd name="connsiteX403" fmla="*/ 1418470 w 2943769"/>
                  <a:gd name="connsiteY403" fmla="*/ 2535072 h 2943769"/>
                  <a:gd name="connsiteX404" fmla="*/ 1418470 w 2943769"/>
                  <a:gd name="connsiteY404" fmla="*/ 2585827 h 2943769"/>
                  <a:gd name="connsiteX405" fmla="*/ 1418470 w 2943769"/>
                  <a:gd name="connsiteY405" fmla="*/ 2636582 h 2943769"/>
                  <a:gd name="connsiteX406" fmla="*/ 1519979 w 2943769"/>
                  <a:gd name="connsiteY406" fmla="*/ 2636582 h 2943769"/>
                  <a:gd name="connsiteX407" fmla="*/ 1621489 w 2943769"/>
                  <a:gd name="connsiteY407" fmla="*/ 2636582 h 2943769"/>
                  <a:gd name="connsiteX408" fmla="*/ 1621489 w 2943769"/>
                  <a:gd name="connsiteY408" fmla="*/ 2535072 h 2943769"/>
                  <a:gd name="connsiteX409" fmla="*/ 1621489 w 2943769"/>
                  <a:gd name="connsiteY409" fmla="*/ 2433563 h 2943769"/>
                  <a:gd name="connsiteX410" fmla="*/ 1672243 w 2943769"/>
                  <a:gd name="connsiteY410" fmla="*/ 2433563 h 2943769"/>
                  <a:gd name="connsiteX411" fmla="*/ 1722998 w 2943769"/>
                  <a:gd name="connsiteY411" fmla="*/ 2433563 h 2943769"/>
                  <a:gd name="connsiteX412" fmla="*/ 1722998 w 2943769"/>
                  <a:gd name="connsiteY412" fmla="*/ 2484318 h 2943769"/>
                  <a:gd name="connsiteX413" fmla="*/ 1722998 w 2943769"/>
                  <a:gd name="connsiteY413" fmla="*/ 2535072 h 2943769"/>
                  <a:gd name="connsiteX414" fmla="*/ 1773753 w 2943769"/>
                  <a:gd name="connsiteY414" fmla="*/ 2535072 h 2943769"/>
                  <a:gd name="connsiteX415" fmla="*/ 1824507 w 2943769"/>
                  <a:gd name="connsiteY415" fmla="*/ 2535072 h 2943769"/>
                  <a:gd name="connsiteX416" fmla="*/ 1824507 w 2943769"/>
                  <a:gd name="connsiteY416" fmla="*/ 2382808 h 2943769"/>
                  <a:gd name="connsiteX417" fmla="*/ 1824507 w 2943769"/>
                  <a:gd name="connsiteY417" fmla="*/ 2230544 h 2943769"/>
                  <a:gd name="connsiteX418" fmla="*/ 1875262 w 2943769"/>
                  <a:gd name="connsiteY418" fmla="*/ 2230544 h 2943769"/>
                  <a:gd name="connsiteX419" fmla="*/ 1926016 w 2943769"/>
                  <a:gd name="connsiteY419" fmla="*/ 2230544 h 2943769"/>
                  <a:gd name="connsiteX420" fmla="*/ 1926016 w 2943769"/>
                  <a:gd name="connsiteY420" fmla="*/ 2332054 h 2943769"/>
                  <a:gd name="connsiteX421" fmla="*/ 1926016 w 2943769"/>
                  <a:gd name="connsiteY421" fmla="*/ 2433563 h 2943769"/>
                  <a:gd name="connsiteX422" fmla="*/ 1976771 w 2943769"/>
                  <a:gd name="connsiteY422" fmla="*/ 2433563 h 2943769"/>
                  <a:gd name="connsiteX423" fmla="*/ 2027526 w 2943769"/>
                  <a:gd name="connsiteY423" fmla="*/ 2433563 h 2943769"/>
                  <a:gd name="connsiteX424" fmla="*/ 2027526 w 2943769"/>
                  <a:gd name="connsiteY424" fmla="*/ 2484318 h 2943769"/>
                  <a:gd name="connsiteX425" fmla="*/ 2027526 w 2943769"/>
                  <a:gd name="connsiteY425" fmla="*/ 2535072 h 2943769"/>
                  <a:gd name="connsiteX426" fmla="*/ 2078280 w 2943769"/>
                  <a:gd name="connsiteY426" fmla="*/ 2535072 h 2943769"/>
                  <a:gd name="connsiteX427" fmla="*/ 2129035 w 2943769"/>
                  <a:gd name="connsiteY427" fmla="*/ 2535072 h 2943769"/>
                  <a:gd name="connsiteX428" fmla="*/ 2129035 w 2943769"/>
                  <a:gd name="connsiteY428" fmla="*/ 2687336 h 2943769"/>
                  <a:gd name="connsiteX429" fmla="*/ 2129035 w 2943769"/>
                  <a:gd name="connsiteY429" fmla="*/ 2839600 h 2943769"/>
                  <a:gd name="connsiteX430" fmla="*/ 2078280 w 2943769"/>
                  <a:gd name="connsiteY430" fmla="*/ 2839600 h 2943769"/>
                  <a:gd name="connsiteX431" fmla="*/ 2027526 w 2943769"/>
                  <a:gd name="connsiteY431" fmla="*/ 2839600 h 2943769"/>
                  <a:gd name="connsiteX432" fmla="*/ 2027526 w 2943769"/>
                  <a:gd name="connsiteY432" fmla="*/ 2788845 h 2943769"/>
                  <a:gd name="connsiteX433" fmla="*/ 2027526 w 2943769"/>
                  <a:gd name="connsiteY433" fmla="*/ 2738091 h 2943769"/>
                  <a:gd name="connsiteX434" fmla="*/ 1926016 w 2943769"/>
                  <a:gd name="connsiteY434" fmla="*/ 2738091 h 2943769"/>
                  <a:gd name="connsiteX435" fmla="*/ 1824507 w 2943769"/>
                  <a:gd name="connsiteY435" fmla="*/ 2738091 h 2943769"/>
                  <a:gd name="connsiteX436" fmla="*/ 1824507 w 2943769"/>
                  <a:gd name="connsiteY436" fmla="*/ 2687336 h 2943769"/>
                  <a:gd name="connsiteX437" fmla="*/ 1824507 w 2943769"/>
                  <a:gd name="connsiteY437" fmla="*/ 2636582 h 2943769"/>
                  <a:gd name="connsiteX438" fmla="*/ 1773753 w 2943769"/>
                  <a:gd name="connsiteY438" fmla="*/ 2636582 h 2943769"/>
                  <a:gd name="connsiteX439" fmla="*/ 1722998 w 2943769"/>
                  <a:gd name="connsiteY439" fmla="*/ 2636582 h 2943769"/>
                  <a:gd name="connsiteX440" fmla="*/ 1722998 w 2943769"/>
                  <a:gd name="connsiteY440" fmla="*/ 2687336 h 2943769"/>
                  <a:gd name="connsiteX441" fmla="*/ 1722998 w 2943769"/>
                  <a:gd name="connsiteY441" fmla="*/ 2738091 h 2943769"/>
                  <a:gd name="connsiteX442" fmla="*/ 1621489 w 2943769"/>
                  <a:gd name="connsiteY442" fmla="*/ 2738091 h 2943769"/>
                  <a:gd name="connsiteX443" fmla="*/ 1519979 w 2943769"/>
                  <a:gd name="connsiteY443" fmla="*/ 2738091 h 2943769"/>
                  <a:gd name="connsiteX444" fmla="*/ 1519979 w 2943769"/>
                  <a:gd name="connsiteY444" fmla="*/ 2839600 h 2943769"/>
                  <a:gd name="connsiteX445" fmla="*/ 1519979 w 2943769"/>
                  <a:gd name="connsiteY445" fmla="*/ 2941109 h 2943769"/>
                  <a:gd name="connsiteX446" fmla="*/ 1316961 w 2943769"/>
                  <a:gd name="connsiteY446" fmla="*/ 2941109 h 2943769"/>
                  <a:gd name="connsiteX447" fmla="*/ 1113942 w 2943769"/>
                  <a:gd name="connsiteY447" fmla="*/ 2941109 h 2943769"/>
                  <a:gd name="connsiteX448" fmla="*/ 1113942 w 2943769"/>
                  <a:gd name="connsiteY448" fmla="*/ 2890355 h 2943769"/>
                  <a:gd name="connsiteX449" fmla="*/ 1926016 w 2943769"/>
                  <a:gd name="connsiteY449" fmla="*/ 2585827 h 2943769"/>
                  <a:gd name="connsiteX450" fmla="*/ 1926016 w 2943769"/>
                  <a:gd name="connsiteY450" fmla="*/ 2535072 h 2943769"/>
                  <a:gd name="connsiteX451" fmla="*/ 1875262 w 2943769"/>
                  <a:gd name="connsiteY451" fmla="*/ 2535072 h 2943769"/>
                  <a:gd name="connsiteX452" fmla="*/ 1824507 w 2943769"/>
                  <a:gd name="connsiteY452" fmla="*/ 2535072 h 2943769"/>
                  <a:gd name="connsiteX453" fmla="*/ 1824507 w 2943769"/>
                  <a:gd name="connsiteY453" fmla="*/ 2585827 h 2943769"/>
                  <a:gd name="connsiteX454" fmla="*/ 1824507 w 2943769"/>
                  <a:gd name="connsiteY454" fmla="*/ 2636582 h 2943769"/>
                  <a:gd name="connsiteX455" fmla="*/ 1875262 w 2943769"/>
                  <a:gd name="connsiteY455" fmla="*/ 2636582 h 2943769"/>
                  <a:gd name="connsiteX456" fmla="*/ 1926016 w 2943769"/>
                  <a:gd name="connsiteY456" fmla="*/ 2636582 h 2943769"/>
                  <a:gd name="connsiteX457" fmla="*/ 1926016 w 2943769"/>
                  <a:gd name="connsiteY457" fmla="*/ 2585827 h 2943769"/>
                  <a:gd name="connsiteX458" fmla="*/ 1215451 w 2943769"/>
                  <a:gd name="connsiteY458" fmla="*/ 2281299 h 2943769"/>
                  <a:gd name="connsiteX459" fmla="*/ 1215451 w 2943769"/>
                  <a:gd name="connsiteY459" fmla="*/ 2230544 h 2943769"/>
                  <a:gd name="connsiteX460" fmla="*/ 1164697 w 2943769"/>
                  <a:gd name="connsiteY460" fmla="*/ 2230544 h 2943769"/>
                  <a:gd name="connsiteX461" fmla="*/ 1113942 w 2943769"/>
                  <a:gd name="connsiteY461" fmla="*/ 2230544 h 2943769"/>
                  <a:gd name="connsiteX462" fmla="*/ 1113942 w 2943769"/>
                  <a:gd name="connsiteY462" fmla="*/ 2281299 h 2943769"/>
                  <a:gd name="connsiteX463" fmla="*/ 1113942 w 2943769"/>
                  <a:gd name="connsiteY463" fmla="*/ 2332054 h 2943769"/>
                  <a:gd name="connsiteX464" fmla="*/ 1164697 w 2943769"/>
                  <a:gd name="connsiteY464" fmla="*/ 2332054 h 2943769"/>
                  <a:gd name="connsiteX465" fmla="*/ 1215451 w 2943769"/>
                  <a:gd name="connsiteY465" fmla="*/ 2332054 h 2943769"/>
                  <a:gd name="connsiteX466" fmla="*/ 1215451 w 2943769"/>
                  <a:gd name="connsiteY466" fmla="*/ 2281299 h 2943769"/>
                  <a:gd name="connsiteX467" fmla="*/ 1113942 w 2943769"/>
                  <a:gd name="connsiteY467" fmla="*/ 2078280 h 2943769"/>
                  <a:gd name="connsiteX468" fmla="*/ 1113942 w 2943769"/>
                  <a:gd name="connsiteY468" fmla="*/ 2027526 h 2943769"/>
                  <a:gd name="connsiteX469" fmla="*/ 1164697 w 2943769"/>
                  <a:gd name="connsiteY469" fmla="*/ 2027526 h 2943769"/>
                  <a:gd name="connsiteX470" fmla="*/ 1215451 w 2943769"/>
                  <a:gd name="connsiteY470" fmla="*/ 2027526 h 2943769"/>
                  <a:gd name="connsiteX471" fmla="*/ 1215451 w 2943769"/>
                  <a:gd name="connsiteY471" fmla="*/ 1976771 h 2943769"/>
                  <a:gd name="connsiteX472" fmla="*/ 1215451 w 2943769"/>
                  <a:gd name="connsiteY472" fmla="*/ 1926016 h 2943769"/>
                  <a:gd name="connsiteX473" fmla="*/ 1266206 w 2943769"/>
                  <a:gd name="connsiteY473" fmla="*/ 1926016 h 2943769"/>
                  <a:gd name="connsiteX474" fmla="*/ 1316961 w 2943769"/>
                  <a:gd name="connsiteY474" fmla="*/ 1926016 h 2943769"/>
                  <a:gd name="connsiteX475" fmla="*/ 1316961 w 2943769"/>
                  <a:gd name="connsiteY475" fmla="*/ 1875262 h 2943769"/>
                  <a:gd name="connsiteX476" fmla="*/ 1316961 w 2943769"/>
                  <a:gd name="connsiteY476" fmla="*/ 1824507 h 2943769"/>
                  <a:gd name="connsiteX477" fmla="*/ 1519979 w 2943769"/>
                  <a:gd name="connsiteY477" fmla="*/ 1824507 h 2943769"/>
                  <a:gd name="connsiteX478" fmla="*/ 1722998 w 2943769"/>
                  <a:gd name="connsiteY478" fmla="*/ 1824507 h 2943769"/>
                  <a:gd name="connsiteX479" fmla="*/ 1722998 w 2943769"/>
                  <a:gd name="connsiteY479" fmla="*/ 1875262 h 2943769"/>
                  <a:gd name="connsiteX480" fmla="*/ 1722998 w 2943769"/>
                  <a:gd name="connsiteY480" fmla="*/ 1926016 h 2943769"/>
                  <a:gd name="connsiteX481" fmla="*/ 1773753 w 2943769"/>
                  <a:gd name="connsiteY481" fmla="*/ 1926016 h 2943769"/>
                  <a:gd name="connsiteX482" fmla="*/ 1824507 w 2943769"/>
                  <a:gd name="connsiteY482" fmla="*/ 1926016 h 2943769"/>
                  <a:gd name="connsiteX483" fmla="*/ 1824507 w 2943769"/>
                  <a:gd name="connsiteY483" fmla="*/ 1824507 h 2943769"/>
                  <a:gd name="connsiteX484" fmla="*/ 1824507 w 2943769"/>
                  <a:gd name="connsiteY484" fmla="*/ 1722998 h 2943769"/>
                  <a:gd name="connsiteX485" fmla="*/ 1926016 w 2943769"/>
                  <a:gd name="connsiteY485" fmla="*/ 1722998 h 2943769"/>
                  <a:gd name="connsiteX486" fmla="*/ 2027526 w 2943769"/>
                  <a:gd name="connsiteY486" fmla="*/ 1722998 h 2943769"/>
                  <a:gd name="connsiteX487" fmla="*/ 2027526 w 2943769"/>
                  <a:gd name="connsiteY487" fmla="*/ 1672243 h 2943769"/>
                  <a:gd name="connsiteX488" fmla="*/ 2027526 w 2943769"/>
                  <a:gd name="connsiteY488" fmla="*/ 1621489 h 2943769"/>
                  <a:gd name="connsiteX489" fmla="*/ 1926016 w 2943769"/>
                  <a:gd name="connsiteY489" fmla="*/ 1621489 h 2943769"/>
                  <a:gd name="connsiteX490" fmla="*/ 1824507 w 2943769"/>
                  <a:gd name="connsiteY490" fmla="*/ 1621489 h 2943769"/>
                  <a:gd name="connsiteX491" fmla="*/ 1824507 w 2943769"/>
                  <a:gd name="connsiteY491" fmla="*/ 1570734 h 2943769"/>
                  <a:gd name="connsiteX492" fmla="*/ 1824507 w 2943769"/>
                  <a:gd name="connsiteY492" fmla="*/ 1519979 h 2943769"/>
                  <a:gd name="connsiteX493" fmla="*/ 2078280 w 2943769"/>
                  <a:gd name="connsiteY493" fmla="*/ 1519979 h 2943769"/>
                  <a:gd name="connsiteX494" fmla="*/ 2332054 w 2943769"/>
                  <a:gd name="connsiteY494" fmla="*/ 1519979 h 2943769"/>
                  <a:gd name="connsiteX495" fmla="*/ 2332054 w 2943769"/>
                  <a:gd name="connsiteY495" fmla="*/ 1570734 h 2943769"/>
                  <a:gd name="connsiteX496" fmla="*/ 2332054 w 2943769"/>
                  <a:gd name="connsiteY496" fmla="*/ 1621489 h 2943769"/>
                  <a:gd name="connsiteX497" fmla="*/ 2382808 w 2943769"/>
                  <a:gd name="connsiteY497" fmla="*/ 1621489 h 2943769"/>
                  <a:gd name="connsiteX498" fmla="*/ 2433563 w 2943769"/>
                  <a:gd name="connsiteY498" fmla="*/ 1621489 h 2943769"/>
                  <a:gd name="connsiteX499" fmla="*/ 2433563 w 2943769"/>
                  <a:gd name="connsiteY499" fmla="*/ 1570734 h 2943769"/>
                  <a:gd name="connsiteX500" fmla="*/ 2433563 w 2943769"/>
                  <a:gd name="connsiteY500" fmla="*/ 1519979 h 2943769"/>
                  <a:gd name="connsiteX501" fmla="*/ 2484318 w 2943769"/>
                  <a:gd name="connsiteY501" fmla="*/ 1519979 h 2943769"/>
                  <a:gd name="connsiteX502" fmla="*/ 2535072 w 2943769"/>
                  <a:gd name="connsiteY502" fmla="*/ 1519979 h 2943769"/>
                  <a:gd name="connsiteX503" fmla="*/ 2535072 w 2943769"/>
                  <a:gd name="connsiteY503" fmla="*/ 1469225 h 2943769"/>
                  <a:gd name="connsiteX504" fmla="*/ 2535072 w 2943769"/>
                  <a:gd name="connsiteY504" fmla="*/ 1418470 h 2943769"/>
                  <a:gd name="connsiteX505" fmla="*/ 2585827 w 2943769"/>
                  <a:gd name="connsiteY505" fmla="*/ 1418470 h 2943769"/>
                  <a:gd name="connsiteX506" fmla="*/ 2636582 w 2943769"/>
                  <a:gd name="connsiteY506" fmla="*/ 1418470 h 2943769"/>
                  <a:gd name="connsiteX507" fmla="*/ 2636582 w 2943769"/>
                  <a:gd name="connsiteY507" fmla="*/ 1367715 h 2943769"/>
                  <a:gd name="connsiteX508" fmla="*/ 2636582 w 2943769"/>
                  <a:gd name="connsiteY508" fmla="*/ 1316961 h 2943769"/>
                  <a:gd name="connsiteX509" fmla="*/ 2585827 w 2943769"/>
                  <a:gd name="connsiteY509" fmla="*/ 1316961 h 2943769"/>
                  <a:gd name="connsiteX510" fmla="*/ 2535072 w 2943769"/>
                  <a:gd name="connsiteY510" fmla="*/ 1316961 h 2943769"/>
                  <a:gd name="connsiteX511" fmla="*/ 2535072 w 2943769"/>
                  <a:gd name="connsiteY511" fmla="*/ 1266206 h 2943769"/>
                  <a:gd name="connsiteX512" fmla="*/ 2535072 w 2943769"/>
                  <a:gd name="connsiteY512" fmla="*/ 1215451 h 2943769"/>
                  <a:gd name="connsiteX513" fmla="*/ 2585827 w 2943769"/>
                  <a:gd name="connsiteY513" fmla="*/ 1215451 h 2943769"/>
                  <a:gd name="connsiteX514" fmla="*/ 2636582 w 2943769"/>
                  <a:gd name="connsiteY514" fmla="*/ 1215451 h 2943769"/>
                  <a:gd name="connsiteX515" fmla="*/ 2636582 w 2943769"/>
                  <a:gd name="connsiteY515" fmla="*/ 1164697 h 2943769"/>
                  <a:gd name="connsiteX516" fmla="*/ 2636582 w 2943769"/>
                  <a:gd name="connsiteY516" fmla="*/ 1113942 h 2943769"/>
                  <a:gd name="connsiteX517" fmla="*/ 2585827 w 2943769"/>
                  <a:gd name="connsiteY517" fmla="*/ 1113942 h 2943769"/>
                  <a:gd name="connsiteX518" fmla="*/ 2535072 w 2943769"/>
                  <a:gd name="connsiteY518" fmla="*/ 1113942 h 2943769"/>
                  <a:gd name="connsiteX519" fmla="*/ 2535072 w 2943769"/>
                  <a:gd name="connsiteY519" fmla="*/ 1063188 h 2943769"/>
                  <a:gd name="connsiteX520" fmla="*/ 2535072 w 2943769"/>
                  <a:gd name="connsiteY520" fmla="*/ 1012433 h 2943769"/>
                  <a:gd name="connsiteX521" fmla="*/ 2433563 w 2943769"/>
                  <a:gd name="connsiteY521" fmla="*/ 1012433 h 2943769"/>
                  <a:gd name="connsiteX522" fmla="*/ 2332054 w 2943769"/>
                  <a:gd name="connsiteY522" fmla="*/ 1012433 h 2943769"/>
                  <a:gd name="connsiteX523" fmla="*/ 2332054 w 2943769"/>
                  <a:gd name="connsiteY523" fmla="*/ 961678 h 2943769"/>
                  <a:gd name="connsiteX524" fmla="*/ 2332054 w 2943769"/>
                  <a:gd name="connsiteY524" fmla="*/ 910924 h 2943769"/>
                  <a:gd name="connsiteX525" fmla="*/ 2281299 w 2943769"/>
                  <a:gd name="connsiteY525" fmla="*/ 910924 h 2943769"/>
                  <a:gd name="connsiteX526" fmla="*/ 2230544 w 2943769"/>
                  <a:gd name="connsiteY526" fmla="*/ 910924 h 2943769"/>
                  <a:gd name="connsiteX527" fmla="*/ 2230544 w 2943769"/>
                  <a:gd name="connsiteY527" fmla="*/ 961678 h 2943769"/>
                  <a:gd name="connsiteX528" fmla="*/ 2230544 w 2943769"/>
                  <a:gd name="connsiteY528" fmla="*/ 1012433 h 2943769"/>
                  <a:gd name="connsiteX529" fmla="*/ 2281299 w 2943769"/>
                  <a:gd name="connsiteY529" fmla="*/ 1012433 h 2943769"/>
                  <a:gd name="connsiteX530" fmla="*/ 2332054 w 2943769"/>
                  <a:gd name="connsiteY530" fmla="*/ 1012433 h 2943769"/>
                  <a:gd name="connsiteX531" fmla="*/ 2332054 w 2943769"/>
                  <a:gd name="connsiteY531" fmla="*/ 1063188 h 2943769"/>
                  <a:gd name="connsiteX532" fmla="*/ 2332054 w 2943769"/>
                  <a:gd name="connsiteY532" fmla="*/ 1113942 h 2943769"/>
                  <a:gd name="connsiteX533" fmla="*/ 2433563 w 2943769"/>
                  <a:gd name="connsiteY533" fmla="*/ 1113942 h 2943769"/>
                  <a:gd name="connsiteX534" fmla="*/ 2535072 w 2943769"/>
                  <a:gd name="connsiteY534" fmla="*/ 1113942 h 2943769"/>
                  <a:gd name="connsiteX535" fmla="*/ 2535072 w 2943769"/>
                  <a:gd name="connsiteY535" fmla="*/ 1164697 h 2943769"/>
                  <a:gd name="connsiteX536" fmla="*/ 2535072 w 2943769"/>
                  <a:gd name="connsiteY536" fmla="*/ 1215451 h 2943769"/>
                  <a:gd name="connsiteX537" fmla="*/ 2484318 w 2943769"/>
                  <a:gd name="connsiteY537" fmla="*/ 1215451 h 2943769"/>
                  <a:gd name="connsiteX538" fmla="*/ 2433563 w 2943769"/>
                  <a:gd name="connsiteY538" fmla="*/ 1215451 h 2943769"/>
                  <a:gd name="connsiteX539" fmla="*/ 2433563 w 2943769"/>
                  <a:gd name="connsiteY539" fmla="*/ 1266206 h 2943769"/>
                  <a:gd name="connsiteX540" fmla="*/ 2433563 w 2943769"/>
                  <a:gd name="connsiteY540" fmla="*/ 1316961 h 2943769"/>
                  <a:gd name="connsiteX541" fmla="*/ 2484318 w 2943769"/>
                  <a:gd name="connsiteY541" fmla="*/ 1316961 h 2943769"/>
                  <a:gd name="connsiteX542" fmla="*/ 2535072 w 2943769"/>
                  <a:gd name="connsiteY542" fmla="*/ 1316961 h 2943769"/>
                  <a:gd name="connsiteX543" fmla="*/ 2535072 w 2943769"/>
                  <a:gd name="connsiteY543" fmla="*/ 1367715 h 2943769"/>
                  <a:gd name="connsiteX544" fmla="*/ 2535072 w 2943769"/>
                  <a:gd name="connsiteY544" fmla="*/ 1418470 h 2943769"/>
                  <a:gd name="connsiteX545" fmla="*/ 2484318 w 2943769"/>
                  <a:gd name="connsiteY545" fmla="*/ 1418470 h 2943769"/>
                  <a:gd name="connsiteX546" fmla="*/ 2433563 w 2943769"/>
                  <a:gd name="connsiteY546" fmla="*/ 1418470 h 2943769"/>
                  <a:gd name="connsiteX547" fmla="*/ 2433563 w 2943769"/>
                  <a:gd name="connsiteY547" fmla="*/ 1469225 h 2943769"/>
                  <a:gd name="connsiteX548" fmla="*/ 2433563 w 2943769"/>
                  <a:gd name="connsiteY548" fmla="*/ 1519979 h 2943769"/>
                  <a:gd name="connsiteX549" fmla="*/ 2382808 w 2943769"/>
                  <a:gd name="connsiteY549" fmla="*/ 1519979 h 2943769"/>
                  <a:gd name="connsiteX550" fmla="*/ 2332054 w 2943769"/>
                  <a:gd name="connsiteY550" fmla="*/ 1519979 h 2943769"/>
                  <a:gd name="connsiteX551" fmla="*/ 2332054 w 2943769"/>
                  <a:gd name="connsiteY551" fmla="*/ 1469225 h 2943769"/>
                  <a:gd name="connsiteX552" fmla="*/ 2332054 w 2943769"/>
                  <a:gd name="connsiteY552" fmla="*/ 1418470 h 2943769"/>
                  <a:gd name="connsiteX553" fmla="*/ 2281299 w 2943769"/>
                  <a:gd name="connsiteY553" fmla="*/ 1418470 h 2943769"/>
                  <a:gd name="connsiteX554" fmla="*/ 2230544 w 2943769"/>
                  <a:gd name="connsiteY554" fmla="*/ 1418470 h 2943769"/>
                  <a:gd name="connsiteX555" fmla="*/ 2230544 w 2943769"/>
                  <a:gd name="connsiteY555" fmla="*/ 1367715 h 2943769"/>
                  <a:gd name="connsiteX556" fmla="*/ 2230544 w 2943769"/>
                  <a:gd name="connsiteY556" fmla="*/ 1316961 h 2943769"/>
                  <a:gd name="connsiteX557" fmla="*/ 2281299 w 2943769"/>
                  <a:gd name="connsiteY557" fmla="*/ 1316961 h 2943769"/>
                  <a:gd name="connsiteX558" fmla="*/ 2332054 w 2943769"/>
                  <a:gd name="connsiteY558" fmla="*/ 1316961 h 2943769"/>
                  <a:gd name="connsiteX559" fmla="*/ 2332054 w 2943769"/>
                  <a:gd name="connsiteY559" fmla="*/ 1266206 h 2943769"/>
                  <a:gd name="connsiteX560" fmla="*/ 2332054 w 2943769"/>
                  <a:gd name="connsiteY560" fmla="*/ 1215451 h 2943769"/>
                  <a:gd name="connsiteX561" fmla="*/ 2281299 w 2943769"/>
                  <a:gd name="connsiteY561" fmla="*/ 1215451 h 2943769"/>
                  <a:gd name="connsiteX562" fmla="*/ 2230544 w 2943769"/>
                  <a:gd name="connsiteY562" fmla="*/ 1215451 h 2943769"/>
                  <a:gd name="connsiteX563" fmla="*/ 2230544 w 2943769"/>
                  <a:gd name="connsiteY563" fmla="*/ 1164697 h 2943769"/>
                  <a:gd name="connsiteX564" fmla="*/ 2230544 w 2943769"/>
                  <a:gd name="connsiteY564" fmla="*/ 1113942 h 2943769"/>
                  <a:gd name="connsiteX565" fmla="*/ 2179790 w 2943769"/>
                  <a:gd name="connsiteY565" fmla="*/ 1113942 h 2943769"/>
                  <a:gd name="connsiteX566" fmla="*/ 2129035 w 2943769"/>
                  <a:gd name="connsiteY566" fmla="*/ 1113942 h 2943769"/>
                  <a:gd name="connsiteX567" fmla="*/ 2129035 w 2943769"/>
                  <a:gd name="connsiteY567" fmla="*/ 1063188 h 2943769"/>
                  <a:gd name="connsiteX568" fmla="*/ 2129035 w 2943769"/>
                  <a:gd name="connsiteY568" fmla="*/ 1012433 h 2943769"/>
                  <a:gd name="connsiteX569" fmla="*/ 2078280 w 2943769"/>
                  <a:gd name="connsiteY569" fmla="*/ 1012433 h 2943769"/>
                  <a:gd name="connsiteX570" fmla="*/ 2027526 w 2943769"/>
                  <a:gd name="connsiteY570" fmla="*/ 1012433 h 2943769"/>
                  <a:gd name="connsiteX571" fmla="*/ 2027526 w 2943769"/>
                  <a:gd name="connsiteY571" fmla="*/ 1215451 h 2943769"/>
                  <a:gd name="connsiteX572" fmla="*/ 2027526 w 2943769"/>
                  <a:gd name="connsiteY572" fmla="*/ 1418470 h 2943769"/>
                  <a:gd name="connsiteX573" fmla="*/ 1976771 w 2943769"/>
                  <a:gd name="connsiteY573" fmla="*/ 1418470 h 2943769"/>
                  <a:gd name="connsiteX574" fmla="*/ 1926016 w 2943769"/>
                  <a:gd name="connsiteY574" fmla="*/ 1418470 h 2943769"/>
                  <a:gd name="connsiteX575" fmla="*/ 1926016 w 2943769"/>
                  <a:gd name="connsiteY575" fmla="*/ 1266206 h 2943769"/>
                  <a:gd name="connsiteX576" fmla="*/ 1926016 w 2943769"/>
                  <a:gd name="connsiteY576" fmla="*/ 1113942 h 2943769"/>
                  <a:gd name="connsiteX577" fmla="*/ 1875262 w 2943769"/>
                  <a:gd name="connsiteY577" fmla="*/ 1113942 h 2943769"/>
                  <a:gd name="connsiteX578" fmla="*/ 1824507 w 2943769"/>
                  <a:gd name="connsiteY578" fmla="*/ 1113942 h 2943769"/>
                  <a:gd name="connsiteX579" fmla="*/ 1824507 w 2943769"/>
                  <a:gd name="connsiteY579" fmla="*/ 1063188 h 2943769"/>
                  <a:gd name="connsiteX580" fmla="*/ 1824507 w 2943769"/>
                  <a:gd name="connsiteY580" fmla="*/ 1012433 h 2943769"/>
                  <a:gd name="connsiteX581" fmla="*/ 1875262 w 2943769"/>
                  <a:gd name="connsiteY581" fmla="*/ 1012433 h 2943769"/>
                  <a:gd name="connsiteX582" fmla="*/ 1926016 w 2943769"/>
                  <a:gd name="connsiteY582" fmla="*/ 1012433 h 2943769"/>
                  <a:gd name="connsiteX583" fmla="*/ 1926016 w 2943769"/>
                  <a:gd name="connsiteY583" fmla="*/ 961678 h 2943769"/>
                  <a:gd name="connsiteX584" fmla="*/ 1926016 w 2943769"/>
                  <a:gd name="connsiteY584" fmla="*/ 910924 h 2943769"/>
                  <a:gd name="connsiteX585" fmla="*/ 1773753 w 2943769"/>
                  <a:gd name="connsiteY585" fmla="*/ 910924 h 2943769"/>
                  <a:gd name="connsiteX586" fmla="*/ 1621489 w 2943769"/>
                  <a:gd name="connsiteY586" fmla="*/ 910924 h 2943769"/>
                  <a:gd name="connsiteX587" fmla="*/ 1621489 w 2943769"/>
                  <a:gd name="connsiteY587" fmla="*/ 1063188 h 2943769"/>
                  <a:gd name="connsiteX588" fmla="*/ 1621489 w 2943769"/>
                  <a:gd name="connsiteY588" fmla="*/ 1215451 h 2943769"/>
                  <a:gd name="connsiteX589" fmla="*/ 1570734 w 2943769"/>
                  <a:gd name="connsiteY589" fmla="*/ 1215451 h 2943769"/>
                  <a:gd name="connsiteX590" fmla="*/ 1519979 w 2943769"/>
                  <a:gd name="connsiteY590" fmla="*/ 1215451 h 2943769"/>
                  <a:gd name="connsiteX591" fmla="*/ 1519979 w 2943769"/>
                  <a:gd name="connsiteY591" fmla="*/ 1266206 h 2943769"/>
                  <a:gd name="connsiteX592" fmla="*/ 1519979 w 2943769"/>
                  <a:gd name="connsiteY592" fmla="*/ 1316961 h 2943769"/>
                  <a:gd name="connsiteX593" fmla="*/ 1570734 w 2943769"/>
                  <a:gd name="connsiteY593" fmla="*/ 1316961 h 2943769"/>
                  <a:gd name="connsiteX594" fmla="*/ 1621489 w 2943769"/>
                  <a:gd name="connsiteY594" fmla="*/ 1316961 h 2943769"/>
                  <a:gd name="connsiteX595" fmla="*/ 1621489 w 2943769"/>
                  <a:gd name="connsiteY595" fmla="*/ 1367715 h 2943769"/>
                  <a:gd name="connsiteX596" fmla="*/ 1621489 w 2943769"/>
                  <a:gd name="connsiteY596" fmla="*/ 1418470 h 2943769"/>
                  <a:gd name="connsiteX597" fmla="*/ 1672243 w 2943769"/>
                  <a:gd name="connsiteY597" fmla="*/ 1418470 h 2943769"/>
                  <a:gd name="connsiteX598" fmla="*/ 1722998 w 2943769"/>
                  <a:gd name="connsiteY598" fmla="*/ 1418470 h 2943769"/>
                  <a:gd name="connsiteX599" fmla="*/ 1722998 w 2943769"/>
                  <a:gd name="connsiteY599" fmla="*/ 1570734 h 2943769"/>
                  <a:gd name="connsiteX600" fmla="*/ 1722998 w 2943769"/>
                  <a:gd name="connsiteY600" fmla="*/ 1722998 h 2943769"/>
                  <a:gd name="connsiteX601" fmla="*/ 1672243 w 2943769"/>
                  <a:gd name="connsiteY601" fmla="*/ 1722998 h 2943769"/>
                  <a:gd name="connsiteX602" fmla="*/ 1621489 w 2943769"/>
                  <a:gd name="connsiteY602" fmla="*/ 1722998 h 2943769"/>
                  <a:gd name="connsiteX603" fmla="*/ 1621489 w 2943769"/>
                  <a:gd name="connsiteY603" fmla="*/ 1672243 h 2943769"/>
                  <a:gd name="connsiteX604" fmla="*/ 1621489 w 2943769"/>
                  <a:gd name="connsiteY604" fmla="*/ 1621489 h 2943769"/>
                  <a:gd name="connsiteX605" fmla="*/ 1570734 w 2943769"/>
                  <a:gd name="connsiteY605" fmla="*/ 1621489 h 2943769"/>
                  <a:gd name="connsiteX606" fmla="*/ 1519979 w 2943769"/>
                  <a:gd name="connsiteY606" fmla="*/ 1621489 h 2943769"/>
                  <a:gd name="connsiteX607" fmla="*/ 1519979 w 2943769"/>
                  <a:gd name="connsiteY607" fmla="*/ 1519979 h 2943769"/>
                  <a:gd name="connsiteX608" fmla="*/ 1519979 w 2943769"/>
                  <a:gd name="connsiteY608" fmla="*/ 1418470 h 2943769"/>
                  <a:gd name="connsiteX609" fmla="*/ 1469225 w 2943769"/>
                  <a:gd name="connsiteY609" fmla="*/ 1418470 h 2943769"/>
                  <a:gd name="connsiteX610" fmla="*/ 1418470 w 2943769"/>
                  <a:gd name="connsiteY610" fmla="*/ 1418470 h 2943769"/>
                  <a:gd name="connsiteX611" fmla="*/ 1418470 w 2943769"/>
                  <a:gd name="connsiteY611" fmla="*/ 1367715 h 2943769"/>
                  <a:gd name="connsiteX612" fmla="*/ 1418470 w 2943769"/>
                  <a:gd name="connsiteY612" fmla="*/ 1316961 h 2943769"/>
                  <a:gd name="connsiteX613" fmla="*/ 1367715 w 2943769"/>
                  <a:gd name="connsiteY613" fmla="*/ 1316961 h 2943769"/>
                  <a:gd name="connsiteX614" fmla="*/ 1316961 w 2943769"/>
                  <a:gd name="connsiteY614" fmla="*/ 1316961 h 2943769"/>
                  <a:gd name="connsiteX615" fmla="*/ 1316961 w 2943769"/>
                  <a:gd name="connsiteY615" fmla="*/ 1266206 h 2943769"/>
                  <a:gd name="connsiteX616" fmla="*/ 1316961 w 2943769"/>
                  <a:gd name="connsiteY616" fmla="*/ 1215451 h 2943769"/>
                  <a:gd name="connsiteX617" fmla="*/ 1367715 w 2943769"/>
                  <a:gd name="connsiteY617" fmla="*/ 1215451 h 2943769"/>
                  <a:gd name="connsiteX618" fmla="*/ 1418470 w 2943769"/>
                  <a:gd name="connsiteY618" fmla="*/ 1215451 h 2943769"/>
                  <a:gd name="connsiteX619" fmla="*/ 1418470 w 2943769"/>
                  <a:gd name="connsiteY619" fmla="*/ 1164697 h 2943769"/>
                  <a:gd name="connsiteX620" fmla="*/ 1418470 w 2943769"/>
                  <a:gd name="connsiteY620" fmla="*/ 1113942 h 2943769"/>
                  <a:gd name="connsiteX621" fmla="*/ 1469225 w 2943769"/>
                  <a:gd name="connsiteY621" fmla="*/ 1113942 h 2943769"/>
                  <a:gd name="connsiteX622" fmla="*/ 1519979 w 2943769"/>
                  <a:gd name="connsiteY622" fmla="*/ 1113942 h 2943769"/>
                  <a:gd name="connsiteX623" fmla="*/ 1519979 w 2943769"/>
                  <a:gd name="connsiteY623" fmla="*/ 1012433 h 2943769"/>
                  <a:gd name="connsiteX624" fmla="*/ 1519979 w 2943769"/>
                  <a:gd name="connsiteY624" fmla="*/ 910924 h 2943769"/>
                  <a:gd name="connsiteX625" fmla="*/ 1418470 w 2943769"/>
                  <a:gd name="connsiteY625" fmla="*/ 910924 h 2943769"/>
                  <a:gd name="connsiteX626" fmla="*/ 1316961 w 2943769"/>
                  <a:gd name="connsiteY626" fmla="*/ 910924 h 2943769"/>
                  <a:gd name="connsiteX627" fmla="*/ 1316961 w 2943769"/>
                  <a:gd name="connsiteY627" fmla="*/ 961678 h 2943769"/>
                  <a:gd name="connsiteX628" fmla="*/ 1316961 w 2943769"/>
                  <a:gd name="connsiteY628" fmla="*/ 1012433 h 2943769"/>
                  <a:gd name="connsiteX629" fmla="*/ 1266206 w 2943769"/>
                  <a:gd name="connsiteY629" fmla="*/ 1012433 h 2943769"/>
                  <a:gd name="connsiteX630" fmla="*/ 1215451 w 2943769"/>
                  <a:gd name="connsiteY630" fmla="*/ 1012433 h 2943769"/>
                  <a:gd name="connsiteX631" fmla="*/ 1215451 w 2943769"/>
                  <a:gd name="connsiteY631" fmla="*/ 910924 h 2943769"/>
                  <a:gd name="connsiteX632" fmla="*/ 1215451 w 2943769"/>
                  <a:gd name="connsiteY632" fmla="*/ 809414 h 2943769"/>
                  <a:gd name="connsiteX633" fmla="*/ 1266206 w 2943769"/>
                  <a:gd name="connsiteY633" fmla="*/ 809414 h 2943769"/>
                  <a:gd name="connsiteX634" fmla="*/ 1316961 w 2943769"/>
                  <a:gd name="connsiteY634" fmla="*/ 809414 h 2943769"/>
                  <a:gd name="connsiteX635" fmla="*/ 1316961 w 2943769"/>
                  <a:gd name="connsiteY635" fmla="*/ 758660 h 2943769"/>
                  <a:gd name="connsiteX636" fmla="*/ 1316961 w 2943769"/>
                  <a:gd name="connsiteY636" fmla="*/ 707905 h 2943769"/>
                  <a:gd name="connsiteX637" fmla="*/ 1215451 w 2943769"/>
                  <a:gd name="connsiteY637" fmla="*/ 707905 h 2943769"/>
                  <a:gd name="connsiteX638" fmla="*/ 1113942 w 2943769"/>
                  <a:gd name="connsiteY638" fmla="*/ 707905 h 2943769"/>
                  <a:gd name="connsiteX639" fmla="*/ 1113942 w 2943769"/>
                  <a:gd name="connsiteY639" fmla="*/ 657150 h 2943769"/>
                  <a:gd name="connsiteX640" fmla="*/ 1113942 w 2943769"/>
                  <a:gd name="connsiteY640" fmla="*/ 606396 h 2943769"/>
                  <a:gd name="connsiteX641" fmla="*/ 1012433 w 2943769"/>
                  <a:gd name="connsiteY641" fmla="*/ 606396 h 2943769"/>
                  <a:gd name="connsiteX642" fmla="*/ 910924 w 2943769"/>
                  <a:gd name="connsiteY642" fmla="*/ 606396 h 2943769"/>
                  <a:gd name="connsiteX643" fmla="*/ 910924 w 2943769"/>
                  <a:gd name="connsiteY643" fmla="*/ 657150 h 2943769"/>
                  <a:gd name="connsiteX644" fmla="*/ 910924 w 2943769"/>
                  <a:gd name="connsiteY644" fmla="*/ 707905 h 2943769"/>
                  <a:gd name="connsiteX645" fmla="*/ 961678 w 2943769"/>
                  <a:gd name="connsiteY645" fmla="*/ 707905 h 2943769"/>
                  <a:gd name="connsiteX646" fmla="*/ 1012433 w 2943769"/>
                  <a:gd name="connsiteY646" fmla="*/ 707905 h 2943769"/>
                  <a:gd name="connsiteX647" fmla="*/ 1012433 w 2943769"/>
                  <a:gd name="connsiteY647" fmla="*/ 758660 h 2943769"/>
                  <a:gd name="connsiteX648" fmla="*/ 1012433 w 2943769"/>
                  <a:gd name="connsiteY648" fmla="*/ 809414 h 2943769"/>
                  <a:gd name="connsiteX649" fmla="*/ 910924 w 2943769"/>
                  <a:gd name="connsiteY649" fmla="*/ 809414 h 2943769"/>
                  <a:gd name="connsiteX650" fmla="*/ 809414 w 2943769"/>
                  <a:gd name="connsiteY650" fmla="*/ 809414 h 2943769"/>
                  <a:gd name="connsiteX651" fmla="*/ 809414 w 2943769"/>
                  <a:gd name="connsiteY651" fmla="*/ 910924 h 2943769"/>
                  <a:gd name="connsiteX652" fmla="*/ 809414 w 2943769"/>
                  <a:gd name="connsiteY652" fmla="*/ 1012433 h 2943769"/>
                  <a:gd name="connsiteX653" fmla="*/ 758660 w 2943769"/>
                  <a:gd name="connsiteY653" fmla="*/ 1012433 h 2943769"/>
                  <a:gd name="connsiteX654" fmla="*/ 707905 w 2943769"/>
                  <a:gd name="connsiteY654" fmla="*/ 1012433 h 2943769"/>
                  <a:gd name="connsiteX655" fmla="*/ 707905 w 2943769"/>
                  <a:gd name="connsiteY655" fmla="*/ 1063188 h 2943769"/>
                  <a:gd name="connsiteX656" fmla="*/ 707905 w 2943769"/>
                  <a:gd name="connsiteY656" fmla="*/ 1113942 h 2943769"/>
                  <a:gd name="connsiteX657" fmla="*/ 555641 w 2943769"/>
                  <a:gd name="connsiteY657" fmla="*/ 1113942 h 2943769"/>
                  <a:gd name="connsiteX658" fmla="*/ 403377 w 2943769"/>
                  <a:gd name="connsiteY658" fmla="*/ 1113942 h 2943769"/>
                  <a:gd name="connsiteX659" fmla="*/ 403377 w 2943769"/>
                  <a:gd name="connsiteY659" fmla="*/ 1164697 h 2943769"/>
                  <a:gd name="connsiteX660" fmla="*/ 403377 w 2943769"/>
                  <a:gd name="connsiteY660" fmla="*/ 1215451 h 2943769"/>
                  <a:gd name="connsiteX661" fmla="*/ 352623 w 2943769"/>
                  <a:gd name="connsiteY661" fmla="*/ 1215451 h 2943769"/>
                  <a:gd name="connsiteX662" fmla="*/ 301868 w 2943769"/>
                  <a:gd name="connsiteY662" fmla="*/ 1215451 h 2943769"/>
                  <a:gd name="connsiteX663" fmla="*/ 301868 w 2943769"/>
                  <a:gd name="connsiteY663" fmla="*/ 1266206 h 2943769"/>
                  <a:gd name="connsiteX664" fmla="*/ 301868 w 2943769"/>
                  <a:gd name="connsiteY664" fmla="*/ 1316961 h 2943769"/>
                  <a:gd name="connsiteX665" fmla="*/ 352623 w 2943769"/>
                  <a:gd name="connsiteY665" fmla="*/ 1316961 h 2943769"/>
                  <a:gd name="connsiteX666" fmla="*/ 403377 w 2943769"/>
                  <a:gd name="connsiteY666" fmla="*/ 1316961 h 2943769"/>
                  <a:gd name="connsiteX667" fmla="*/ 403377 w 2943769"/>
                  <a:gd name="connsiteY667" fmla="*/ 1266206 h 2943769"/>
                  <a:gd name="connsiteX668" fmla="*/ 403377 w 2943769"/>
                  <a:gd name="connsiteY668" fmla="*/ 1215451 h 2943769"/>
                  <a:gd name="connsiteX669" fmla="*/ 555641 w 2943769"/>
                  <a:gd name="connsiteY669" fmla="*/ 1215451 h 2943769"/>
                  <a:gd name="connsiteX670" fmla="*/ 707905 w 2943769"/>
                  <a:gd name="connsiteY670" fmla="*/ 1215451 h 2943769"/>
                  <a:gd name="connsiteX671" fmla="*/ 707905 w 2943769"/>
                  <a:gd name="connsiteY671" fmla="*/ 1266206 h 2943769"/>
                  <a:gd name="connsiteX672" fmla="*/ 707905 w 2943769"/>
                  <a:gd name="connsiteY672" fmla="*/ 1316961 h 2943769"/>
                  <a:gd name="connsiteX673" fmla="*/ 657150 w 2943769"/>
                  <a:gd name="connsiteY673" fmla="*/ 1316961 h 2943769"/>
                  <a:gd name="connsiteX674" fmla="*/ 606396 w 2943769"/>
                  <a:gd name="connsiteY674" fmla="*/ 1316961 h 2943769"/>
                  <a:gd name="connsiteX675" fmla="*/ 606396 w 2943769"/>
                  <a:gd name="connsiteY675" fmla="*/ 1367715 h 2943769"/>
                  <a:gd name="connsiteX676" fmla="*/ 606396 w 2943769"/>
                  <a:gd name="connsiteY676" fmla="*/ 1418470 h 2943769"/>
                  <a:gd name="connsiteX677" fmla="*/ 657150 w 2943769"/>
                  <a:gd name="connsiteY677" fmla="*/ 1418470 h 2943769"/>
                  <a:gd name="connsiteX678" fmla="*/ 707905 w 2943769"/>
                  <a:gd name="connsiteY678" fmla="*/ 1418470 h 2943769"/>
                  <a:gd name="connsiteX679" fmla="*/ 707905 w 2943769"/>
                  <a:gd name="connsiteY679" fmla="*/ 1367715 h 2943769"/>
                  <a:gd name="connsiteX680" fmla="*/ 707905 w 2943769"/>
                  <a:gd name="connsiteY680" fmla="*/ 1316961 h 2943769"/>
                  <a:gd name="connsiteX681" fmla="*/ 758660 w 2943769"/>
                  <a:gd name="connsiteY681" fmla="*/ 1316961 h 2943769"/>
                  <a:gd name="connsiteX682" fmla="*/ 809414 w 2943769"/>
                  <a:gd name="connsiteY682" fmla="*/ 1316961 h 2943769"/>
                  <a:gd name="connsiteX683" fmla="*/ 809414 w 2943769"/>
                  <a:gd name="connsiteY683" fmla="*/ 1367715 h 2943769"/>
                  <a:gd name="connsiteX684" fmla="*/ 809414 w 2943769"/>
                  <a:gd name="connsiteY684" fmla="*/ 1418470 h 2943769"/>
                  <a:gd name="connsiteX685" fmla="*/ 860169 w 2943769"/>
                  <a:gd name="connsiteY685" fmla="*/ 1418470 h 2943769"/>
                  <a:gd name="connsiteX686" fmla="*/ 910924 w 2943769"/>
                  <a:gd name="connsiteY686" fmla="*/ 1418470 h 2943769"/>
                  <a:gd name="connsiteX687" fmla="*/ 910924 w 2943769"/>
                  <a:gd name="connsiteY687" fmla="*/ 1519979 h 2943769"/>
                  <a:gd name="connsiteX688" fmla="*/ 910924 w 2943769"/>
                  <a:gd name="connsiteY688" fmla="*/ 1621489 h 2943769"/>
                  <a:gd name="connsiteX689" fmla="*/ 809414 w 2943769"/>
                  <a:gd name="connsiteY689" fmla="*/ 1621489 h 2943769"/>
                  <a:gd name="connsiteX690" fmla="*/ 707905 w 2943769"/>
                  <a:gd name="connsiteY690" fmla="*/ 1621489 h 2943769"/>
                  <a:gd name="connsiteX691" fmla="*/ 707905 w 2943769"/>
                  <a:gd name="connsiteY691" fmla="*/ 1570734 h 2943769"/>
                  <a:gd name="connsiteX692" fmla="*/ 707905 w 2943769"/>
                  <a:gd name="connsiteY692" fmla="*/ 1519979 h 2943769"/>
                  <a:gd name="connsiteX693" fmla="*/ 657150 w 2943769"/>
                  <a:gd name="connsiteY693" fmla="*/ 1519979 h 2943769"/>
                  <a:gd name="connsiteX694" fmla="*/ 606396 w 2943769"/>
                  <a:gd name="connsiteY694" fmla="*/ 1519979 h 2943769"/>
                  <a:gd name="connsiteX695" fmla="*/ 606396 w 2943769"/>
                  <a:gd name="connsiteY695" fmla="*/ 1570734 h 2943769"/>
                  <a:gd name="connsiteX696" fmla="*/ 606396 w 2943769"/>
                  <a:gd name="connsiteY696" fmla="*/ 1621489 h 2943769"/>
                  <a:gd name="connsiteX697" fmla="*/ 657150 w 2943769"/>
                  <a:gd name="connsiteY697" fmla="*/ 1621489 h 2943769"/>
                  <a:gd name="connsiteX698" fmla="*/ 707905 w 2943769"/>
                  <a:gd name="connsiteY698" fmla="*/ 1621489 h 2943769"/>
                  <a:gd name="connsiteX699" fmla="*/ 707905 w 2943769"/>
                  <a:gd name="connsiteY699" fmla="*/ 1672243 h 2943769"/>
                  <a:gd name="connsiteX700" fmla="*/ 707905 w 2943769"/>
                  <a:gd name="connsiteY700" fmla="*/ 1722998 h 2943769"/>
                  <a:gd name="connsiteX701" fmla="*/ 809414 w 2943769"/>
                  <a:gd name="connsiteY701" fmla="*/ 1722998 h 2943769"/>
                  <a:gd name="connsiteX702" fmla="*/ 910924 w 2943769"/>
                  <a:gd name="connsiteY702" fmla="*/ 1722998 h 2943769"/>
                  <a:gd name="connsiteX703" fmla="*/ 910924 w 2943769"/>
                  <a:gd name="connsiteY703" fmla="*/ 1672243 h 2943769"/>
                  <a:gd name="connsiteX704" fmla="*/ 910924 w 2943769"/>
                  <a:gd name="connsiteY704" fmla="*/ 1621489 h 2943769"/>
                  <a:gd name="connsiteX705" fmla="*/ 961678 w 2943769"/>
                  <a:gd name="connsiteY705" fmla="*/ 1621489 h 2943769"/>
                  <a:gd name="connsiteX706" fmla="*/ 1012433 w 2943769"/>
                  <a:gd name="connsiteY706" fmla="*/ 1621489 h 2943769"/>
                  <a:gd name="connsiteX707" fmla="*/ 1012433 w 2943769"/>
                  <a:gd name="connsiteY707" fmla="*/ 1722998 h 2943769"/>
                  <a:gd name="connsiteX708" fmla="*/ 1012433 w 2943769"/>
                  <a:gd name="connsiteY708" fmla="*/ 1824507 h 2943769"/>
                  <a:gd name="connsiteX709" fmla="*/ 961678 w 2943769"/>
                  <a:gd name="connsiteY709" fmla="*/ 1824507 h 2943769"/>
                  <a:gd name="connsiteX710" fmla="*/ 910924 w 2943769"/>
                  <a:gd name="connsiteY710" fmla="*/ 1824507 h 2943769"/>
                  <a:gd name="connsiteX711" fmla="*/ 910924 w 2943769"/>
                  <a:gd name="connsiteY711" fmla="*/ 1875262 h 2943769"/>
                  <a:gd name="connsiteX712" fmla="*/ 910924 w 2943769"/>
                  <a:gd name="connsiteY712" fmla="*/ 1926016 h 2943769"/>
                  <a:gd name="connsiteX713" fmla="*/ 961678 w 2943769"/>
                  <a:gd name="connsiteY713" fmla="*/ 1926016 h 2943769"/>
                  <a:gd name="connsiteX714" fmla="*/ 1012433 w 2943769"/>
                  <a:gd name="connsiteY714" fmla="*/ 1926016 h 2943769"/>
                  <a:gd name="connsiteX715" fmla="*/ 1012433 w 2943769"/>
                  <a:gd name="connsiteY715" fmla="*/ 2027526 h 2943769"/>
                  <a:gd name="connsiteX716" fmla="*/ 1012433 w 2943769"/>
                  <a:gd name="connsiteY716" fmla="*/ 2129035 h 2943769"/>
                  <a:gd name="connsiteX717" fmla="*/ 1063188 w 2943769"/>
                  <a:gd name="connsiteY717" fmla="*/ 2129035 h 2943769"/>
                  <a:gd name="connsiteX718" fmla="*/ 1113942 w 2943769"/>
                  <a:gd name="connsiteY718" fmla="*/ 2129035 h 2943769"/>
                  <a:gd name="connsiteX719" fmla="*/ 1113942 w 2943769"/>
                  <a:gd name="connsiteY719" fmla="*/ 2078280 h 2943769"/>
                  <a:gd name="connsiteX720" fmla="*/ 809414 w 2943769"/>
                  <a:gd name="connsiteY720" fmla="*/ 1976771 h 2943769"/>
                  <a:gd name="connsiteX721" fmla="*/ 809414 w 2943769"/>
                  <a:gd name="connsiteY721" fmla="*/ 1926016 h 2943769"/>
                  <a:gd name="connsiteX722" fmla="*/ 707905 w 2943769"/>
                  <a:gd name="connsiteY722" fmla="*/ 1926016 h 2943769"/>
                  <a:gd name="connsiteX723" fmla="*/ 606396 w 2943769"/>
                  <a:gd name="connsiteY723" fmla="*/ 1926016 h 2943769"/>
                  <a:gd name="connsiteX724" fmla="*/ 606396 w 2943769"/>
                  <a:gd name="connsiteY724" fmla="*/ 1976771 h 2943769"/>
                  <a:gd name="connsiteX725" fmla="*/ 606396 w 2943769"/>
                  <a:gd name="connsiteY725" fmla="*/ 2027526 h 2943769"/>
                  <a:gd name="connsiteX726" fmla="*/ 707905 w 2943769"/>
                  <a:gd name="connsiteY726" fmla="*/ 2027526 h 2943769"/>
                  <a:gd name="connsiteX727" fmla="*/ 809414 w 2943769"/>
                  <a:gd name="connsiteY727" fmla="*/ 2027526 h 2943769"/>
                  <a:gd name="connsiteX728" fmla="*/ 809414 w 2943769"/>
                  <a:gd name="connsiteY728" fmla="*/ 1976771 h 2943769"/>
                  <a:gd name="connsiteX729" fmla="*/ 504886 w 2943769"/>
                  <a:gd name="connsiteY729" fmla="*/ 1469225 h 2943769"/>
                  <a:gd name="connsiteX730" fmla="*/ 504886 w 2943769"/>
                  <a:gd name="connsiteY730" fmla="*/ 1418470 h 2943769"/>
                  <a:gd name="connsiteX731" fmla="*/ 403377 w 2943769"/>
                  <a:gd name="connsiteY731" fmla="*/ 1418470 h 2943769"/>
                  <a:gd name="connsiteX732" fmla="*/ 301868 w 2943769"/>
                  <a:gd name="connsiteY732" fmla="*/ 1418470 h 2943769"/>
                  <a:gd name="connsiteX733" fmla="*/ 301868 w 2943769"/>
                  <a:gd name="connsiteY733" fmla="*/ 1469225 h 2943769"/>
                  <a:gd name="connsiteX734" fmla="*/ 301868 w 2943769"/>
                  <a:gd name="connsiteY734" fmla="*/ 1519979 h 2943769"/>
                  <a:gd name="connsiteX735" fmla="*/ 403377 w 2943769"/>
                  <a:gd name="connsiteY735" fmla="*/ 1519979 h 2943769"/>
                  <a:gd name="connsiteX736" fmla="*/ 504886 w 2943769"/>
                  <a:gd name="connsiteY736" fmla="*/ 1519979 h 2943769"/>
                  <a:gd name="connsiteX737" fmla="*/ 504886 w 2943769"/>
                  <a:gd name="connsiteY737" fmla="*/ 1469225 h 2943769"/>
                  <a:gd name="connsiteX738" fmla="*/ 301868 w 2943769"/>
                  <a:gd name="connsiteY738" fmla="*/ 1063188 h 2943769"/>
                  <a:gd name="connsiteX739" fmla="*/ 301868 w 2943769"/>
                  <a:gd name="connsiteY739" fmla="*/ 1012433 h 2943769"/>
                  <a:gd name="connsiteX740" fmla="*/ 251113 w 2943769"/>
                  <a:gd name="connsiteY740" fmla="*/ 1012433 h 2943769"/>
                  <a:gd name="connsiteX741" fmla="*/ 200359 w 2943769"/>
                  <a:gd name="connsiteY741" fmla="*/ 1012433 h 2943769"/>
                  <a:gd name="connsiteX742" fmla="*/ 200359 w 2943769"/>
                  <a:gd name="connsiteY742" fmla="*/ 1063188 h 2943769"/>
                  <a:gd name="connsiteX743" fmla="*/ 200359 w 2943769"/>
                  <a:gd name="connsiteY743" fmla="*/ 1113942 h 2943769"/>
                  <a:gd name="connsiteX744" fmla="*/ 251113 w 2943769"/>
                  <a:gd name="connsiteY744" fmla="*/ 1113942 h 2943769"/>
                  <a:gd name="connsiteX745" fmla="*/ 301868 w 2943769"/>
                  <a:gd name="connsiteY745" fmla="*/ 1113942 h 2943769"/>
                  <a:gd name="connsiteX746" fmla="*/ 301868 w 2943769"/>
                  <a:gd name="connsiteY746" fmla="*/ 1063188 h 2943769"/>
                  <a:gd name="connsiteX747" fmla="*/ 1722998 w 2943769"/>
                  <a:gd name="connsiteY747" fmla="*/ 707905 h 2943769"/>
                  <a:gd name="connsiteX748" fmla="*/ 1722998 w 2943769"/>
                  <a:gd name="connsiteY748" fmla="*/ 606396 h 2943769"/>
                  <a:gd name="connsiteX749" fmla="*/ 1773753 w 2943769"/>
                  <a:gd name="connsiteY749" fmla="*/ 606396 h 2943769"/>
                  <a:gd name="connsiteX750" fmla="*/ 1824507 w 2943769"/>
                  <a:gd name="connsiteY750" fmla="*/ 606396 h 2943769"/>
                  <a:gd name="connsiteX751" fmla="*/ 1824507 w 2943769"/>
                  <a:gd name="connsiteY751" fmla="*/ 657150 h 2943769"/>
                  <a:gd name="connsiteX752" fmla="*/ 1824507 w 2943769"/>
                  <a:gd name="connsiteY752" fmla="*/ 707905 h 2943769"/>
                  <a:gd name="connsiteX753" fmla="*/ 1875262 w 2943769"/>
                  <a:gd name="connsiteY753" fmla="*/ 707905 h 2943769"/>
                  <a:gd name="connsiteX754" fmla="*/ 1926016 w 2943769"/>
                  <a:gd name="connsiteY754" fmla="*/ 707905 h 2943769"/>
                  <a:gd name="connsiteX755" fmla="*/ 1926016 w 2943769"/>
                  <a:gd name="connsiteY755" fmla="*/ 758660 h 2943769"/>
                  <a:gd name="connsiteX756" fmla="*/ 1926016 w 2943769"/>
                  <a:gd name="connsiteY756" fmla="*/ 809414 h 2943769"/>
                  <a:gd name="connsiteX757" fmla="*/ 1976771 w 2943769"/>
                  <a:gd name="connsiteY757" fmla="*/ 809414 h 2943769"/>
                  <a:gd name="connsiteX758" fmla="*/ 2027526 w 2943769"/>
                  <a:gd name="connsiteY758" fmla="*/ 809414 h 2943769"/>
                  <a:gd name="connsiteX759" fmla="*/ 2027526 w 2943769"/>
                  <a:gd name="connsiteY759" fmla="*/ 758660 h 2943769"/>
                  <a:gd name="connsiteX760" fmla="*/ 2027526 w 2943769"/>
                  <a:gd name="connsiteY760" fmla="*/ 707905 h 2943769"/>
                  <a:gd name="connsiteX761" fmla="*/ 1976771 w 2943769"/>
                  <a:gd name="connsiteY761" fmla="*/ 707905 h 2943769"/>
                  <a:gd name="connsiteX762" fmla="*/ 1926016 w 2943769"/>
                  <a:gd name="connsiteY762" fmla="*/ 707905 h 2943769"/>
                  <a:gd name="connsiteX763" fmla="*/ 1926016 w 2943769"/>
                  <a:gd name="connsiteY763" fmla="*/ 555641 h 2943769"/>
                  <a:gd name="connsiteX764" fmla="*/ 1926016 w 2943769"/>
                  <a:gd name="connsiteY764" fmla="*/ 403377 h 2943769"/>
                  <a:gd name="connsiteX765" fmla="*/ 1824507 w 2943769"/>
                  <a:gd name="connsiteY765" fmla="*/ 403377 h 2943769"/>
                  <a:gd name="connsiteX766" fmla="*/ 1722998 w 2943769"/>
                  <a:gd name="connsiteY766" fmla="*/ 403377 h 2943769"/>
                  <a:gd name="connsiteX767" fmla="*/ 1722998 w 2943769"/>
                  <a:gd name="connsiteY767" fmla="*/ 504886 h 2943769"/>
                  <a:gd name="connsiteX768" fmla="*/ 1722998 w 2943769"/>
                  <a:gd name="connsiteY768" fmla="*/ 606396 h 2943769"/>
                  <a:gd name="connsiteX769" fmla="*/ 1672243 w 2943769"/>
                  <a:gd name="connsiteY769" fmla="*/ 606396 h 2943769"/>
                  <a:gd name="connsiteX770" fmla="*/ 1621489 w 2943769"/>
                  <a:gd name="connsiteY770" fmla="*/ 606396 h 2943769"/>
                  <a:gd name="connsiteX771" fmla="*/ 1621489 w 2943769"/>
                  <a:gd name="connsiteY771" fmla="*/ 555641 h 2943769"/>
                  <a:gd name="connsiteX772" fmla="*/ 1621489 w 2943769"/>
                  <a:gd name="connsiteY772" fmla="*/ 504886 h 2943769"/>
                  <a:gd name="connsiteX773" fmla="*/ 1570734 w 2943769"/>
                  <a:gd name="connsiteY773" fmla="*/ 504886 h 2943769"/>
                  <a:gd name="connsiteX774" fmla="*/ 1519979 w 2943769"/>
                  <a:gd name="connsiteY774" fmla="*/ 504886 h 2943769"/>
                  <a:gd name="connsiteX775" fmla="*/ 1519979 w 2943769"/>
                  <a:gd name="connsiteY775" fmla="*/ 555641 h 2943769"/>
                  <a:gd name="connsiteX776" fmla="*/ 1519979 w 2943769"/>
                  <a:gd name="connsiteY776" fmla="*/ 606396 h 2943769"/>
                  <a:gd name="connsiteX777" fmla="*/ 1570734 w 2943769"/>
                  <a:gd name="connsiteY777" fmla="*/ 606396 h 2943769"/>
                  <a:gd name="connsiteX778" fmla="*/ 1621489 w 2943769"/>
                  <a:gd name="connsiteY778" fmla="*/ 606396 h 2943769"/>
                  <a:gd name="connsiteX779" fmla="*/ 1621489 w 2943769"/>
                  <a:gd name="connsiteY779" fmla="*/ 707905 h 2943769"/>
                  <a:gd name="connsiteX780" fmla="*/ 1621489 w 2943769"/>
                  <a:gd name="connsiteY780" fmla="*/ 809414 h 2943769"/>
                  <a:gd name="connsiteX781" fmla="*/ 1672243 w 2943769"/>
                  <a:gd name="connsiteY781" fmla="*/ 809414 h 2943769"/>
                  <a:gd name="connsiteX782" fmla="*/ 1722998 w 2943769"/>
                  <a:gd name="connsiteY782" fmla="*/ 809414 h 2943769"/>
                  <a:gd name="connsiteX783" fmla="*/ 1722998 w 2943769"/>
                  <a:gd name="connsiteY783" fmla="*/ 707905 h 2943769"/>
                  <a:gd name="connsiteX784" fmla="*/ 2433563 w 2943769"/>
                  <a:gd name="connsiteY784" fmla="*/ 657150 h 2943769"/>
                  <a:gd name="connsiteX785" fmla="*/ 2433563 w 2943769"/>
                  <a:gd name="connsiteY785" fmla="*/ 504886 h 2943769"/>
                  <a:gd name="connsiteX786" fmla="*/ 2281299 w 2943769"/>
                  <a:gd name="connsiteY786" fmla="*/ 504886 h 2943769"/>
                  <a:gd name="connsiteX787" fmla="*/ 2129035 w 2943769"/>
                  <a:gd name="connsiteY787" fmla="*/ 504886 h 2943769"/>
                  <a:gd name="connsiteX788" fmla="*/ 2129035 w 2943769"/>
                  <a:gd name="connsiteY788" fmla="*/ 657150 h 2943769"/>
                  <a:gd name="connsiteX789" fmla="*/ 2129035 w 2943769"/>
                  <a:gd name="connsiteY789" fmla="*/ 809414 h 2943769"/>
                  <a:gd name="connsiteX790" fmla="*/ 2281299 w 2943769"/>
                  <a:gd name="connsiteY790" fmla="*/ 809414 h 2943769"/>
                  <a:gd name="connsiteX791" fmla="*/ 2433563 w 2943769"/>
                  <a:gd name="connsiteY791" fmla="*/ 809414 h 2943769"/>
                  <a:gd name="connsiteX792" fmla="*/ 2433563 w 2943769"/>
                  <a:gd name="connsiteY792" fmla="*/ 657150 h 2943769"/>
                  <a:gd name="connsiteX793" fmla="*/ 1519979 w 2943769"/>
                  <a:gd name="connsiteY793" fmla="*/ 352623 h 2943769"/>
                  <a:gd name="connsiteX794" fmla="*/ 1519979 w 2943769"/>
                  <a:gd name="connsiteY794" fmla="*/ 301868 h 2943769"/>
                  <a:gd name="connsiteX795" fmla="*/ 1469225 w 2943769"/>
                  <a:gd name="connsiteY795" fmla="*/ 301868 h 2943769"/>
                  <a:gd name="connsiteX796" fmla="*/ 1418470 w 2943769"/>
                  <a:gd name="connsiteY796" fmla="*/ 301868 h 2943769"/>
                  <a:gd name="connsiteX797" fmla="*/ 1418470 w 2943769"/>
                  <a:gd name="connsiteY797" fmla="*/ 352623 h 2943769"/>
                  <a:gd name="connsiteX798" fmla="*/ 1418470 w 2943769"/>
                  <a:gd name="connsiteY798" fmla="*/ 403377 h 2943769"/>
                  <a:gd name="connsiteX799" fmla="*/ 1469225 w 2943769"/>
                  <a:gd name="connsiteY799" fmla="*/ 403377 h 2943769"/>
                  <a:gd name="connsiteX800" fmla="*/ 1519979 w 2943769"/>
                  <a:gd name="connsiteY800" fmla="*/ 403377 h 2943769"/>
                  <a:gd name="connsiteX801" fmla="*/ 1519979 w 2943769"/>
                  <a:gd name="connsiteY801" fmla="*/ 352623 h 2943769"/>
                  <a:gd name="connsiteX802" fmla="*/ 2332054 w 2943769"/>
                  <a:gd name="connsiteY802" fmla="*/ 352623 h 2943769"/>
                  <a:gd name="connsiteX803" fmla="*/ 2332054 w 2943769"/>
                  <a:gd name="connsiteY803" fmla="*/ 301868 h 2943769"/>
                  <a:gd name="connsiteX804" fmla="*/ 2230544 w 2943769"/>
                  <a:gd name="connsiteY804" fmla="*/ 301868 h 2943769"/>
                  <a:gd name="connsiteX805" fmla="*/ 2129035 w 2943769"/>
                  <a:gd name="connsiteY805" fmla="*/ 301868 h 2943769"/>
                  <a:gd name="connsiteX806" fmla="*/ 2129035 w 2943769"/>
                  <a:gd name="connsiteY806" fmla="*/ 352623 h 2943769"/>
                  <a:gd name="connsiteX807" fmla="*/ 2129035 w 2943769"/>
                  <a:gd name="connsiteY807" fmla="*/ 403377 h 2943769"/>
                  <a:gd name="connsiteX808" fmla="*/ 2230544 w 2943769"/>
                  <a:gd name="connsiteY808" fmla="*/ 403377 h 2943769"/>
                  <a:gd name="connsiteX809" fmla="*/ 2332054 w 2943769"/>
                  <a:gd name="connsiteY809" fmla="*/ 403377 h 2943769"/>
                  <a:gd name="connsiteX810" fmla="*/ 2332054 w 2943769"/>
                  <a:gd name="connsiteY810" fmla="*/ 352623 h 2943769"/>
                  <a:gd name="connsiteX811" fmla="*/ 2535072 w 2943769"/>
                  <a:gd name="connsiteY811" fmla="*/ 352623 h 2943769"/>
                  <a:gd name="connsiteX812" fmla="*/ 2535072 w 2943769"/>
                  <a:gd name="connsiteY812" fmla="*/ 301868 h 2943769"/>
                  <a:gd name="connsiteX813" fmla="*/ 2484318 w 2943769"/>
                  <a:gd name="connsiteY813" fmla="*/ 301868 h 2943769"/>
                  <a:gd name="connsiteX814" fmla="*/ 2433563 w 2943769"/>
                  <a:gd name="connsiteY814" fmla="*/ 301868 h 2943769"/>
                  <a:gd name="connsiteX815" fmla="*/ 2433563 w 2943769"/>
                  <a:gd name="connsiteY815" fmla="*/ 352623 h 2943769"/>
                  <a:gd name="connsiteX816" fmla="*/ 2433563 w 2943769"/>
                  <a:gd name="connsiteY816" fmla="*/ 403377 h 2943769"/>
                  <a:gd name="connsiteX817" fmla="*/ 2484318 w 2943769"/>
                  <a:gd name="connsiteY817" fmla="*/ 403377 h 2943769"/>
                  <a:gd name="connsiteX818" fmla="*/ 2535072 w 2943769"/>
                  <a:gd name="connsiteY818" fmla="*/ 403377 h 2943769"/>
                  <a:gd name="connsiteX819" fmla="*/ 2535072 w 2943769"/>
                  <a:gd name="connsiteY819" fmla="*/ 352623 h 2943769"/>
                  <a:gd name="connsiteX820" fmla="*/ 2839600 w 2943769"/>
                  <a:gd name="connsiteY820" fmla="*/ 352623 h 2943769"/>
                  <a:gd name="connsiteX821" fmla="*/ 2839600 w 2943769"/>
                  <a:gd name="connsiteY821" fmla="*/ 301868 h 2943769"/>
                  <a:gd name="connsiteX822" fmla="*/ 2788845 w 2943769"/>
                  <a:gd name="connsiteY822" fmla="*/ 301868 h 2943769"/>
                  <a:gd name="connsiteX823" fmla="*/ 2738091 w 2943769"/>
                  <a:gd name="connsiteY823" fmla="*/ 301868 h 2943769"/>
                  <a:gd name="connsiteX824" fmla="*/ 2738091 w 2943769"/>
                  <a:gd name="connsiteY824" fmla="*/ 352623 h 2943769"/>
                  <a:gd name="connsiteX825" fmla="*/ 2738091 w 2943769"/>
                  <a:gd name="connsiteY825" fmla="*/ 403377 h 2943769"/>
                  <a:gd name="connsiteX826" fmla="*/ 2788845 w 2943769"/>
                  <a:gd name="connsiteY826" fmla="*/ 403377 h 2943769"/>
                  <a:gd name="connsiteX827" fmla="*/ 2839600 w 2943769"/>
                  <a:gd name="connsiteY827" fmla="*/ 403377 h 2943769"/>
                  <a:gd name="connsiteX828" fmla="*/ 2839600 w 2943769"/>
                  <a:gd name="connsiteY828" fmla="*/ 352623 h 2943769"/>
                  <a:gd name="connsiteX829" fmla="*/ 2332054 w 2943769"/>
                  <a:gd name="connsiteY829" fmla="*/ 149604 h 2943769"/>
                  <a:gd name="connsiteX830" fmla="*/ 2332054 w 2943769"/>
                  <a:gd name="connsiteY830" fmla="*/ 98849 h 2943769"/>
                  <a:gd name="connsiteX831" fmla="*/ 2281299 w 2943769"/>
                  <a:gd name="connsiteY831" fmla="*/ 98849 h 2943769"/>
                  <a:gd name="connsiteX832" fmla="*/ 2230544 w 2943769"/>
                  <a:gd name="connsiteY832" fmla="*/ 98849 h 2943769"/>
                  <a:gd name="connsiteX833" fmla="*/ 2230544 w 2943769"/>
                  <a:gd name="connsiteY833" fmla="*/ 149604 h 2943769"/>
                  <a:gd name="connsiteX834" fmla="*/ 2230544 w 2943769"/>
                  <a:gd name="connsiteY834" fmla="*/ 200359 h 2943769"/>
                  <a:gd name="connsiteX835" fmla="*/ 2281299 w 2943769"/>
                  <a:gd name="connsiteY835" fmla="*/ 200359 h 2943769"/>
                  <a:gd name="connsiteX836" fmla="*/ 2332054 w 2943769"/>
                  <a:gd name="connsiteY836" fmla="*/ 200359 h 2943769"/>
                  <a:gd name="connsiteX837" fmla="*/ 2332054 w 2943769"/>
                  <a:gd name="connsiteY837" fmla="*/ 149604 h 2943769"/>
                  <a:gd name="connsiteX838" fmla="*/ 2535072 w 2943769"/>
                  <a:gd name="connsiteY838" fmla="*/ 149604 h 2943769"/>
                  <a:gd name="connsiteX839" fmla="*/ 2535072 w 2943769"/>
                  <a:gd name="connsiteY839" fmla="*/ 98849 h 2943769"/>
                  <a:gd name="connsiteX840" fmla="*/ 2484318 w 2943769"/>
                  <a:gd name="connsiteY840" fmla="*/ 98849 h 2943769"/>
                  <a:gd name="connsiteX841" fmla="*/ 2433563 w 2943769"/>
                  <a:gd name="connsiteY841" fmla="*/ 98849 h 2943769"/>
                  <a:gd name="connsiteX842" fmla="*/ 2433563 w 2943769"/>
                  <a:gd name="connsiteY842" fmla="*/ 149604 h 2943769"/>
                  <a:gd name="connsiteX843" fmla="*/ 2433563 w 2943769"/>
                  <a:gd name="connsiteY843" fmla="*/ 200359 h 2943769"/>
                  <a:gd name="connsiteX844" fmla="*/ 2484318 w 2943769"/>
                  <a:gd name="connsiteY844" fmla="*/ 200359 h 2943769"/>
                  <a:gd name="connsiteX845" fmla="*/ 2535072 w 2943769"/>
                  <a:gd name="connsiteY845" fmla="*/ 200359 h 2943769"/>
                  <a:gd name="connsiteX846" fmla="*/ 2535072 w 2943769"/>
                  <a:gd name="connsiteY846" fmla="*/ 149604 h 29437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Lst>
                <a:rect l="l" t="t" r="r" b="b"/>
                <a:pathLst>
                  <a:path w="2943769" h="2943769">
                    <a:moveTo>
                      <a:pt x="1113942" y="2890355"/>
                    </a:moveTo>
                    <a:lnTo>
                      <a:pt x="1113942" y="2839600"/>
                    </a:lnTo>
                    <a:lnTo>
                      <a:pt x="1012433" y="2839600"/>
                    </a:lnTo>
                    <a:lnTo>
                      <a:pt x="910924" y="2839600"/>
                    </a:lnTo>
                    <a:lnTo>
                      <a:pt x="910924" y="2788845"/>
                    </a:lnTo>
                    <a:lnTo>
                      <a:pt x="910924" y="2738091"/>
                    </a:lnTo>
                    <a:lnTo>
                      <a:pt x="1012433" y="2738091"/>
                    </a:lnTo>
                    <a:lnTo>
                      <a:pt x="1113942" y="2738091"/>
                    </a:lnTo>
                    <a:lnTo>
                      <a:pt x="1113942" y="2788845"/>
                    </a:lnTo>
                    <a:lnTo>
                      <a:pt x="1113942" y="2839600"/>
                    </a:lnTo>
                    <a:lnTo>
                      <a:pt x="1266206" y="2839600"/>
                    </a:lnTo>
                    <a:lnTo>
                      <a:pt x="1418470" y="2839600"/>
                    </a:lnTo>
                    <a:lnTo>
                      <a:pt x="1418470" y="2738091"/>
                    </a:lnTo>
                    <a:lnTo>
                      <a:pt x="1418470" y="2636582"/>
                    </a:lnTo>
                    <a:lnTo>
                      <a:pt x="1367715" y="2636582"/>
                    </a:lnTo>
                    <a:lnTo>
                      <a:pt x="1316961" y="2636582"/>
                    </a:lnTo>
                    <a:lnTo>
                      <a:pt x="1316961" y="2687336"/>
                    </a:lnTo>
                    <a:lnTo>
                      <a:pt x="1316961" y="2738091"/>
                    </a:lnTo>
                    <a:lnTo>
                      <a:pt x="1266206" y="2738091"/>
                    </a:lnTo>
                    <a:lnTo>
                      <a:pt x="1215451" y="2738091"/>
                    </a:lnTo>
                    <a:lnTo>
                      <a:pt x="1215451" y="2636582"/>
                    </a:lnTo>
                    <a:lnTo>
                      <a:pt x="1215451" y="2535072"/>
                    </a:lnTo>
                    <a:lnTo>
                      <a:pt x="1266206" y="2535072"/>
                    </a:lnTo>
                    <a:lnTo>
                      <a:pt x="1316961" y="2535072"/>
                    </a:lnTo>
                    <a:lnTo>
                      <a:pt x="1316961" y="2484318"/>
                    </a:lnTo>
                    <a:lnTo>
                      <a:pt x="1316961" y="2433563"/>
                    </a:lnTo>
                    <a:lnTo>
                      <a:pt x="1215451" y="2433563"/>
                    </a:lnTo>
                    <a:lnTo>
                      <a:pt x="1113942" y="2433563"/>
                    </a:lnTo>
                    <a:lnTo>
                      <a:pt x="1113942" y="2382808"/>
                    </a:lnTo>
                    <a:lnTo>
                      <a:pt x="1113942" y="2332054"/>
                    </a:lnTo>
                    <a:lnTo>
                      <a:pt x="1063188" y="2332054"/>
                    </a:lnTo>
                    <a:lnTo>
                      <a:pt x="1012433" y="2332054"/>
                    </a:lnTo>
                    <a:lnTo>
                      <a:pt x="1012433" y="2230544"/>
                    </a:lnTo>
                    <a:lnTo>
                      <a:pt x="1012433" y="2129035"/>
                    </a:lnTo>
                    <a:lnTo>
                      <a:pt x="961678" y="2129035"/>
                    </a:lnTo>
                    <a:lnTo>
                      <a:pt x="910924" y="2129035"/>
                    </a:lnTo>
                    <a:lnTo>
                      <a:pt x="910924" y="2078280"/>
                    </a:lnTo>
                    <a:lnTo>
                      <a:pt x="910924" y="2027526"/>
                    </a:lnTo>
                    <a:lnTo>
                      <a:pt x="860169" y="2027526"/>
                    </a:lnTo>
                    <a:lnTo>
                      <a:pt x="809414" y="2027526"/>
                    </a:lnTo>
                    <a:lnTo>
                      <a:pt x="809414" y="2078280"/>
                    </a:lnTo>
                    <a:lnTo>
                      <a:pt x="809414" y="2129035"/>
                    </a:lnTo>
                    <a:lnTo>
                      <a:pt x="657150" y="2129035"/>
                    </a:lnTo>
                    <a:lnTo>
                      <a:pt x="504886" y="2129035"/>
                    </a:lnTo>
                    <a:lnTo>
                      <a:pt x="504886" y="2027526"/>
                    </a:lnTo>
                    <a:lnTo>
                      <a:pt x="504886" y="1926016"/>
                    </a:lnTo>
                    <a:lnTo>
                      <a:pt x="555641" y="1926016"/>
                    </a:lnTo>
                    <a:lnTo>
                      <a:pt x="606396" y="1926016"/>
                    </a:lnTo>
                    <a:lnTo>
                      <a:pt x="606396" y="1875262"/>
                    </a:lnTo>
                    <a:lnTo>
                      <a:pt x="606396" y="1824507"/>
                    </a:lnTo>
                    <a:lnTo>
                      <a:pt x="657150" y="1824507"/>
                    </a:lnTo>
                    <a:lnTo>
                      <a:pt x="707905" y="1824507"/>
                    </a:lnTo>
                    <a:lnTo>
                      <a:pt x="707905" y="1773753"/>
                    </a:lnTo>
                    <a:lnTo>
                      <a:pt x="707905" y="1722998"/>
                    </a:lnTo>
                    <a:lnTo>
                      <a:pt x="606396" y="1722998"/>
                    </a:lnTo>
                    <a:lnTo>
                      <a:pt x="504886" y="1722998"/>
                    </a:lnTo>
                    <a:lnTo>
                      <a:pt x="504886" y="1773753"/>
                    </a:lnTo>
                    <a:lnTo>
                      <a:pt x="504886" y="1824507"/>
                    </a:lnTo>
                    <a:lnTo>
                      <a:pt x="454132" y="1824507"/>
                    </a:lnTo>
                    <a:lnTo>
                      <a:pt x="403377" y="1824507"/>
                    </a:lnTo>
                    <a:lnTo>
                      <a:pt x="403377" y="1773753"/>
                    </a:lnTo>
                    <a:lnTo>
                      <a:pt x="403377" y="1722998"/>
                    </a:lnTo>
                    <a:lnTo>
                      <a:pt x="352623" y="1722998"/>
                    </a:lnTo>
                    <a:lnTo>
                      <a:pt x="301868" y="1722998"/>
                    </a:lnTo>
                    <a:lnTo>
                      <a:pt x="301868" y="1773753"/>
                    </a:lnTo>
                    <a:lnTo>
                      <a:pt x="301868" y="1824507"/>
                    </a:lnTo>
                    <a:lnTo>
                      <a:pt x="251113" y="1824507"/>
                    </a:lnTo>
                    <a:lnTo>
                      <a:pt x="200359" y="1824507"/>
                    </a:lnTo>
                    <a:lnTo>
                      <a:pt x="200359" y="1570734"/>
                    </a:lnTo>
                    <a:lnTo>
                      <a:pt x="200359" y="1316961"/>
                    </a:lnTo>
                    <a:lnTo>
                      <a:pt x="149604" y="1316961"/>
                    </a:lnTo>
                    <a:lnTo>
                      <a:pt x="98849" y="1316961"/>
                    </a:lnTo>
                    <a:lnTo>
                      <a:pt x="98849" y="1266206"/>
                    </a:lnTo>
                    <a:lnTo>
                      <a:pt x="98849" y="1215451"/>
                    </a:lnTo>
                    <a:lnTo>
                      <a:pt x="48095" y="1215451"/>
                    </a:lnTo>
                    <a:lnTo>
                      <a:pt x="-2660" y="1215451"/>
                    </a:lnTo>
                    <a:lnTo>
                      <a:pt x="-2660" y="1012433"/>
                    </a:lnTo>
                    <a:lnTo>
                      <a:pt x="-2660" y="809414"/>
                    </a:lnTo>
                    <a:lnTo>
                      <a:pt x="48095" y="809414"/>
                    </a:lnTo>
                    <a:lnTo>
                      <a:pt x="98849" y="809414"/>
                    </a:lnTo>
                    <a:lnTo>
                      <a:pt x="98849" y="910924"/>
                    </a:lnTo>
                    <a:lnTo>
                      <a:pt x="98849" y="1012433"/>
                    </a:lnTo>
                    <a:lnTo>
                      <a:pt x="149604" y="1012433"/>
                    </a:lnTo>
                    <a:lnTo>
                      <a:pt x="200359" y="1012433"/>
                    </a:lnTo>
                    <a:lnTo>
                      <a:pt x="200359" y="910924"/>
                    </a:lnTo>
                    <a:lnTo>
                      <a:pt x="200359" y="809414"/>
                    </a:lnTo>
                    <a:lnTo>
                      <a:pt x="352623" y="809414"/>
                    </a:lnTo>
                    <a:lnTo>
                      <a:pt x="504886" y="809414"/>
                    </a:lnTo>
                    <a:lnTo>
                      <a:pt x="504886" y="860169"/>
                    </a:lnTo>
                    <a:lnTo>
                      <a:pt x="504886" y="910924"/>
                    </a:lnTo>
                    <a:lnTo>
                      <a:pt x="403377" y="910924"/>
                    </a:lnTo>
                    <a:lnTo>
                      <a:pt x="301868" y="910924"/>
                    </a:lnTo>
                    <a:lnTo>
                      <a:pt x="301868" y="961678"/>
                    </a:lnTo>
                    <a:lnTo>
                      <a:pt x="301868" y="1012433"/>
                    </a:lnTo>
                    <a:lnTo>
                      <a:pt x="504886" y="1012433"/>
                    </a:lnTo>
                    <a:lnTo>
                      <a:pt x="707905" y="1012433"/>
                    </a:lnTo>
                    <a:lnTo>
                      <a:pt x="707905" y="961678"/>
                    </a:lnTo>
                    <a:lnTo>
                      <a:pt x="707905" y="910924"/>
                    </a:lnTo>
                    <a:lnTo>
                      <a:pt x="657150" y="910924"/>
                    </a:lnTo>
                    <a:lnTo>
                      <a:pt x="606396" y="910924"/>
                    </a:lnTo>
                    <a:lnTo>
                      <a:pt x="606396" y="860169"/>
                    </a:lnTo>
                    <a:lnTo>
                      <a:pt x="606396" y="809414"/>
                    </a:lnTo>
                    <a:lnTo>
                      <a:pt x="707905" y="809414"/>
                    </a:lnTo>
                    <a:lnTo>
                      <a:pt x="809414" y="809414"/>
                    </a:lnTo>
                    <a:lnTo>
                      <a:pt x="809414" y="657150"/>
                    </a:lnTo>
                    <a:lnTo>
                      <a:pt x="809414" y="504886"/>
                    </a:lnTo>
                    <a:lnTo>
                      <a:pt x="910924" y="504886"/>
                    </a:lnTo>
                    <a:lnTo>
                      <a:pt x="1012433" y="504886"/>
                    </a:lnTo>
                    <a:lnTo>
                      <a:pt x="1012433" y="352623"/>
                    </a:lnTo>
                    <a:lnTo>
                      <a:pt x="1012433" y="200359"/>
                    </a:lnTo>
                    <a:lnTo>
                      <a:pt x="910924" y="200359"/>
                    </a:lnTo>
                    <a:lnTo>
                      <a:pt x="809414" y="200359"/>
                    </a:lnTo>
                    <a:lnTo>
                      <a:pt x="809414" y="98849"/>
                    </a:lnTo>
                    <a:lnTo>
                      <a:pt x="809414" y="-2660"/>
                    </a:lnTo>
                    <a:lnTo>
                      <a:pt x="860169" y="-2660"/>
                    </a:lnTo>
                    <a:lnTo>
                      <a:pt x="910924" y="-2660"/>
                    </a:lnTo>
                    <a:lnTo>
                      <a:pt x="910924" y="48095"/>
                    </a:lnTo>
                    <a:lnTo>
                      <a:pt x="910924" y="98849"/>
                    </a:lnTo>
                    <a:lnTo>
                      <a:pt x="961678" y="98849"/>
                    </a:lnTo>
                    <a:lnTo>
                      <a:pt x="1012433" y="98849"/>
                    </a:lnTo>
                    <a:lnTo>
                      <a:pt x="1012433" y="48095"/>
                    </a:lnTo>
                    <a:lnTo>
                      <a:pt x="1012433" y="-2660"/>
                    </a:lnTo>
                    <a:lnTo>
                      <a:pt x="1063188" y="-2660"/>
                    </a:lnTo>
                    <a:lnTo>
                      <a:pt x="1113942" y="-2660"/>
                    </a:lnTo>
                    <a:lnTo>
                      <a:pt x="1113942" y="251113"/>
                    </a:lnTo>
                    <a:lnTo>
                      <a:pt x="1113942" y="504886"/>
                    </a:lnTo>
                    <a:lnTo>
                      <a:pt x="1164697" y="504886"/>
                    </a:lnTo>
                    <a:lnTo>
                      <a:pt x="1215451" y="504886"/>
                    </a:lnTo>
                    <a:lnTo>
                      <a:pt x="1215451" y="555641"/>
                    </a:lnTo>
                    <a:lnTo>
                      <a:pt x="1215451" y="606396"/>
                    </a:lnTo>
                    <a:lnTo>
                      <a:pt x="1266206" y="606396"/>
                    </a:lnTo>
                    <a:lnTo>
                      <a:pt x="1316961" y="606396"/>
                    </a:lnTo>
                    <a:lnTo>
                      <a:pt x="1316961" y="657150"/>
                    </a:lnTo>
                    <a:lnTo>
                      <a:pt x="1316961" y="707905"/>
                    </a:lnTo>
                    <a:lnTo>
                      <a:pt x="1367715" y="707905"/>
                    </a:lnTo>
                    <a:lnTo>
                      <a:pt x="1418470" y="707905"/>
                    </a:lnTo>
                    <a:lnTo>
                      <a:pt x="1418470" y="606396"/>
                    </a:lnTo>
                    <a:lnTo>
                      <a:pt x="1418470" y="504886"/>
                    </a:lnTo>
                    <a:lnTo>
                      <a:pt x="1367715" y="504886"/>
                    </a:lnTo>
                    <a:lnTo>
                      <a:pt x="1316961" y="504886"/>
                    </a:lnTo>
                    <a:lnTo>
                      <a:pt x="1316961" y="454132"/>
                    </a:lnTo>
                    <a:lnTo>
                      <a:pt x="1316961" y="403377"/>
                    </a:lnTo>
                    <a:lnTo>
                      <a:pt x="1266206" y="403377"/>
                    </a:lnTo>
                    <a:lnTo>
                      <a:pt x="1215451" y="403377"/>
                    </a:lnTo>
                    <a:lnTo>
                      <a:pt x="1215451" y="352623"/>
                    </a:lnTo>
                    <a:lnTo>
                      <a:pt x="1215451" y="301868"/>
                    </a:lnTo>
                    <a:lnTo>
                      <a:pt x="1266206" y="301868"/>
                    </a:lnTo>
                    <a:lnTo>
                      <a:pt x="1316961" y="301868"/>
                    </a:lnTo>
                    <a:lnTo>
                      <a:pt x="1316961" y="251113"/>
                    </a:lnTo>
                    <a:lnTo>
                      <a:pt x="1316961" y="200359"/>
                    </a:lnTo>
                    <a:lnTo>
                      <a:pt x="1266206" y="200359"/>
                    </a:lnTo>
                    <a:lnTo>
                      <a:pt x="1215451" y="200359"/>
                    </a:lnTo>
                    <a:lnTo>
                      <a:pt x="1215451" y="98849"/>
                    </a:lnTo>
                    <a:lnTo>
                      <a:pt x="1215451" y="-2660"/>
                    </a:lnTo>
                    <a:lnTo>
                      <a:pt x="1266206" y="-2660"/>
                    </a:lnTo>
                    <a:lnTo>
                      <a:pt x="1316961" y="-2660"/>
                    </a:lnTo>
                    <a:lnTo>
                      <a:pt x="1316961" y="48095"/>
                    </a:lnTo>
                    <a:lnTo>
                      <a:pt x="1316961" y="98849"/>
                    </a:lnTo>
                    <a:lnTo>
                      <a:pt x="1367715" y="98849"/>
                    </a:lnTo>
                    <a:lnTo>
                      <a:pt x="1418470" y="98849"/>
                    </a:lnTo>
                    <a:lnTo>
                      <a:pt x="1418470" y="48095"/>
                    </a:lnTo>
                    <a:lnTo>
                      <a:pt x="1418470" y="-2660"/>
                    </a:lnTo>
                    <a:lnTo>
                      <a:pt x="1469225" y="-2660"/>
                    </a:lnTo>
                    <a:lnTo>
                      <a:pt x="1519979" y="-2660"/>
                    </a:lnTo>
                    <a:lnTo>
                      <a:pt x="1519979" y="98849"/>
                    </a:lnTo>
                    <a:lnTo>
                      <a:pt x="1519979" y="200359"/>
                    </a:lnTo>
                    <a:lnTo>
                      <a:pt x="1570734" y="200359"/>
                    </a:lnTo>
                    <a:lnTo>
                      <a:pt x="1621489" y="200359"/>
                    </a:lnTo>
                    <a:lnTo>
                      <a:pt x="1621489" y="149604"/>
                    </a:lnTo>
                    <a:lnTo>
                      <a:pt x="1621489" y="98849"/>
                    </a:lnTo>
                    <a:lnTo>
                      <a:pt x="1672243" y="98849"/>
                    </a:lnTo>
                    <a:lnTo>
                      <a:pt x="1722998" y="98849"/>
                    </a:lnTo>
                    <a:lnTo>
                      <a:pt x="1722998" y="48095"/>
                    </a:lnTo>
                    <a:lnTo>
                      <a:pt x="1722998" y="-2660"/>
                    </a:lnTo>
                    <a:lnTo>
                      <a:pt x="1773753" y="-2660"/>
                    </a:lnTo>
                    <a:lnTo>
                      <a:pt x="1824507" y="-2660"/>
                    </a:lnTo>
                    <a:lnTo>
                      <a:pt x="1824507" y="48095"/>
                    </a:lnTo>
                    <a:lnTo>
                      <a:pt x="1824507" y="98849"/>
                    </a:lnTo>
                    <a:lnTo>
                      <a:pt x="1773753" y="98849"/>
                    </a:lnTo>
                    <a:lnTo>
                      <a:pt x="1722998" y="98849"/>
                    </a:lnTo>
                    <a:lnTo>
                      <a:pt x="1722998" y="149604"/>
                    </a:lnTo>
                    <a:lnTo>
                      <a:pt x="1722998" y="200359"/>
                    </a:lnTo>
                    <a:lnTo>
                      <a:pt x="1875262" y="200359"/>
                    </a:lnTo>
                    <a:lnTo>
                      <a:pt x="2027526" y="200359"/>
                    </a:lnTo>
                    <a:lnTo>
                      <a:pt x="2027526" y="251113"/>
                    </a:lnTo>
                    <a:lnTo>
                      <a:pt x="2027526" y="301868"/>
                    </a:lnTo>
                    <a:lnTo>
                      <a:pt x="2078280" y="301868"/>
                    </a:lnTo>
                    <a:lnTo>
                      <a:pt x="2129035" y="301868"/>
                    </a:lnTo>
                    <a:lnTo>
                      <a:pt x="2129035" y="149604"/>
                    </a:lnTo>
                    <a:lnTo>
                      <a:pt x="2129035" y="-2660"/>
                    </a:lnTo>
                    <a:lnTo>
                      <a:pt x="2433563" y="-2660"/>
                    </a:lnTo>
                    <a:lnTo>
                      <a:pt x="2738091" y="-2660"/>
                    </a:lnTo>
                    <a:lnTo>
                      <a:pt x="2738091" y="98849"/>
                    </a:lnTo>
                    <a:lnTo>
                      <a:pt x="2738091" y="200359"/>
                    </a:lnTo>
                    <a:lnTo>
                      <a:pt x="2788845" y="200359"/>
                    </a:lnTo>
                    <a:lnTo>
                      <a:pt x="2839600" y="200359"/>
                    </a:lnTo>
                    <a:lnTo>
                      <a:pt x="2839600" y="149604"/>
                    </a:lnTo>
                    <a:lnTo>
                      <a:pt x="2839600" y="98849"/>
                    </a:lnTo>
                    <a:lnTo>
                      <a:pt x="2890355" y="98849"/>
                    </a:lnTo>
                    <a:lnTo>
                      <a:pt x="2941109" y="98849"/>
                    </a:lnTo>
                    <a:lnTo>
                      <a:pt x="2941109" y="149604"/>
                    </a:lnTo>
                    <a:lnTo>
                      <a:pt x="2941109" y="200359"/>
                    </a:lnTo>
                    <a:lnTo>
                      <a:pt x="2890355" y="200359"/>
                    </a:lnTo>
                    <a:lnTo>
                      <a:pt x="2839600" y="200359"/>
                    </a:lnTo>
                    <a:lnTo>
                      <a:pt x="2839600" y="251113"/>
                    </a:lnTo>
                    <a:lnTo>
                      <a:pt x="2839600" y="301868"/>
                    </a:lnTo>
                    <a:lnTo>
                      <a:pt x="2890355" y="301868"/>
                    </a:lnTo>
                    <a:lnTo>
                      <a:pt x="2941109" y="301868"/>
                    </a:lnTo>
                    <a:lnTo>
                      <a:pt x="2941109" y="352623"/>
                    </a:lnTo>
                    <a:lnTo>
                      <a:pt x="2941109" y="403377"/>
                    </a:lnTo>
                    <a:lnTo>
                      <a:pt x="2890355" y="403377"/>
                    </a:lnTo>
                    <a:lnTo>
                      <a:pt x="2839600" y="403377"/>
                    </a:lnTo>
                    <a:lnTo>
                      <a:pt x="2839600" y="454132"/>
                    </a:lnTo>
                    <a:lnTo>
                      <a:pt x="2839600" y="504886"/>
                    </a:lnTo>
                    <a:lnTo>
                      <a:pt x="2890355" y="504886"/>
                    </a:lnTo>
                    <a:lnTo>
                      <a:pt x="2941109" y="504886"/>
                    </a:lnTo>
                    <a:lnTo>
                      <a:pt x="2941109" y="555641"/>
                    </a:lnTo>
                    <a:lnTo>
                      <a:pt x="2941109" y="606396"/>
                    </a:lnTo>
                    <a:lnTo>
                      <a:pt x="2890355" y="606396"/>
                    </a:lnTo>
                    <a:lnTo>
                      <a:pt x="2839600" y="606396"/>
                    </a:lnTo>
                    <a:lnTo>
                      <a:pt x="2839600" y="555641"/>
                    </a:lnTo>
                    <a:lnTo>
                      <a:pt x="2839600" y="504886"/>
                    </a:lnTo>
                    <a:lnTo>
                      <a:pt x="2788845" y="504886"/>
                    </a:lnTo>
                    <a:lnTo>
                      <a:pt x="2738091" y="504886"/>
                    </a:lnTo>
                    <a:lnTo>
                      <a:pt x="2738091" y="454132"/>
                    </a:lnTo>
                    <a:lnTo>
                      <a:pt x="2738091" y="403377"/>
                    </a:lnTo>
                    <a:lnTo>
                      <a:pt x="2687336" y="403377"/>
                    </a:lnTo>
                    <a:lnTo>
                      <a:pt x="2636582" y="403377"/>
                    </a:lnTo>
                    <a:lnTo>
                      <a:pt x="2636582" y="454132"/>
                    </a:lnTo>
                    <a:lnTo>
                      <a:pt x="2636582" y="504886"/>
                    </a:lnTo>
                    <a:lnTo>
                      <a:pt x="2585827" y="504886"/>
                    </a:lnTo>
                    <a:lnTo>
                      <a:pt x="2535072" y="504886"/>
                    </a:lnTo>
                    <a:lnTo>
                      <a:pt x="2535072" y="555641"/>
                    </a:lnTo>
                    <a:lnTo>
                      <a:pt x="2535072" y="606396"/>
                    </a:lnTo>
                    <a:lnTo>
                      <a:pt x="2636582" y="606396"/>
                    </a:lnTo>
                    <a:lnTo>
                      <a:pt x="2738091" y="606396"/>
                    </a:lnTo>
                    <a:lnTo>
                      <a:pt x="2738091" y="657150"/>
                    </a:lnTo>
                    <a:lnTo>
                      <a:pt x="2738091" y="707905"/>
                    </a:lnTo>
                    <a:lnTo>
                      <a:pt x="2687336" y="707905"/>
                    </a:lnTo>
                    <a:lnTo>
                      <a:pt x="2636582" y="707905"/>
                    </a:lnTo>
                    <a:lnTo>
                      <a:pt x="2636582" y="758660"/>
                    </a:lnTo>
                    <a:lnTo>
                      <a:pt x="2636582" y="809414"/>
                    </a:lnTo>
                    <a:lnTo>
                      <a:pt x="2788845" y="809414"/>
                    </a:lnTo>
                    <a:lnTo>
                      <a:pt x="2941109" y="809414"/>
                    </a:lnTo>
                    <a:lnTo>
                      <a:pt x="2941109" y="860169"/>
                    </a:lnTo>
                    <a:lnTo>
                      <a:pt x="2941109" y="910924"/>
                    </a:lnTo>
                    <a:lnTo>
                      <a:pt x="2788845" y="910924"/>
                    </a:lnTo>
                    <a:lnTo>
                      <a:pt x="2636582" y="910924"/>
                    </a:lnTo>
                    <a:lnTo>
                      <a:pt x="2636582" y="860169"/>
                    </a:lnTo>
                    <a:lnTo>
                      <a:pt x="2636582" y="809414"/>
                    </a:lnTo>
                    <a:lnTo>
                      <a:pt x="2585827" y="809414"/>
                    </a:lnTo>
                    <a:lnTo>
                      <a:pt x="2535072" y="809414"/>
                    </a:lnTo>
                    <a:lnTo>
                      <a:pt x="2535072" y="910924"/>
                    </a:lnTo>
                    <a:lnTo>
                      <a:pt x="2535072" y="1012433"/>
                    </a:lnTo>
                    <a:lnTo>
                      <a:pt x="2585827" y="1012433"/>
                    </a:lnTo>
                    <a:lnTo>
                      <a:pt x="2636582" y="1012433"/>
                    </a:lnTo>
                    <a:lnTo>
                      <a:pt x="2636582" y="1063188"/>
                    </a:lnTo>
                    <a:lnTo>
                      <a:pt x="2636582" y="1113942"/>
                    </a:lnTo>
                    <a:lnTo>
                      <a:pt x="2738091" y="1113942"/>
                    </a:lnTo>
                    <a:lnTo>
                      <a:pt x="2839600" y="1113942"/>
                    </a:lnTo>
                    <a:lnTo>
                      <a:pt x="2839600" y="1063188"/>
                    </a:lnTo>
                    <a:lnTo>
                      <a:pt x="2839600" y="1012433"/>
                    </a:lnTo>
                    <a:lnTo>
                      <a:pt x="2890355" y="1012433"/>
                    </a:lnTo>
                    <a:lnTo>
                      <a:pt x="2941109" y="1012433"/>
                    </a:lnTo>
                    <a:lnTo>
                      <a:pt x="2941109" y="1113942"/>
                    </a:lnTo>
                    <a:lnTo>
                      <a:pt x="2941109" y="1215451"/>
                    </a:lnTo>
                    <a:lnTo>
                      <a:pt x="2839600" y="1215451"/>
                    </a:lnTo>
                    <a:lnTo>
                      <a:pt x="2738091" y="1215451"/>
                    </a:lnTo>
                    <a:lnTo>
                      <a:pt x="2738091" y="1367715"/>
                    </a:lnTo>
                    <a:lnTo>
                      <a:pt x="2738091" y="1519979"/>
                    </a:lnTo>
                    <a:lnTo>
                      <a:pt x="2839600" y="1519979"/>
                    </a:lnTo>
                    <a:lnTo>
                      <a:pt x="2941109" y="1519979"/>
                    </a:lnTo>
                    <a:lnTo>
                      <a:pt x="2941109" y="1621489"/>
                    </a:lnTo>
                    <a:lnTo>
                      <a:pt x="2941109" y="1722998"/>
                    </a:lnTo>
                    <a:lnTo>
                      <a:pt x="2890355" y="1722998"/>
                    </a:lnTo>
                    <a:lnTo>
                      <a:pt x="2839600" y="1722998"/>
                    </a:lnTo>
                    <a:lnTo>
                      <a:pt x="2839600" y="1672243"/>
                    </a:lnTo>
                    <a:lnTo>
                      <a:pt x="2839600" y="1621489"/>
                    </a:lnTo>
                    <a:lnTo>
                      <a:pt x="2788845" y="1621489"/>
                    </a:lnTo>
                    <a:lnTo>
                      <a:pt x="2738091" y="1621489"/>
                    </a:lnTo>
                    <a:lnTo>
                      <a:pt x="2738091" y="1570734"/>
                    </a:lnTo>
                    <a:lnTo>
                      <a:pt x="2738091" y="1519979"/>
                    </a:lnTo>
                    <a:lnTo>
                      <a:pt x="2636582" y="1519979"/>
                    </a:lnTo>
                    <a:lnTo>
                      <a:pt x="2535072" y="1519979"/>
                    </a:lnTo>
                    <a:lnTo>
                      <a:pt x="2535072" y="1570734"/>
                    </a:lnTo>
                    <a:lnTo>
                      <a:pt x="2535072" y="1621489"/>
                    </a:lnTo>
                    <a:lnTo>
                      <a:pt x="2484318" y="1621489"/>
                    </a:lnTo>
                    <a:lnTo>
                      <a:pt x="2433563" y="1621489"/>
                    </a:lnTo>
                    <a:lnTo>
                      <a:pt x="2433563" y="1722998"/>
                    </a:lnTo>
                    <a:lnTo>
                      <a:pt x="2433563" y="1824507"/>
                    </a:lnTo>
                    <a:lnTo>
                      <a:pt x="2382808" y="1824507"/>
                    </a:lnTo>
                    <a:lnTo>
                      <a:pt x="2332054" y="1824507"/>
                    </a:lnTo>
                    <a:lnTo>
                      <a:pt x="2332054" y="1875262"/>
                    </a:lnTo>
                    <a:lnTo>
                      <a:pt x="2332054" y="1926016"/>
                    </a:lnTo>
                    <a:lnTo>
                      <a:pt x="2433563" y="1926016"/>
                    </a:lnTo>
                    <a:lnTo>
                      <a:pt x="2535072" y="1926016"/>
                    </a:lnTo>
                    <a:lnTo>
                      <a:pt x="2535072" y="1976771"/>
                    </a:lnTo>
                    <a:lnTo>
                      <a:pt x="2535072" y="2027526"/>
                    </a:lnTo>
                    <a:lnTo>
                      <a:pt x="2585827" y="2027526"/>
                    </a:lnTo>
                    <a:lnTo>
                      <a:pt x="2636582" y="2027526"/>
                    </a:lnTo>
                    <a:lnTo>
                      <a:pt x="2636582" y="1976771"/>
                    </a:lnTo>
                    <a:lnTo>
                      <a:pt x="2636582" y="1926016"/>
                    </a:lnTo>
                    <a:lnTo>
                      <a:pt x="2738091" y="1926016"/>
                    </a:lnTo>
                    <a:lnTo>
                      <a:pt x="2839600" y="1926016"/>
                    </a:lnTo>
                    <a:lnTo>
                      <a:pt x="2839600" y="1976771"/>
                    </a:lnTo>
                    <a:lnTo>
                      <a:pt x="2839600" y="2027526"/>
                    </a:lnTo>
                    <a:lnTo>
                      <a:pt x="2738091" y="2027526"/>
                    </a:lnTo>
                    <a:lnTo>
                      <a:pt x="2636582" y="2027526"/>
                    </a:lnTo>
                    <a:lnTo>
                      <a:pt x="2636582" y="2078280"/>
                    </a:lnTo>
                    <a:lnTo>
                      <a:pt x="2636582" y="2129035"/>
                    </a:lnTo>
                    <a:lnTo>
                      <a:pt x="2535072" y="2129035"/>
                    </a:lnTo>
                    <a:lnTo>
                      <a:pt x="2433563" y="2129035"/>
                    </a:lnTo>
                    <a:lnTo>
                      <a:pt x="2433563" y="2078280"/>
                    </a:lnTo>
                    <a:lnTo>
                      <a:pt x="2433563" y="2027526"/>
                    </a:lnTo>
                    <a:lnTo>
                      <a:pt x="2382808" y="2027526"/>
                    </a:lnTo>
                    <a:lnTo>
                      <a:pt x="2332054" y="2027526"/>
                    </a:lnTo>
                    <a:lnTo>
                      <a:pt x="2332054" y="1976771"/>
                    </a:lnTo>
                    <a:lnTo>
                      <a:pt x="2332054" y="1926016"/>
                    </a:lnTo>
                    <a:lnTo>
                      <a:pt x="2281299" y="1926016"/>
                    </a:lnTo>
                    <a:lnTo>
                      <a:pt x="2230544" y="1926016"/>
                    </a:lnTo>
                    <a:lnTo>
                      <a:pt x="2230544" y="1773753"/>
                    </a:lnTo>
                    <a:lnTo>
                      <a:pt x="2230544" y="1621489"/>
                    </a:lnTo>
                    <a:lnTo>
                      <a:pt x="2179790" y="1621489"/>
                    </a:lnTo>
                    <a:lnTo>
                      <a:pt x="2129035" y="1621489"/>
                    </a:lnTo>
                    <a:lnTo>
                      <a:pt x="2129035" y="1672243"/>
                    </a:lnTo>
                    <a:lnTo>
                      <a:pt x="2129035" y="1722998"/>
                    </a:lnTo>
                    <a:lnTo>
                      <a:pt x="2078280" y="1722998"/>
                    </a:lnTo>
                    <a:lnTo>
                      <a:pt x="2027526" y="1722998"/>
                    </a:lnTo>
                    <a:lnTo>
                      <a:pt x="2027526" y="1773753"/>
                    </a:lnTo>
                    <a:lnTo>
                      <a:pt x="2027526" y="1824507"/>
                    </a:lnTo>
                    <a:lnTo>
                      <a:pt x="1976771" y="1824507"/>
                    </a:lnTo>
                    <a:lnTo>
                      <a:pt x="1926016" y="1824507"/>
                    </a:lnTo>
                    <a:lnTo>
                      <a:pt x="1926016" y="1875262"/>
                    </a:lnTo>
                    <a:lnTo>
                      <a:pt x="1926016" y="1926016"/>
                    </a:lnTo>
                    <a:lnTo>
                      <a:pt x="1976771" y="1926016"/>
                    </a:lnTo>
                    <a:lnTo>
                      <a:pt x="2027526" y="1926016"/>
                    </a:lnTo>
                    <a:lnTo>
                      <a:pt x="2027526" y="1976771"/>
                    </a:lnTo>
                    <a:lnTo>
                      <a:pt x="2027526" y="2027526"/>
                    </a:lnTo>
                    <a:lnTo>
                      <a:pt x="2078280" y="2027526"/>
                    </a:lnTo>
                    <a:lnTo>
                      <a:pt x="2129035" y="2027526"/>
                    </a:lnTo>
                    <a:lnTo>
                      <a:pt x="2129035" y="2078280"/>
                    </a:lnTo>
                    <a:lnTo>
                      <a:pt x="2129035" y="2129035"/>
                    </a:lnTo>
                    <a:lnTo>
                      <a:pt x="2078280" y="2129035"/>
                    </a:lnTo>
                    <a:lnTo>
                      <a:pt x="2027526" y="2129035"/>
                    </a:lnTo>
                    <a:lnTo>
                      <a:pt x="2027526" y="2078280"/>
                    </a:lnTo>
                    <a:lnTo>
                      <a:pt x="2027526" y="2027526"/>
                    </a:lnTo>
                    <a:lnTo>
                      <a:pt x="1976771" y="2027526"/>
                    </a:lnTo>
                    <a:lnTo>
                      <a:pt x="1926016" y="2027526"/>
                    </a:lnTo>
                    <a:lnTo>
                      <a:pt x="1926016" y="1976771"/>
                    </a:lnTo>
                    <a:lnTo>
                      <a:pt x="1926016" y="1926016"/>
                    </a:lnTo>
                    <a:lnTo>
                      <a:pt x="1875262" y="1926016"/>
                    </a:lnTo>
                    <a:lnTo>
                      <a:pt x="1824507" y="1926016"/>
                    </a:lnTo>
                    <a:lnTo>
                      <a:pt x="1824507" y="2027526"/>
                    </a:lnTo>
                    <a:lnTo>
                      <a:pt x="1824507" y="2129035"/>
                    </a:lnTo>
                    <a:lnTo>
                      <a:pt x="1773753" y="2129035"/>
                    </a:lnTo>
                    <a:lnTo>
                      <a:pt x="1722998" y="2129035"/>
                    </a:lnTo>
                    <a:lnTo>
                      <a:pt x="1722998" y="2230544"/>
                    </a:lnTo>
                    <a:lnTo>
                      <a:pt x="1722998" y="2332054"/>
                    </a:lnTo>
                    <a:lnTo>
                      <a:pt x="1672243" y="2332054"/>
                    </a:lnTo>
                    <a:lnTo>
                      <a:pt x="1621489" y="2332054"/>
                    </a:lnTo>
                    <a:lnTo>
                      <a:pt x="1621489" y="2281299"/>
                    </a:lnTo>
                    <a:lnTo>
                      <a:pt x="1621489" y="2230544"/>
                    </a:lnTo>
                    <a:lnTo>
                      <a:pt x="1570734" y="2230544"/>
                    </a:lnTo>
                    <a:lnTo>
                      <a:pt x="1519979" y="2230544"/>
                    </a:lnTo>
                    <a:lnTo>
                      <a:pt x="1519979" y="2281299"/>
                    </a:lnTo>
                    <a:lnTo>
                      <a:pt x="1519979" y="2332054"/>
                    </a:lnTo>
                    <a:lnTo>
                      <a:pt x="1469225" y="2332054"/>
                    </a:lnTo>
                    <a:lnTo>
                      <a:pt x="1418470" y="2332054"/>
                    </a:lnTo>
                    <a:lnTo>
                      <a:pt x="1418470" y="2281299"/>
                    </a:lnTo>
                    <a:lnTo>
                      <a:pt x="1418470" y="2230544"/>
                    </a:lnTo>
                    <a:lnTo>
                      <a:pt x="1469225" y="2230544"/>
                    </a:lnTo>
                    <a:lnTo>
                      <a:pt x="1519979" y="2230544"/>
                    </a:lnTo>
                    <a:lnTo>
                      <a:pt x="1519979" y="2179790"/>
                    </a:lnTo>
                    <a:lnTo>
                      <a:pt x="1519979" y="2129035"/>
                    </a:lnTo>
                    <a:lnTo>
                      <a:pt x="1621489" y="2129035"/>
                    </a:lnTo>
                    <a:lnTo>
                      <a:pt x="1722998" y="2129035"/>
                    </a:lnTo>
                    <a:lnTo>
                      <a:pt x="1722998" y="2027526"/>
                    </a:lnTo>
                    <a:lnTo>
                      <a:pt x="1722998" y="1926016"/>
                    </a:lnTo>
                    <a:lnTo>
                      <a:pt x="1672243" y="1926016"/>
                    </a:lnTo>
                    <a:lnTo>
                      <a:pt x="1621489" y="1926016"/>
                    </a:lnTo>
                    <a:lnTo>
                      <a:pt x="1621489" y="1976771"/>
                    </a:lnTo>
                    <a:lnTo>
                      <a:pt x="1621489" y="2027526"/>
                    </a:lnTo>
                    <a:lnTo>
                      <a:pt x="1519979" y="2027526"/>
                    </a:lnTo>
                    <a:lnTo>
                      <a:pt x="1418470" y="2027526"/>
                    </a:lnTo>
                    <a:lnTo>
                      <a:pt x="1418470" y="2078280"/>
                    </a:lnTo>
                    <a:lnTo>
                      <a:pt x="1418470" y="2129035"/>
                    </a:lnTo>
                    <a:lnTo>
                      <a:pt x="1367715" y="2129035"/>
                    </a:lnTo>
                    <a:lnTo>
                      <a:pt x="1316961" y="2129035"/>
                    </a:lnTo>
                    <a:lnTo>
                      <a:pt x="1316961" y="2078280"/>
                    </a:lnTo>
                    <a:lnTo>
                      <a:pt x="1316961" y="2027526"/>
                    </a:lnTo>
                    <a:lnTo>
                      <a:pt x="1266206" y="2027526"/>
                    </a:lnTo>
                    <a:lnTo>
                      <a:pt x="1215451" y="2027526"/>
                    </a:lnTo>
                    <a:lnTo>
                      <a:pt x="1215451" y="2129035"/>
                    </a:lnTo>
                    <a:lnTo>
                      <a:pt x="1215451" y="2230544"/>
                    </a:lnTo>
                    <a:lnTo>
                      <a:pt x="1266206" y="2230544"/>
                    </a:lnTo>
                    <a:lnTo>
                      <a:pt x="1316961" y="2230544"/>
                    </a:lnTo>
                    <a:lnTo>
                      <a:pt x="1316961" y="2332054"/>
                    </a:lnTo>
                    <a:lnTo>
                      <a:pt x="1316961" y="2433563"/>
                    </a:lnTo>
                    <a:lnTo>
                      <a:pt x="1418470" y="2433563"/>
                    </a:lnTo>
                    <a:lnTo>
                      <a:pt x="1519979" y="2433563"/>
                    </a:lnTo>
                    <a:lnTo>
                      <a:pt x="1519979" y="2484318"/>
                    </a:lnTo>
                    <a:lnTo>
                      <a:pt x="1519979" y="2535072"/>
                    </a:lnTo>
                    <a:lnTo>
                      <a:pt x="1469225" y="2535072"/>
                    </a:lnTo>
                    <a:lnTo>
                      <a:pt x="1418470" y="2535072"/>
                    </a:lnTo>
                    <a:lnTo>
                      <a:pt x="1418470" y="2585827"/>
                    </a:lnTo>
                    <a:lnTo>
                      <a:pt x="1418470" y="2636582"/>
                    </a:lnTo>
                    <a:lnTo>
                      <a:pt x="1519979" y="2636582"/>
                    </a:lnTo>
                    <a:lnTo>
                      <a:pt x="1621489" y="2636582"/>
                    </a:lnTo>
                    <a:lnTo>
                      <a:pt x="1621489" y="2535072"/>
                    </a:lnTo>
                    <a:lnTo>
                      <a:pt x="1621489" y="2433563"/>
                    </a:lnTo>
                    <a:lnTo>
                      <a:pt x="1672243" y="2433563"/>
                    </a:lnTo>
                    <a:lnTo>
                      <a:pt x="1722998" y="2433563"/>
                    </a:lnTo>
                    <a:lnTo>
                      <a:pt x="1722998" y="2484318"/>
                    </a:lnTo>
                    <a:lnTo>
                      <a:pt x="1722998" y="2535072"/>
                    </a:lnTo>
                    <a:lnTo>
                      <a:pt x="1773753" y="2535072"/>
                    </a:lnTo>
                    <a:lnTo>
                      <a:pt x="1824507" y="2535072"/>
                    </a:lnTo>
                    <a:lnTo>
                      <a:pt x="1824507" y="2382808"/>
                    </a:lnTo>
                    <a:lnTo>
                      <a:pt x="1824507" y="2230544"/>
                    </a:lnTo>
                    <a:lnTo>
                      <a:pt x="1875262" y="2230544"/>
                    </a:lnTo>
                    <a:lnTo>
                      <a:pt x="1926016" y="2230544"/>
                    </a:lnTo>
                    <a:lnTo>
                      <a:pt x="1926016" y="2332054"/>
                    </a:lnTo>
                    <a:lnTo>
                      <a:pt x="1926016" y="2433563"/>
                    </a:lnTo>
                    <a:lnTo>
                      <a:pt x="1976771" y="2433563"/>
                    </a:lnTo>
                    <a:lnTo>
                      <a:pt x="2027526" y="2433563"/>
                    </a:lnTo>
                    <a:lnTo>
                      <a:pt x="2027526" y="2484318"/>
                    </a:lnTo>
                    <a:lnTo>
                      <a:pt x="2027526" y="2535072"/>
                    </a:lnTo>
                    <a:lnTo>
                      <a:pt x="2078280" y="2535072"/>
                    </a:lnTo>
                    <a:lnTo>
                      <a:pt x="2129035" y="2535072"/>
                    </a:lnTo>
                    <a:lnTo>
                      <a:pt x="2129035" y="2687336"/>
                    </a:lnTo>
                    <a:lnTo>
                      <a:pt x="2129035" y="2839600"/>
                    </a:lnTo>
                    <a:lnTo>
                      <a:pt x="2078280" y="2839600"/>
                    </a:lnTo>
                    <a:lnTo>
                      <a:pt x="2027526" y="2839600"/>
                    </a:lnTo>
                    <a:lnTo>
                      <a:pt x="2027526" y="2788845"/>
                    </a:lnTo>
                    <a:lnTo>
                      <a:pt x="2027526" y="2738091"/>
                    </a:lnTo>
                    <a:lnTo>
                      <a:pt x="1926016" y="2738091"/>
                    </a:lnTo>
                    <a:lnTo>
                      <a:pt x="1824507" y="2738091"/>
                    </a:lnTo>
                    <a:lnTo>
                      <a:pt x="1824507" y="2687336"/>
                    </a:lnTo>
                    <a:lnTo>
                      <a:pt x="1824507" y="2636582"/>
                    </a:lnTo>
                    <a:lnTo>
                      <a:pt x="1773753" y="2636582"/>
                    </a:lnTo>
                    <a:lnTo>
                      <a:pt x="1722998" y="2636582"/>
                    </a:lnTo>
                    <a:lnTo>
                      <a:pt x="1722998" y="2687336"/>
                    </a:lnTo>
                    <a:lnTo>
                      <a:pt x="1722998" y="2738091"/>
                    </a:lnTo>
                    <a:lnTo>
                      <a:pt x="1621489" y="2738091"/>
                    </a:lnTo>
                    <a:lnTo>
                      <a:pt x="1519979" y="2738091"/>
                    </a:lnTo>
                    <a:lnTo>
                      <a:pt x="1519979" y="2839600"/>
                    </a:lnTo>
                    <a:lnTo>
                      <a:pt x="1519979" y="2941109"/>
                    </a:lnTo>
                    <a:lnTo>
                      <a:pt x="1316961" y="2941109"/>
                    </a:lnTo>
                    <a:lnTo>
                      <a:pt x="1113942" y="2941109"/>
                    </a:lnTo>
                    <a:lnTo>
                      <a:pt x="1113942" y="2890355"/>
                    </a:lnTo>
                    <a:close/>
                    <a:moveTo>
                      <a:pt x="1926016" y="2585827"/>
                    </a:moveTo>
                    <a:lnTo>
                      <a:pt x="1926016" y="2535072"/>
                    </a:lnTo>
                    <a:lnTo>
                      <a:pt x="1875262" y="2535072"/>
                    </a:lnTo>
                    <a:lnTo>
                      <a:pt x="1824507" y="2535072"/>
                    </a:lnTo>
                    <a:lnTo>
                      <a:pt x="1824507" y="2585827"/>
                    </a:lnTo>
                    <a:lnTo>
                      <a:pt x="1824507" y="2636582"/>
                    </a:lnTo>
                    <a:lnTo>
                      <a:pt x="1875262" y="2636582"/>
                    </a:lnTo>
                    <a:lnTo>
                      <a:pt x="1926016" y="2636582"/>
                    </a:lnTo>
                    <a:lnTo>
                      <a:pt x="1926016" y="2585827"/>
                    </a:lnTo>
                    <a:close/>
                    <a:moveTo>
                      <a:pt x="1215451" y="2281299"/>
                    </a:moveTo>
                    <a:lnTo>
                      <a:pt x="1215451" y="2230544"/>
                    </a:lnTo>
                    <a:lnTo>
                      <a:pt x="1164697" y="2230544"/>
                    </a:lnTo>
                    <a:lnTo>
                      <a:pt x="1113942" y="2230544"/>
                    </a:lnTo>
                    <a:lnTo>
                      <a:pt x="1113942" y="2281299"/>
                    </a:lnTo>
                    <a:lnTo>
                      <a:pt x="1113942" y="2332054"/>
                    </a:lnTo>
                    <a:lnTo>
                      <a:pt x="1164697" y="2332054"/>
                    </a:lnTo>
                    <a:lnTo>
                      <a:pt x="1215451" y="2332054"/>
                    </a:lnTo>
                    <a:lnTo>
                      <a:pt x="1215451" y="2281299"/>
                    </a:lnTo>
                    <a:close/>
                    <a:moveTo>
                      <a:pt x="1113942" y="2078280"/>
                    </a:moveTo>
                    <a:lnTo>
                      <a:pt x="1113942" y="2027526"/>
                    </a:lnTo>
                    <a:lnTo>
                      <a:pt x="1164697" y="2027526"/>
                    </a:lnTo>
                    <a:lnTo>
                      <a:pt x="1215451" y="2027526"/>
                    </a:lnTo>
                    <a:lnTo>
                      <a:pt x="1215451" y="1976771"/>
                    </a:lnTo>
                    <a:lnTo>
                      <a:pt x="1215451" y="1926016"/>
                    </a:lnTo>
                    <a:lnTo>
                      <a:pt x="1266206" y="1926016"/>
                    </a:lnTo>
                    <a:lnTo>
                      <a:pt x="1316961" y="1926016"/>
                    </a:lnTo>
                    <a:lnTo>
                      <a:pt x="1316961" y="1875262"/>
                    </a:lnTo>
                    <a:lnTo>
                      <a:pt x="1316961" y="1824507"/>
                    </a:lnTo>
                    <a:lnTo>
                      <a:pt x="1519979" y="1824507"/>
                    </a:lnTo>
                    <a:lnTo>
                      <a:pt x="1722998" y="1824507"/>
                    </a:lnTo>
                    <a:lnTo>
                      <a:pt x="1722998" y="1875262"/>
                    </a:lnTo>
                    <a:lnTo>
                      <a:pt x="1722998" y="1926016"/>
                    </a:lnTo>
                    <a:lnTo>
                      <a:pt x="1773753" y="1926016"/>
                    </a:lnTo>
                    <a:lnTo>
                      <a:pt x="1824507" y="1926016"/>
                    </a:lnTo>
                    <a:lnTo>
                      <a:pt x="1824507" y="1824507"/>
                    </a:lnTo>
                    <a:lnTo>
                      <a:pt x="1824507" y="1722998"/>
                    </a:lnTo>
                    <a:lnTo>
                      <a:pt x="1926016" y="1722998"/>
                    </a:lnTo>
                    <a:lnTo>
                      <a:pt x="2027526" y="1722998"/>
                    </a:lnTo>
                    <a:lnTo>
                      <a:pt x="2027526" y="1672243"/>
                    </a:lnTo>
                    <a:lnTo>
                      <a:pt x="2027526" y="1621489"/>
                    </a:lnTo>
                    <a:lnTo>
                      <a:pt x="1926016" y="1621489"/>
                    </a:lnTo>
                    <a:lnTo>
                      <a:pt x="1824507" y="1621489"/>
                    </a:lnTo>
                    <a:lnTo>
                      <a:pt x="1824507" y="1570734"/>
                    </a:lnTo>
                    <a:lnTo>
                      <a:pt x="1824507" y="1519979"/>
                    </a:lnTo>
                    <a:lnTo>
                      <a:pt x="2078280" y="1519979"/>
                    </a:lnTo>
                    <a:lnTo>
                      <a:pt x="2332054" y="1519979"/>
                    </a:lnTo>
                    <a:lnTo>
                      <a:pt x="2332054" y="1570734"/>
                    </a:lnTo>
                    <a:lnTo>
                      <a:pt x="2332054" y="1621489"/>
                    </a:lnTo>
                    <a:lnTo>
                      <a:pt x="2382808" y="1621489"/>
                    </a:lnTo>
                    <a:lnTo>
                      <a:pt x="2433563" y="1621489"/>
                    </a:lnTo>
                    <a:lnTo>
                      <a:pt x="2433563" y="1570734"/>
                    </a:lnTo>
                    <a:lnTo>
                      <a:pt x="2433563" y="1519979"/>
                    </a:lnTo>
                    <a:lnTo>
                      <a:pt x="2484318" y="1519979"/>
                    </a:lnTo>
                    <a:lnTo>
                      <a:pt x="2535072" y="1519979"/>
                    </a:lnTo>
                    <a:lnTo>
                      <a:pt x="2535072" y="1469225"/>
                    </a:lnTo>
                    <a:lnTo>
                      <a:pt x="2535072" y="1418470"/>
                    </a:lnTo>
                    <a:lnTo>
                      <a:pt x="2585827" y="1418470"/>
                    </a:lnTo>
                    <a:lnTo>
                      <a:pt x="2636582" y="1418470"/>
                    </a:lnTo>
                    <a:lnTo>
                      <a:pt x="2636582" y="1367715"/>
                    </a:lnTo>
                    <a:lnTo>
                      <a:pt x="2636582" y="1316961"/>
                    </a:lnTo>
                    <a:lnTo>
                      <a:pt x="2585827" y="1316961"/>
                    </a:lnTo>
                    <a:lnTo>
                      <a:pt x="2535072" y="1316961"/>
                    </a:lnTo>
                    <a:lnTo>
                      <a:pt x="2535072" y="1266206"/>
                    </a:lnTo>
                    <a:lnTo>
                      <a:pt x="2535072" y="1215451"/>
                    </a:lnTo>
                    <a:lnTo>
                      <a:pt x="2585827" y="1215451"/>
                    </a:lnTo>
                    <a:lnTo>
                      <a:pt x="2636582" y="1215451"/>
                    </a:lnTo>
                    <a:lnTo>
                      <a:pt x="2636582" y="1164697"/>
                    </a:lnTo>
                    <a:lnTo>
                      <a:pt x="2636582" y="1113942"/>
                    </a:lnTo>
                    <a:lnTo>
                      <a:pt x="2585827" y="1113942"/>
                    </a:lnTo>
                    <a:lnTo>
                      <a:pt x="2535072" y="1113942"/>
                    </a:lnTo>
                    <a:lnTo>
                      <a:pt x="2535072" y="1063188"/>
                    </a:lnTo>
                    <a:lnTo>
                      <a:pt x="2535072" y="1012433"/>
                    </a:lnTo>
                    <a:lnTo>
                      <a:pt x="2433563" y="1012433"/>
                    </a:lnTo>
                    <a:lnTo>
                      <a:pt x="2332054" y="1012433"/>
                    </a:lnTo>
                    <a:lnTo>
                      <a:pt x="2332054" y="961678"/>
                    </a:lnTo>
                    <a:lnTo>
                      <a:pt x="2332054" y="910924"/>
                    </a:lnTo>
                    <a:lnTo>
                      <a:pt x="2281299" y="910924"/>
                    </a:lnTo>
                    <a:lnTo>
                      <a:pt x="2230544" y="910924"/>
                    </a:lnTo>
                    <a:lnTo>
                      <a:pt x="2230544" y="961678"/>
                    </a:lnTo>
                    <a:lnTo>
                      <a:pt x="2230544" y="1012433"/>
                    </a:lnTo>
                    <a:lnTo>
                      <a:pt x="2281299" y="1012433"/>
                    </a:lnTo>
                    <a:lnTo>
                      <a:pt x="2332054" y="1012433"/>
                    </a:lnTo>
                    <a:lnTo>
                      <a:pt x="2332054" y="1063188"/>
                    </a:lnTo>
                    <a:lnTo>
                      <a:pt x="2332054" y="1113942"/>
                    </a:lnTo>
                    <a:lnTo>
                      <a:pt x="2433563" y="1113942"/>
                    </a:lnTo>
                    <a:lnTo>
                      <a:pt x="2535072" y="1113942"/>
                    </a:lnTo>
                    <a:lnTo>
                      <a:pt x="2535072" y="1164697"/>
                    </a:lnTo>
                    <a:lnTo>
                      <a:pt x="2535072" y="1215451"/>
                    </a:lnTo>
                    <a:lnTo>
                      <a:pt x="2484318" y="1215451"/>
                    </a:lnTo>
                    <a:lnTo>
                      <a:pt x="2433563" y="1215451"/>
                    </a:lnTo>
                    <a:lnTo>
                      <a:pt x="2433563" y="1266206"/>
                    </a:lnTo>
                    <a:lnTo>
                      <a:pt x="2433563" y="1316961"/>
                    </a:lnTo>
                    <a:lnTo>
                      <a:pt x="2484318" y="1316961"/>
                    </a:lnTo>
                    <a:lnTo>
                      <a:pt x="2535072" y="1316961"/>
                    </a:lnTo>
                    <a:lnTo>
                      <a:pt x="2535072" y="1367715"/>
                    </a:lnTo>
                    <a:lnTo>
                      <a:pt x="2535072" y="1418470"/>
                    </a:lnTo>
                    <a:lnTo>
                      <a:pt x="2484318" y="1418470"/>
                    </a:lnTo>
                    <a:lnTo>
                      <a:pt x="2433563" y="1418470"/>
                    </a:lnTo>
                    <a:lnTo>
                      <a:pt x="2433563" y="1469225"/>
                    </a:lnTo>
                    <a:lnTo>
                      <a:pt x="2433563" y="1519979"/>
                    </a:lnTo>
                    <a:lnTo>
                      <a:pt x="2382808" y="1519979"/>
                    </a:lnTo>
                    <a:lnTo>
                      <a:pt x="2332054" y="1519979"/>
                    </a:lnTo>
                    <a:lnTo>
                      <a:pt x="2332054" y="1469225"/>
                    </a:lnTo>
                    <a:lnTo>
                      <a:pt x="2332054" y="1418470"/>
                    </a:lnTo>
                    <a:lnTo>
                      <a:pt x="2281299" y="1418470"/>
                    </a:lnTo>
                    <a:lnTo>
                      <a:pt x="2230544" y="1418470"/>
                    </a:lnTo>
                    <a:lnTo>
                      <a:pt x="2230544" y="1367715"/>
                    </a:lnTo>
                    <a:lnTo>
                      <a:pt x="2230544" y="1316961"/>
                    </a:lnTo>
                    <a:lnTo>
                      <a:pt x="2281299" y="1316961"/>
                    </a:lnTo>
                    <a:lnTo>
                      <a:pt x="2332054" y="1316961"/>
                    </a:lnTo>
                    <a:lnTo>
                      <a:pt x="2332054" y="1266206"/>
                    </a:lnTo>
                    <a:lnTo>
                      <a:pt x="2332054" y="1215451"/>
                    </a:lnTo>
                    <a:lnTo>
                      <a:pt x="2281299" y="1215451"/>
                    </a:lnTo>
                    <a:lnTo>
                      <a:pt x="2230544" y="1215451"/>
                    </a:lnTo>
                    <a:lnTo>
                      <a:pt x="2230544" y="1164697"/>
                    </a:lnTo>
                    <a:lnTo>
                      <a:pt x="2230544" y="1113942"/>
                    </a:lnTo>
                    <a:lnTo>
                      <a:pt x="2179790" y="1113942"/>
                    </a:lnTo>
                    <a:lnTo>
                      <a:pt x="2129035" y="1113942"/>
                    </a:lnTo>
                    <a:lnTo>
                      <a:pt x="2129035" y="1063188"/>
                    </a:lnTo>
                    <a:lnTo>
                      <a:pt x="2129035" y="1012433"/>
                    </a:lnTo>
                    <a:lnTo>
                      <a:pt x="2078280" y="1012433"/>
                    </a:lnTo>
                    <a:lnTo>
                      <a:pt x="2027526" y="1012433"/>
                    </a:lnTo>
                    <a:lnTo>
                      <a:pt x="2027526" y="1215451"/>
                    </a:lnTo>
                    <a:lnTo>
                      <a:pt x="2027526" y="1418470"/>
                    </a:lnTo>
                    <a:lnTo>
                      <a:pt x="1976771" y="1418470"/>
                    </a:lnTo>
                    <a:lnTo>
                      <a:pt x="1926016" y="1418470"/>
                    </a:lnTo>
                    <a:lnTo>
                      <a:pt x="1926016" y="1266206"/>
                    </a:lnTo>
                    <a:lnTo>
                      <a:pt x="1926016" y="1113942"/>
                    </a:lnTo>
                    <a:lnTo>
                      <a:pt x="1875262" y="1113942"/>
                    </a:lnTo>
                    <a:lnTo>
                      <a:pt x="1824507" y="1113942"/>
                    </a:lnTo>
                    <a:lnTo>
                      <a:pt x="1824507" y="1063188"/>
                    </a:lnTo>
                    <a:lnTo>
                      <a:pt x="1824507" y="1012433"/>
                    </a:lnTo>
                    <a:lnTo>
                      <a:pt x="1875262" y="1012433"/>
                    </a:lnTo>
                    <a:lnTo>
                      <a:pt x="1926016" y="1012433"/>
                    </a:lnTo>
                    <a:lnTo>
                      <a:pt x="1926016" y="961678"/>
                    </a:lnTo>
                    <a:lnTo>
                      <a:pt x="1926016" y="910924"/>
                    </a:lnTo>
                    <a:lnTo>
                      <a:pt x="1773753" y="910924"/>
                    </a:lnTo>
                    <a:lnTo>
                      <a:pt x="1621489" y="910924"/>
                    </a:lnTo>
                    <a:lnTo>
                      <a:pt x="1621489" y="1063188"/>
                    </a:lnTo>
                    <a:lnTo>
                      <a:pt x="1621489" y="1215451"/>
                    </a:lnTo>
                    <a:lnTo>
                      <a:pt x="1570734" y="1215451"/>
                    </a:lnTo>
                    <a:lnTo>
                      <a:pt x="1519979" y="1215451"/>
                    </a:lnTo>
                    <a:lnTo>
                      <a:pt x="1519979" y="1266206"/>
                    </a:lnTo>
                    <a:lnTo>
                      <a:pt x="1519979" y="1316961"/>
                    </a:lnTo>
                    <a:lnTo>
                      <a:pt x="1570734" y="1316961"/>
                    </a:lnTo>
                    <a:lnTo>
                      <a:pt x="1621489" y="1316961"/>
                    </a:lnTo>
                    <a:lnTo>
                      <a:pt x="1621489" y="1367715"/>
                    </a:lnTo>
                    <a:lnTo>
                      <a:pt x="1621489" y="1418470"/>
                    </a:lnTo>
                    <a:lnTo>
                      <a:pt x="1672243" y="1418470"/>
                    </a:lnTo>
                    <a:lnTo>
                      <a:pt x="1722998" y="1418470"/>
                    </a:lnTo>
                    <a:lnTo>
                      <a:pt x="1722998" y="1570734"/>
                    </a:lnTo>
                    <a:lnTo>
                      <a:pt x="1722998" y="1722998"/>
                    </a:lnTo>
                    <a:lnTo>
                      <a:pt x="1672243" y="1722998"/>
                    </a:lnTo>
                    <a:lnTo>
                      <a:pt x="1621489" y="1722998"/>
                    </a:lnTo>
                    <a:lnTo>
                      <a:pt x="1621489" y="1672243"/>
                    </a:lnTo>
                    <a:lnTo>
                      <a:pt x="1621489" y="1621489"/>
                    </a:lnTo>
                    <a:lnTo>
                      <a:pt x="1570734" y="1621489"/>
                    </a:lnTo>
                    <a:lnTo>
                      <a:pt x="1519979" y="1621489"/>
                    </a:lnTo>
                    <a:lnTo>
                      <a:pt x="1519979" y="1519979"/>
                    </a:lnTo>
                    <a:lnTo>
                      <a:pt x="1519979" y="1418470"/>
                    </a:lnTo>
                    <a:lnTo>
                      <a:pt x="1469225" y="1418470"/>
                    </a:lnTo>
                    <a:lnTo>
                      <a:pt x="1418470" y="1418470"/>
                    </a:lnTo>
                    <a:lnTo>
                      <a:pt x="1418470" y="1367715"/>
                    </a:lnTo>
                    <a:lnTo>
                      <a:pt x="1418470" y="1316961"/>
                    </a:lnTo>
                    <a:lnTo>
                      <a:pt x="1367715" y="1316961"/>
                    </a:lnTo>
                    <a:lnTo>
                      <a:pt x="1316961" y="1316961"/>
                    </a:lnTo>
                    <a:lnTo>
                      <a:pt x="1316961" y="1266206"/>
                    </a:lnTo>
                    <a:lnTo>
                      <a:pt x="1316961" y="1215451"/>
                    </a:lnTo>
                    <a:lnTo>
                      <a:pt x="1367715" y="1215451"/>
                    </a:lnTo>
                    <a:lnTo>
                      <a:pt x="1418470" y="1215451"/>
                    </a:lnTo>
                    <a:lnTo>
                      <a:pt x="1418470" y="1164697"/>
                    </a:lnTo>
                    <a:lnTo>
                      <a:pt x="1418470" y="1113942"/>
                    </a:lnTo>
                    <a:lnTo>
                      <a:pt x="1469225" y="1113942"/>
                    </a:lnTo>
                    <a:lnTo>
                      <a:pt x="1519979" y="1113942"/>
                    </a:lnTo>
                    <a:lnTo>
                      <a:pt x="1519979" y="1012433"/>
                    </a:lnTo>
                    <a:lnTo>
                      <a:pt x="1519979" y="910924"/>
                    </a:lnTo>
                    <a:lnTo>
                      <a:pt x="1418470" y="910924"/>
                    </a:lnTo>
                    <a:lnTo>
                      <a:pt x="1316961" y="910924"/>
                    </a:lnTo>
                    <a:lnTo>
                      <a:pt x="1316961" y="961678"/>
                    </a:lnTo>
                    <a:lnTo>
                      <a:pt x="1316961" y="1012433"/>
                    </a:lnTo>
                    <a:lnTo>
                      <a:pt x="1266206" y="1012433"/>
                    </a:lnTo>
                    <a:lnTo>
                      <a:pt x="1215451" y="1012433"/>
                    </a:lnTo>
                    <a:lnTo>
                      <a:pt x="1215451" y="910924"/>
                    </a:lnTo>
                    <a:lnTo>
                      <a:pt x="1215451" y="809414"/>
                    </a:lnTo>
                    <a:lnTo>
                      <a:pt x="1266206" y="809414"/>
                    </a:lnTo>
                    <a:lnTo>
                      <a:pt x="1316961" y="809414"/>
                    </a:lnTo>
                    <a:lnTo>
                      <a:pt x="1316961" y="758660"/>
                    </a:lnTo>
                    <a:lnTo>
                      <a:pt x="1316961" y="707905"/>
                    </a:lnTo>
                    <a:lnTo>
                      <a:pt x="1215451" y="707905"/>
                    </a:lnTo>
                    <a:lnTo>
                      <a:pt x="1113942" y="707905"/>
                    </a:lnTo>
                    <a:lnTo>
                      <a:pt x="1113942" y="657150"/>
                    </a:lnTo>
                    <a:lnTo>
                      <a:pt x="1113942" y="606396"/>
                    </a:lnTo>
                    <a:lnTo>
                      <a:pt x="1012433" y="606396"/>
                    </a:lnTo>
                    <a:lnTo>
                      <a:pt x="910924" y="606396"/>
                    </a:lnTo>
                    <a:lnTo>
                      <a:pt x="910924" y="657150"/>
                    </a:lnTo>
                    <a:lnTo>
                      <a:pt x="910924" y="707905"/>
                    </a:lnTo>
                    <a:lnTo>
                      <a:pt x="961678" y="707905"/>
                    </a:lnTo>
                    <a:lnTo>
                      <a:pt x="1012433" y="707905"/>
                    </a:lnTo>
                    <a:lnTo>
                      <a:pt x="1012433" y="758660"/>
                    </a:lnTo>
                    <a:lnTo>
                      <a:pt x="1012433" y="809414"/>
                    </a:lnTo>
                    <a:lnTo>
                      <a:pt x="910924" y="809414"/>
                    </a:lnTo>
                    <a:lnTo>
                      <a:pt x="809414" y="809414"/>
                    </a:lnTo>
                    <a:lnTo>
                      <a:pt x="809414" y="910924"/>
                    </a:lnTo>
                    <a:lnTo>
                      <a:pt x="809414" y="1012433"/>
                    </a:lnTo>
                    <a:lnTo>
                      <a:pt x="758660" y="1012433"/>
                    </a:lnTo>
                    <a:lnTo>
                      <a:pt x="707905" y="1012433"/>
                    </a:lnTo>
                    <a:lnTo>
                      <a:pt x="707905" y="1063188"/>
                    </a:lnTo>
                    <a:lnTo>
                      <a:pt x="707905" y="1113942"/>
                    </a:lnTo>
                    <a:lnTo>
                      <a:pt x="555641" y="1113942"/>
                    </a:lnTo>
                    <a:lnTo>
                      <a:pt x="403377" y="1113942"/>
                    </a:lnTo>
                    <a:lnTo>
                      <a:pt x="403377" y="1164697"/>
                    </a:lnTo>
                    <a:lnTo>
                      <a:pt x="403377" y="1215451"/>
                    </a:lnTo>
                    <a:lnTo>
                      <a:pt x="352623" y="1215451"/>
                    </a:lnTo>
                    <a:lnTo>
                      <a:pt x="301868" y="1215451"/>
                    </a:lnTo>
                    <a:lnTo>
                      <a:pt x="301868" y="1266206"/>
                    </a:lnTo>
                    <a:lnTo>
                      <a:pt x="301868" y="1316961"/>
                    </a:lnTo>
                    <a:lnTo>
                      <a:pt x="352623" y="1316961"/>
                    </a:lnTo>
                    <a:lnTo>
                      <a:pt x="403377" y="1316961"/>
                    </a:lnTo>
                    <a:lnTo>
                      <a:pt x="403377" y="1266206"/>
                    </a:lnTo>
                    <a:lnTo>
                      <a:pt x="403377" y="1215451"/>
                    </a:lnTo>
                    <a:lnTo>
                      <a:pt x="555641" y="1215451"/>
                    </a:lnTo>
                    <a:lnTo>
                      <a:pt x="707905" y="1215451"/>
                    </a:lnTo>
                    <a:lnTo>
                      <a:pt x="707905" y="1266206"/>
                    </a:lnTo>
                    <a:lnTo>
                      <a:pt x="707905" y="1316961"/>
                    </a:lnTo>
                    <a:lnTo>
                      <a:pt x="657150" y="1316961"/>
                    </a:lnTo>
                    <a:lnTo>
                      <a:pt x="606396" y="1316961"/>
                    </a:lnTo>
                    <a:lnTo>
                      <a:pt x="606396" y="1367715"/>
                    </a:lnTo>
                    <a:lnTo>
                      <a:pt x="606396" y="1418470"/>
                    </a:lnTo>
                    <a:lnTo>
                      <a:pt x="657150" y="1418470"/>
                    </a:lnTo>
                    <a:lnTo>
                      <a:pt x="707905" y="1418470"/>
                    </a:lnTo>
                    <a:lnTo>
                      <a:pt x="707905" y="1367715"/>
                    </a:lnTo>
                    <a:lnTo>
                      <a:pt x="707905" y="1316961"/>
                    </a:lnTo>
                    <a:lnTo>
                      <a:pt x="758660" y="1316961"/>
                    </a:lnTo>
                    <a:lnTo>
                      <a:pt x="809414" y="1316961"/>
                    </a:lnTo>
                    <a:lnTo>
                      <a:pt x="809414" y="1367715"/>
                    </a:lnTo>
                    <a:lnTo>
                      <a:pt x="809414" y="1418470"/>
                    </a:lnTo>
                    <a:lnTo>
                      <a:pt x="860169" y="1418470"/>
                    </a:lnTo>
                    <a:lnTo>
                      <a:pt x="910924" y="1418470"/>
                    </a:lnTo>
                    <a:lnTo>
                      <a:pt x="910924" y="1519979"/>
                    </a:lnTo>
                    <a:lnTo>
                      <a:pt x="910924" y="1621489"/>
                    </a:lnTo>
                    <a:lnTo>
                      <a:pt x="809414" y="1621489"/>
                    </a:lnTo>
                    <a:lnTo>
                      <a:pt x="707905" y="1621489"/>
                    </a:lnTo>
                    <a:lnTo>
                      <a:pt x="707905" y="1570734"/>
                    </a:lnTo>
                    <a:lnTo>
                      <a:pt x="707905" y="1519979"/>
                    </a:lnTo>
                    <a:lnTo>
                      <a:pt x="657150" y="1519979"/>
                    </a:lnTo>
                    <a:lnTo>
                      <a:pt x="606396" y="1519979"/>
                    </a:lnTo>
                    <a:lnTo>
                      <a:pt x="606396" y="1570734"/>
                    </a:lnTo>
                    <a:lnTo>
                      <a:pt x="606396" y="1621489"/>
                    </a:lnTo>
                    <a:lnTo>
                      <a:pt x="657150" y="1621489"/>
                    </a:lnTo>
                    <a:lnTo>
                      <a:pt x="707905" y="1621489"/>
                    </a:lnTo>
                    <a:lnTo>
                      <a:pt x="707905" y="1672243"/>
                    </a:lnTo>
                    <a:lnTo>
                      <a:pt x="707905" y="1722998"/>
                    </a:lnTo>
                    <a:lnTo>
                      <a:pt x="809414" y="1722998"/>
                    </a:lnTo>
                    <a:lnTo>
                      <a:pt x="910924" y="1722998"/>
                    </a:lnTo>
                    <a:lnTo>
                      <a:pt x="910924" y="1672243"/>
                    </a:lnTo>
                    <a:lnTo>
                      <a:pt x="910924" y="1621489"/>
                    </a:lnTo>
                    <a:lnTo>
                      <a:pt x="961678" y="1621489"/>
                    </a:lnTo>
                    <a:lnTo>
                      <a:pt x="1012433" y="1621489"/>
                    </a:lnTo>
                    <a:lnTo>
                      <a:pt x="1012433" y="1722998"/>
                    </a:lnTo>
                    <a:lnTo>
                      <a:pt x="1012433" y="1824507"/>
                    </a:lnTo>
                    <a:lnTo>
                      <a:pt x="961678" y="1824507"/>
                    </a:lnTo>
                    <a:lnTo>
                      <a:pt x="910924" y="1824507"/>
                    </a:lnTo>
                    <a:lnTo>
                      <a:pt x="910924" y="1875262"/>
                    </a:lnTo>
                    <a:lnTo>
                      <a:pt x="910924" y="1926016"/>
                    </a:lnTo>
                    <a:lnTo>
                      <a:pt x="961678" y="1926016"/>
                    </a:lnTo>
                    <a:lnTo>
                      <a:pt x="1012433" y="1926016"/>
                    </a:lnTo>
                    <a:lnTo>
                      <a:pt x="1012433" y="2027526"/>
                    </a:lnTo>
                    <a:lnTo>
                      <a:pt x="1012433" y="2129035"/>
                    </a:lnTo>
                    <a:lnTo>
                      <a:pt x="1063188" y="2129035"/>
                    </a:lnTo>
                    <a:lnTo>
                      <a:pt x="1113942" y="2129035"/>
                    </a:lnTo>
                    <a:lnTo>
                      <a:pt x="1113942" y="2078280"/>
                    </a:lnTo>
                    <a:close/>
                    <a:moveTo>
                      <a:pt x="809414" y="1976771"/>
                    </a:moveTo>
                    <a:lnTo>
                      <a:pt x="809414" y="1926016"/>
                    </a:lnTo>
                    <a:lnTo>
                      <a:pt x="707905" y="1926016"/>
                    </a:lnTo>
                    <a:lnTo>
                      <a:pt x="606396" y="1926016"/>
                    </a:lnTo>
                    <a:lnTo>
                      <a:pt x="606396" y="1976771"/>
                    </a:lnTo>
                    <a:lnTo>
                      <a:pt x="606396" y="2027526"/>
                    </a:lnTo>
                    <a:lnTo>
                      <a:pt x="707905" y="2027526"/>
                    </a:lnTo>
                    <a:lnTo>
                      <a:pt x="809414" y="2027526"/>
                    </a:lnTo>
                    <a:lnTo>
                      <a:pt x="809414" y="1976771"/>
                    </a:lnTo>
                    <a:close/>
                    <a:moveTo>
                      <a:pt x="504886" y="1469225"/>
                    </a:moveTo>
                    <a:lnTo>
                      <a:pt x="504886" y="1418470"/>
                    </a:lnTo>
                    <a:lnTo>
                      <a:pt x="403377" y="1418470"/>
                    </a:lnTo>
                    <a:lnTo>
                      <a:pt x="301868" y="1418470"/>
                    </a:lnTo>
                    <a:lnTo>
                      <a:pt x="301868" y="1469225"/>
                    </a:lnTo>
                    <a:lnTo>
                      <a:pt x="301868" y="1519979"/>
                    </a:lnTo>
                    <a:lnTo>
                      <a:pt x="403377" y="1519979"/>
                    </a:lnTo>
                    <a:lnTo>
                      <a:pt x="504886" y="1519979"/>
                    </a:lnTo>
                    <a:lnTo>
                      <a:pt x="504886" y="1469225"/>
                    </a:lnTo>
                    <a:close/>
                    <a:moveTo>
                      <a:pt x="301868" y="1063188"/>
                    </a:moveTo>
                    <a:lnTo>
                      <a:pt x="301868" y="1012433"/>
                    </a:lnTo>
                    <a:lnTo>
                      <a:pt x="251113" y="1012433"/>
                    </a:lnTo>
                    <a:lnTo>
                      <a:pt x="200359" y="1012433"/>
                    </a:lnTo>
                    <a:lnTo>
                      <a:pt x="200359" y="1063188"/>
                    </a:lnTo>
                    <a:lnTo>
                      <a:pt x="200359" y="1113942"/>
                    </a:lnTo>
                    <a:lnTo>
                      <a:pt x="251113" y="1113942"/>
                    </a:lnTo>
                    <a:lnTo>
                      <a:pt x="301868" y="1113942"/>
                    </a:lnTo>
                    <a:lnTo>
                      <a:pt x="301868" y="1063188"/>
                    </a:lnTo>
                    <a:close/>
                    <a:moveTo>
                      <a:pt x="1722998" y="707905"/>
                    </a:moveTo>
                    <a:lnTo>
                      <a:pt x="1722998" y="606396"/>
                    </a:lnTo>
                    <a:lnTo>
                      <a:pt x="1773753" y="606396"/>
                    </a:lnTo>
                    <a:lnTo>
                      <a:pt x="1824507" y="606396"/>
                    </a:lnTo>
                    <a:lnTo>
                      <a:pt x="1824507" y="657150"/>
                    </a:lnTo>
                    <a:lnTo>
                      <a:pt x="1824507" y="707905"/>
                    </a:lnTo>
                    <a:lnTo>
                      <a:pt x="1875262" y="707905"/>
                    </a:lnTo>
                    <a:lnTo>
                      <a:pt x="1926016" y="707905"/>
                    </a:lnTo>
                    <a:lnTo>
                      <a:pt x="1926016" y="758660"/>
                    </a:lnTo>
                    <a:lnTo>
                      <a:pt x="1926016" y="809414"/>
                    </a:lnTo>
                    <a:lnTo>
                      <a:pt x="1976771" y="809414"/>
                    </a:lnTo>
                    <a:lnTo>
                      <a:pt x="2027526" y="809414"/>
                    </a:lnTo>
                    <a:lnTo>
                      <a:pt x="2027526" y="758660"/>
                    </a:lnTo>
                    <a:lnTo>
                      <a:pt x="2027526" y="707905"/>
                    </a:lnTo>
                    <a:lnTo>
                      <a:pt x="1976771" y="707905"/>
                    </a:lnTo>
                    <a:lnTo>
                      <a:pt x="1926016" y="707905"/>
                    </a:lnTo>
                    <a:lnTo>
                      <a:pt x="1926016" y="555641"/>
                    </a:lnTo>
                    <a:lnTo>
                      <a:pt x="1926016" y="403377"/>
                    </a:lnTo>
                    <a:lnTo>
                      <a:pt x="1824507" y="403377"/>
                    </a:lnTo>
                    <a:lnTo>
                      <a:pt x="1722998" y="403377"/>
                    </a:lnTo>
                    <a:lnTo>
                      <a:pt x="1722998" y="504886"/>
                    </a:lnTo>
                    <a:lnTo>
                      <a:pt x="1722998" y="606396"/>
                    </a:lnTo>
                    <a:lnTo>
                      <a:pt x="1672243" y="606396"/>
                    </a:lnTo>
                    <a:lnTo>
                      <a:pt x="1621489" y="606396"/>
                    </a:lnTo>
                    <a:lnTo>
                      <a:pt x="1621489" y="555641"/>
                    </a:lnTo>
                    <a:lnTo>
                      <a:pt x="1621489" y="504886"/>
                    </a:lnTo>
                    <a:lnTo>
                      <a:pt x="1570734" y="504886"/>
                    </a:lnTo>
                    <a:lnTo>
                      <a:pt x="1519979" y="504886"/>
                    </a:lnTo>
                    <a:lnTo>
                      <a:pt x="1519979" y="555641"/>
                    </a:lnTo>
                    <a:lnTo>
                      <a:pt x="1519979" y="606396"/>
                    </a:lnTo>
                    <a:lnTo>
                      <a:pt x="1570734" y="606396"/>
                    </a:lnTo>
                    <a:lnTo>
                      <a:pt x="1621489" y="606396"/>
                    </a:lnTo>
                    <a:lnTo>
                      <a:pt x="1621489" y="707905"/>
                    </a:lnTo>
                    <a:lnTo>
                      <a:pt x="1621489" y="809414"/>
                    </a:lnTo>
                    <a:lnTo>
                      <a:pt x="1672243" y="809414"/>
                    </a:lnTo>
                    <a:lnTo>
                      <a:pt x="1722998" y="809414"/>
                    </a:lnTo>
                    <a:lnTo>
                      <a:pt x="1722998" y="707905"/>
                    </a:lnTo>
                    <a:close/>
                    <a:moveTo>
                      <a:pt x="2433563" y="657150"/>
                    </a:moveTo>
                    <a:lnTo>
                      <a:pt x="2433563" y="504886"/>
                    </a:lnTo>
                    <a:lnTo>
                      <a:pt x="2281299" y="504886"/>
                    </a:lnTo>
                    <a:lnTo>
                      <a:pt x="2129035" y="504886"/>
                    </a:lnTo>
                    <a:lnTo>
                      <a:pt x="2129035" y="657150"/>
                    </a:lnTo>
                    <a:lnTo>
                      <a:pt x="2129035" y="809414"/>
                    </a:lnTo>
                    <a:lnTo>
                      <a:pt x="2281299" y="809414"/>
                    </a:lnTo>
                    <a:lnTo>
                      <a:pt x="2433563" y="809414"/>
                    </a:lnTo>
                    <a:lnTo>
                      <a:pt x="2433563" y="657150"/>
                    </a:lnTo>
                    <a:close/>
                    <a:moveTo>
                      <a:pt x="1519979" y="352623"/>
                    </a:moveTo>
                    <a:lnTo>
                      <a:pt x="1519979" y="301868"/>
                    </a:lnTo>
                    <a:lnTo>
                      <a:pt x="1469225" y="301868"/>
                    </a:lnTo>
                    <a:lnTo>
                      <a:pt x="1418470" y="301868"/>
                    </a:lnTo>
                    <a:lnTo>
                      <a:pt x="1418470" y="352623"/>
                    </a:lnTo>
                    <a:lnTo>
                      <a:pt x="1418470" y="403377"/>
                    </a:lnTo>
                    <a:lnTo>
                      <a:pt x="1469225" y="403377"/>
                    </a:lnTo>
                    <a:lnTo>
                      <a:pt x="1519979" y="403377"/>
                    </a:lnTo>
                    <a:lnTo>
                      <a:pt x="1519979" y="352623"/>
                    </a:lnTo>
                    <a:close/>
                    <a:moveTo>
                      <a:pt x="2332054" y="352623"/>
                    </a:moveTo>
                    <a:lnTo>
                      <a:pt x="2332054" y="301868"/>
                    </a:lnTo>
                    <a:lnTo>
                      <a:pt x="2230544" y="301868"/>
                    </a:lnTo>
                    <a:lnTo>
                      <a:pt x="2129035" y="301868"/>
                    </a:lnTo>
                    <a:lnTo>
                      <a:pt x="2129035" y="352623"/>
                    </a:lnTo>
                    <a:lnTo>
                      <a:pt x="2129035" y="403377"/>
                    </a:lnTo>
                    <a:lnTo>
                      <a:pt x="2230544" y="403377"/>
                    </a:lnTo>
                    <a:lnTo>
                      <a:pt x="2332054" y="403377"/>
                    </a:lnTo>
                    <a:lnTo>
                      <a:pt x="2332054" y="352623"/>
                    </a:lnTo>
                    <a:close/>
                    <a:moveTo>
                      <a:pt x="2535072" y="352623"/>
                    </a:moveTo>
                    <a:lnTo>
                      <a:pt x="2535072" y="301868"/>
                    </a:lnTo>
                    <a:lnTo>
                      <a:pt x="2484318" y="301868"/>
                    </a:lnTo>
                    <a:lnTo>
                      <a:pt x="2433563" y="301868"/>
                    </a:lnTo>
                    <a:lnTo>
                      <a:pt x="2433563" y="352623"/>
                    </a:lnTo>
                    <a:lnTo>
                      <a:pt x="2433563" y="403377"/>
                    </a:lnTo>
                    <a:lnTo>
                      <a:pt x="2484318" y="403377"/>
                    </a:lnTo>
                    <a:lnTo>
                      <a:pt x="2535072" y="403377"/>
                    </a:lnTo>
                    <a:lnTo>
                      <a:pt x="2535072" y="352623"/>
                    </a:lnTo>
                    <a:close/>
                    <a:moveTo>
                      <a:pt x="2839600" y="352623"/>
                    </a:moveTo>
                    <a:lnTo>
                      <a:pt x="2839600" y="301868"/>
                    </a:lnTo>
                    <a:lnTo>
                      <a:pt x="2788845" y="301868"/>
                    </a:lnTo>
                    <a:lnTo>
                      <a:pt x="2738091" y="301868"/>
                    </a:lnTo>
                    <a:lnTo>
                      <a:pt x="2738091" y="352623"/>
                    </a:lnTo>
                    <a:lnTo>
                      <a:pt x="2738091" y="403377"/>
                    </a:lnTo>
                    <a:lnTo>
                      <a:pt x="2788845" y="403377"/>
                    </a:lnTo>
                    <a:lnTo>
                      <a:pt x="2839600" y="403377"/>
                    </a:lnTo>
                    <a:lnTo>
                      <a:pt x="2839600" y="352623"/>
                    </a:lnTo>
                    <a:close/>
                    <a:moveTo>
                      <a:pt x="2332054" y="149604"/>
                    </a:moveTo>
                    <a:lnTo>
                      <a:pt x="2332054" y="98849"/>
                    </a:lnTo>
                    <a:lnTo>
                      <a:pt x="2281299" y="98849"/>
                    </a:lnTo>
                    <a:lnTo>
                      <a:pt x="2230544" y="98849"/>
                    </a:lnTo>
                    <a:lnTo>
                      <a:pt x="2230544" y="149604"/>
                    </a:lnTo>
                    <a:lnTo>
                      <a:pt x="2230544" y="200359"/>
                    </a:lnTo>
                    <a:lnTo>
                      <a:pt x="2281299" y="200359"/>
                    </a:lnTo>
                    <a:lnTo>
                      <a:pt x="2332054" y="200359"/>
                    </a:lnTo>
                    <a:lnTo>
                      <a:pt x="2332054" y="149604"/>
                    </a:lnTo>
                    <a:close/>
                    <a:moveTo>
                      <a:pt x="2535072" y="149604"/>
                    </a:moveTo>
                    <a:lnTo>
                      <a:pt x="2535072" y="98849"/>
                    </a:lnTo>
                    <a:lnTo>
                      <a:pt x="2484318" y="98849"/>
                    </a:lnTo>
                    <a:lnTo>
                      <a:pt x="2433563" y="98849"/>
                    </a:lnTo>
                    <a:lnTo>
                      <a:pt x="2433563" y="149604"/>
                    </a:lnTo>
                    <a:lnTo>
                      <a:pt x="2433563" y="200359"/>
                    </a:lnTo>
                    <a:lnTo>
                      <a:pt x="2484318" y="200359"/>
                    </a:lnTo>
                    <a:lnTo>
                      <a:pt x="2535072" y="200359"/>
                    </a:lnTo>
                    <a:lnTo>
                      <a:pt x="2535072" y="149604"/>
                    </a:lnTo>
                    <a:close/>
                  </a:path>
                </a:pathLst>
              </a:custGeom>
              <a:solidFill>
                <a:srgbClr val="000000"/>
              </a:solidFill>
              <a:ln w="634" cap="flat">
                <a:noFill/>
                <a:prstDash val="solid"/>
                <a:miter/>
              </a:ln>
            </p:spPr>
            <p:txBody>
              <a:bodyPr rtlCol="0" anchor="ctr"/>
              <a:lstStyle/>
              <a:p>
                <a:endParaRPr lang="ja-JP" altLang="en-US"/>
              </a:p>
            </p:txBody>
          </p:sp>
          <p:sp>
            <p:nvSpPr>
              <p:cNvPr id="73" name="フリーフォーム: 図形 72">
                <a:extLst>
                  <a:ext uri="{FF2B5EF4-FFF2-40B4-BE49-F238E27FC236}">
                    <a16:creationId xmlns:a16="http://schemas.microsoft.com/office/drawing/2014/main" id="{1B8B7972-4191-939C-430C-463850EB87D8}"/>
                  </a:ext>
                </a:extLst>
              </p:cNvPr>
              <p:cNvSpPr/>
              <p:nvPr/>
            </p:nvSpPr>
            <p:spPr>
              <a:xfrm flipV="1">
                <a:off x="-2886026" y="4242283"/>
                <a:ext cx="101509" cy="101509"/>
              </a:xfrm>
              <a:custGeom>
                <a:avLst/>
                <a:gdLst>
                  <a:gd name="connsiteX0" fmla="*/ -2052 w 101509"/>
                  <a:gd name="connsiteY0" fmla="*/ 47423 h 101509"/>
                  <a:gd name="connsiteX1" fmla="*/ -2052 w 101509"/>
                  <a:gd name="connsiteY1" fmla="*/ -3332 h 101509"/>
                  <a:gd name="connsiteX2" fmla="*/ 48703 w 101509"/>
                  <a:gd name="connsiteY2" fmla="*/ -3332 h 101509"/>
                  <a:gd name="connsiteX3" fmla="*/ 99457 w 101509"/>
                  <a:gd name="connsiteY3" fmla="*/ -3332 h 101509"/>
                  <a:gd name="connsiteX4" fmla="*/ 99457 w 101509"/>
                  <a:gd name="connsiteY4" fmla="*/ 47423 h 101509"/>
                  <a:gd name="connsiteX5" fmla="*/ 99457 w 101509"/>
                  <a:gd name="connsiteY5" fmla="*/ 98177 h 101509"/>
                  <a:gd name="connsiteX6" fmla="*/ 48703 w 101509"/>
                  <a:gd name="connsiteY6" fmla="*/ 98177 h 101509"/>
                  <a:gd name="connsiteX7" fmla="*/ -2052 w 101509"/>
                  <a:gd name="connsiteY7" fmla="*/ 98177 h 101509"/>
                  <a:gd name="connsiteX8" fmla="*/ -2052 w 101509"/>
                  <a:gd name="connsiteY8" fmla="*/ 47423 h 1015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1509" h="101509">
                    <a:moveTo>
                      <a:pt x="-2052" y="47423"/>
                    </a:moveTo>
                    <a:lnTo>
                      <a:pt x="-2052" y="-3332"/>
                    </a:lnTo>
                    <a:lnTo>
                      <a:pt x="48703" y="-3332"/>
                    </a:lnTo>
                    <a:lnTo>
                      <a:pt x="99457" y="-3332"/>
                    </a:lnTo>
                    <a:lnTo>
                      <a:pt x="99457" y="47423"/>
                    </a:lnTo>
                    <a:lnTo>
                      <a:pt x="99457" y="98177"/>
                    </a:lnTo>
                    <a:lnTo>
                      <a:pt x="48703" y="98177"/>
                    </a:lnTo>
                    <a:lnTo>
                      <a:pt x="-2052" y="98177"/>
                    </a:lnTo>
                    <a:lnTo>
                      <a:pt x="-2052" y="47423"/>
                    </a:lnTo>
                    <a:close/>
                  </a:path>
                </a:pathLst>
              </a:custGeom>
              <a:solidFill>
                <a:srgbClr val="000000"/>
              </a:solidFill>
              <a:ln w="634" cap="flat">
                <a:noFill/>
                <a:prstDash val="solid"/>
                <a:miter/>
              </a:ln>
            </p:spPr>
            <p:txBody>
              <a:bodyPr rtlCol="0" anchor="ctr"/>
              <a:lstStyle/>
              <a:p>
                <a:endParaRPr lang="ja-JP" altLang="en-US"/>
              </a:p>
            </p:txBody>
          </p:sp>
          <p:sp>
            <p:nvSpPr>
              <p:cNvPr id="74" name="フリーフォーム: 図形 73">
                <a:extLst>
                  <a:ext uri="{FF2B5EF4-FFF2-40B4-BE49-F238E27FC236}">
                    <a16:creationId xmlns:a16="http://schemas.microsoft.com/office/drawing/2014/main" id="{2B50C89A-0F0B-DF7A-35CB-2F5306C4D59F}"/>
                  </a:ext>
                </a:extLst>
              </p:cNvPr>
              <p:cNvSpPr/>
              <p:nvPr/>
            </p:nvSpPr>
            <p:spPr>
              <a:xfrm flipV="1">
                <a:off x="-3089044" y="4343793"/>
                <a:ext cx="609055" cy="1015092"/>
              </a:xfrm>
              <a:custGeom>
                <a:avLst/>
                <a:gdLst>
                  <a:gd name="connsiteX0" fmla="*/ 403909 w 609055"/>
                  <a:gd name="connsiteY0" fmla="*/ 961930 h 1015092"/>
                  <a:gd name="connsiteX1" fmla="*/ 403909 w 609055"/>
                  <a:gd name="connsiteY1" fmla="*/ 911176 h 1015092"/>
                  <a:gd name="connsiteX2" fmla="*/ 353155 w 609055"/>
                  <a:gd name="connsiteY2" fmla="*/ 911176 h 1015092"/>
                  <a:gd name="connsiteX3" fmla="*/ 302400 w 609055"/>
                  <a:gd name="connsiteY3" fmla="*/ 911176 h 1015092"/>
                  <a:gd name="connsiteX4" fmla="*/ 302400 w 609055"/>
                  <a:gd name="connsiteY4" fmla="*/ 860421 h 1015092"/>
                  <a:gd name="connsiteX5" fmla="*/ 302400 w 609055"/>
                  <a:gd name="connsiteY5" fmla="*/ 809666 h 1015092"/>
                  <a:gd name="connsiteX6" fmla="*/ 403909 w 609055"/>
                  <a:gd name="connsiteY6" fmla="*/ 809666 h 1015092"/>
                  <a:gd name="connsiteX7" fmla="*/ 505418 w 609055"/>
                  <a:gd name="connsiteY7" fmla="*/ 809666 h 1015092"/>
                  <a:gd name="connsiteX8" fmla="*/ 505418 w 609055"/>
                  <a:gd name="connsiteY8" fmla="*/ 758912 h 1015092"/>
                  <a:gd name="connsiteX9" fmla="*/ 505418 w 609055"/>
                  <a:gd name="connsiteY9" fmla="*/ 708157 h 1015092"/>
                  <a:gd name="connsiteX10" fmla="*/ 353155 w 609055"/>
                  <a:gd name="connsiteY10" fmla="*/ 708157 h 1015092"/>
                  <a:gd name="connsiteX11" fmla="*/ 200891 w 609055"/>
                  <a:gd name="connsiteY11" fmla="*/ 708157 h 1015092"/>
                  <a:gd name="connsiteX12" fmla="*/ 200891 w 609055"/>
                  <a:gd name="connsiteY12" fmla="*/ 606648 h 1015092"/>
                  <a:gd name="connsiteX13" fmla="*/ 200891 w 609055"/>
                  <a:gd name="connsiteY13" fmla="*/ 505138 h 1015092"/>
                  <a:gd name="connsiteX14" fmla="*/ 251645 w 609055"/>
                  <a:gd name="connsiteY14" fmla="*/ 505138 h 1015092"/>
                  <a:gd name="connsiteX15" fmla="*/ 302400 w 609055"/>
                  <a:gd name="connsiteY15" fmla="*/ 505138 h 1015092"/>
                  <a:gd name="connsiteX16" fmla="*/ 302400 w 609055"/>
                  <a:gd name="connsiteY16" fmla="*/ 454384 h 1015092"/>
                  <a:gd name="connsiteX17" fmla="*/ 302400 w 609055"/>
                  <a:gd name="connsiteY17" fmla="*/ 403629 h 1015092"/>
                  <a:gd name="connsiteX18" fmla="*/ 150136 w 609055"/>
                  <a:gd name="connsiteY18" fmla="*/ 403629 h 1015092"/>
                  <a:gd name="connsiteX19" fmla="*/ -2128 w 609055"/>
                  <a:gd name="connsiteY19" fmla="*/ 403629 h 1015092"/>
                  <a:gd name="connsiteX20" fmla="*/ -2128 w 609055"/>
                  <a:gd name="connsiteY20" fmla="*/ 302120 h 1015092"/>
                  <a:gd name="connsiteX21" fmla="*/ -2128 w 609055"/>
                  <a:gd name="connsiteY21" fmla="*/ 200611 h 1015092"/>
                  <a:gd name="connsiteX22" fmla="*/ 48627 w 609055"/>
                  <a:gd name="connsiteY22" fmla="*/ 200611 h 1015092"/>
                  <a:gd name="connsiteX23" fmla="*/ 99381 w 609055"/>
                  <a:gd name="connsiteY23" fmla="*/ 200611 h 1015092"/>
                  <a:gd name="connsiteX24" fmla="*/ 99381 w 609055"/>
                  <a:gd name="connsiteY24" fmla="*/ 149856 h 1015092"/>
                  <a:gd name="connsiteX25" fmla="*/ 99381 w 609055"/>
                  <a:gd name="connsiteY25" fmla="*/ 99101 h 1015092"/>
                  <a:gd name="connsiteX26" fmla="*/ 150136 w 609055"/>
                  <a:gd name="connsiteY26" fmla="*/ 99101 h 1015092"/>
                  <a:gd name="connsiteX27" fmla="*/ 200891 w 609055"/>
                  <a:gd name="connsiteY27" fmla="*/ 99101 h 1015092"/>
                  <a:gd name="connsiteX28" fmla="*/ 200891 w 609055"/>
                  <a:gd name="connsiteY28" fmla="*/ 48347 h 1015092"/>
                  <a:gd name="connsiteX29" fmla="*/ 200891 w 609055"/>
                  <a:gd name="connsiteY29" fmla="*/ -2408 h 1015092"/>
                  <a:gd name="connsiteX30" fmla="*/ 251645 w 609055"/>
                  <a:gd name="connsiteY30" fmla="*/ -2408 h 1015092"/>
                  <a:gd name="connsiteX31" fmla="*/ 302400 w 609055"/>
                  <a:gd name="connsiteY31" fmla="*/ -2408 h 1015092"/>
                  <a:gd name="connsiteX32" fmla="*/ 302400 w 609055"/>
                  <a:gd name="connsiteY32" fmla="*/ 48347 h 1015092"/>
                  <a:gd name="connsiteX33" fmla="*/ 302400 w 609055"/>
                  <a:gd name="connsiteY33" fmla="*/ 99101 h 1015092"/>
                  <a:gd name="connsiteX34" fmla="*/ 251645 w 609055"/>
                  <a:gd name="connsiteY34" fmla="*/ 99101 h 1015092"/>
                  <a:gd name="connsiteX35" fmla="*/ 200891 w 609055"/>
                  <a:gd name="connsiteY35" fmla="*/ 99101 h 1015092"/>
                  <a:gd name="connsiteX36" fmla="*/ 200891 w 609055"/>
                  <a:gd name="connsiteY36" fmla="*/ 149856 h 1015092"/>
                  <a:gd name="connsiteX37" fmla="*/ 200891 w 609055"/>
                  <a:gd name="connsiteY37" fmla="*/ 200611 h 1015092"/>
                  <a:gd name="connsiteX38" fmla="*/ 150136 w 609055"/>
                  <a:gd name="connsiteY38" fmla="*/ 200611 h 1015092"/>
                  <a:gd name="connsiteX39" fmla="*/ 99381 w 609055"/>
                  <a:gd name="connsiteY39" fmla="*/ 200611 h 1015092"/>
                  <a:gd name="connsiteX40" fmla="*/ 99381 w 609055"/>
                  <a:gd name="connsiteY40" fmla="*/ 251365 h 1015092"/>
                  <a:gd name="connsiteX41" fmla="*/ 99381 w 609055"/>
                  <a:gd name="connsiteY41" fmla="*/ 302120 h 1015092"/>
                  <a:gd name="connsiteX42" fmla="*/ 200891 w 609055"/>
                  <a:gd name="connsiteY42" fmla="*/ 302120 h 1015092"/>
                  <a:gd name="connsiteX43" fmla="*/ 302400 w 609055"/>
                  <a:gd name="connsiteY43" fmla="*/ 302120 h 1015092"/>
                  <a:gd name="connsiteX44" fmla="*/ 302400 w 609055"/>
                  <a:gd name="connsiteY44" fmla="*/ 251365 h 1015092"/>
                  <a:gd name="connsiteX45" fmla="*/ 302400 w 609055"/>
                  <a:gd name="connsiteY45" fmla="*/ 200611 h 1015092"/>
                  <a:gd name="connsiteX46" fmla="*/ 353155 w 609055"/>
                  <a:gd name="connsiteY46" fmla="*/ 200611 h 1015092"/>
                  <a:gd name="connsiteX47" fmla="*/ 403909 w 609055"/>
                  <a:gd name="connsiteY47" fmla="*/ 200611 h 1015092"/>
                  <a:gd name="connsiteX48" fmla="*/ 403909 w 609055"/>
                  <a:gd name="connsiteY48" fmla="*/ 251365 h 1015092"/>
                  <a:gd name="connsiteX49" fmla="*/ 403909 w 609055"/>
                  <a:gd name="connsiteY49" fmla="*/ 302120 h 1015092"/>
                  <a:gd name="connsiteX50" fmla="*/ 454664 w 609055"/>
                  <a:gd name="connsiteY50" fmla="*/ 302120 h 1015092"/>
                  <a:gd name="connsiteX51" fmla="*/ 505418 w 609055"/>
                  <a:gd name="connsiteY51" fmla="*/ 302120 h 1015092"/>
                  <a:gd name="connsiteX52" fmla="*/ 505418 w 609055"/>
                  <a:gd name="connsiteY52" fmla="*/ 251365 h 1015092"/>
                  <a:gd name="connsiteX53" fmla="*/ 505418 w 609055"/>
                  <a:gd name="connsiteY53" fmla="*/ 200611 h 1015092"/>
                  <a:gd name="connsiteX54" fmla="*/ 556173 w 609055"/>
                  <a:gd name="connsiteY54" fmla="*/ 200611 h 1015092"/>
                  <a:gd name="connsiteX55" fmla="*/ 606928 w 609055"/>
                  <a:gd name="connsiteY55" fmla="*/ 200611 h 1015092"/>
                  <a:gd name="connsiteX56" fmla="*/ 606928 w 609055"/>
                  <a:gd name="connsiteY56" fmla="*/ 251365 h 1015092"/>
                  <a:gd name="connsiteX57" fmla="*/ 606928 w 609055"/>
                  <a:gd name="connsiteY57" fmla="*/ 302120 h 1015092"/>
                  <a:gd name="connsiteX58" fmla="*/ 556173 w 609055"/>
                  <a:gd name="connsiteY58" fmla="*/ 302120 h 1015092"/>
                  <a:gd name="connsiteX59" fmla="*/ 505418 w 609055"/>
                  <a:gd name="connsiteY59" fmla="*/ 302120 h 1015092"/>
                  <a:gd name="connsiteX60" fmla="*/ 505418 w 609055"/>
                  <a:gd name="connsiteY60" fmla="*/ 352875 h 1015092"/>
                  <a:gd name="connsiteX61" fmla="*/ 505418 w 609055"/>
                  <a:gd name="connsiteY61" fmla="*/ 403629 h 1015092"/>
                  <a:gd name="connsiteX62" fmla="*/ 454664 w 609055"/>
                  <a:gd name="connsiteY62" fmla="*/ 403629 h 1015092"/>
                  <a:gd name="connsiteX63" fmla="*/ 403909 w 609055"/>
                  <a:gd name="connsiteY63" fmla="*/ 403629 h 1015092"/>
                  <a:gd name="connsiteX64" fmla="*/ 403909 w 609055"/>
                  <a:gd name="connsiteY64" fmla="*/ 505138 h 1015092"/>
                  <a:gd name="connsiteX65" fmla="*/ 403909 w 609055"/>
                  <a:gd name="connsiteY65" fmla="*/ 606648 h 1015092"/>
                  <a:gd name="connsiteX66" fmla="*/ 454664 w 609055"/>
                  <a:gd name="connsiteY66" fmla="*/ 606648 h 1015092"/>
                  <a:gd name="connsiteX67" fmla="*/ 505418 w 609055"/>
                  <a:gd name="connsiteY67" fmla="*/ 606648 h 1015092"/>
                  <a:gd name="connsiteX68" fmla="*/ 505418 w 609055"/>
                  <a:gd name="connsiteY68" fmla="*/ 657402 h 1015092"/>
                  <a:gd name="connsiteX69" fmla="*/ 505418 w 609055"/>
                  <a:gd name="connsiteY69" fmla="*/ 708157 h 1015092"/>
                  <a:gd name="connsiteX70" fmla="*/ 556173 w 609055"/>
                  <a:gd name="connsiteY70" fmla="*/ 708157 h 1015092"/>
                  <a:gd name="connsiteX71" fmla="*/ 606928 w 609055"/>
                  <a:gd name="connsiteY71" fmla="*/ 708157 h 1015092"/>
                  <a:gd name="connsiteX72" fmla="*/ 606928 w 609055"/>
                  <a:gd name="connsiteY72" fmla="*/ 758912 h 1015092"/>
                  <a:gd name="connsiteX73" fmla="*/ 606928 w 609055"/>
                  <a:gd name="connsiteY73" fmla="*/ 809666 h 1015092"/>
                  <a:gd name="connsiteX74" fmla="*/ 556173 w 609055"/>
                  <a:gd name="connsiteY74" fmla="*/ 809666 h 1015092"/>
                  <a:gd name="connsiteX75" fmla="*/ 505418 w 609055"/>
                  <a:gd name="connsiteY75" fmla="*/ 809666 h 1015092"/>
                  <a:gd name="connsiteX76" fmla="*/ 505418 w 609055"/>
                  <a:gd name="connsiteY76" fmla="*/ 911176 h 1015092"/>
                  <a:gd name="connsiteX77" fmla="*/ 505418 w 609055"/>
                  <a:gd name="connsiteY77" fmla="*/ 1012685 h 1015092"/>
                  <a:gd name="connsiteX78" fmla="*/ 454664 w 609055"/>
                  <a:gd name="connsiteY78" fmla="*/ 1012685 h 1015092"/>
                  <a:gd name="connsiteX79" fmla="*/ 403909 w 609055"/>
                  <a:gd name="connsiteY79" fmla="*/ 1012685 h 1015092"/>
                  <a:gd name="connsiteX80" fmla="*/ 403909 w 609055"/>
                  <a:gd name="connsiteY80" fmla="*/ 961930 h 1015092"/>
                  <a:gd name="connsiteX81" fmla="*/ 403909 w 609055"/>
                  <a:gd name="connsiteY81" fmla="*/ 352875 h 1015092"/>
                  <a:gd name="connsiteX82" fmla="*/ 403909 w 609055"/>
                  <a:gd name="connsiteY82" fmla="*/ 302120 h 1015092"/>
                  <a:gd name="connsiteX83" fmla="*/ 353155 w 609055"/>
                  <a:gd name="connsiteY83" fmla="*/ 302120 h 1015092"/>
                  <a:gd name="connsiteX84" fmla="*/ 302400 w 609055"/>
                  <a:gd name="connsiteY84" fmla="*/ 302120 h 1015092"/>
                  <a:gd name="connsiteX85" fmla="*/ 302400 w 609055"/>
                  <a:gd name="connsiteY85" fmla="*/ 352875 h 1015092"/>
                  <a:gd name="connsiteX86" fmla="*/ 302400 w 609055"/>
                  <a:gd name="connsiteY86" fmla="*/ 403629 h 1015092"/>
                  <a:gd name="connsiteX87" fmla="*/ 353155 w 609055"/>
                  <a:gd name="connsiteY87" fmla="*/ 403629 h 1015092"/>
                  <a:gd name="connsiteX88" fmla="*/ 403909 w 609055"/>
                  <a:gd name="connsiteY88" fmla="*/ 403629 h 1015092"/>
                  <a:gd name="connsiteX89" fmla="*/ 403909 w 609055"/>
                  <a:gd name="connsiteY89" fmla="*/ 352875 h 10150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Lst>
                <a:rect l="l" t="t" r="r" b="b"/>
                <a:pathLst>
                  <a:path w="609055" h="1015092">
                    <a:moveTo>
                      <a:pt x="403909" y="961930"/>
                    </a:moveTo>
                    <a:lnTo>
                      <a:pt x="403909" y="911176"/>
                    </a:lnTo>
                    <a:lnTo>
                      <a:pt x="353155" y="911176"/>
                    </a:lnTo>
                    <a:lnTo>
                      <a:pt x="302400" y="911176"/>
                    </a:lnTo>
                    <a:lnTo>
                      <a:pt x="302400" y="860421"/>
                    </a:lnTo>
                    <a:lnTo>
                      <a:pt x="302400" y="809666"/>
                    </a:lnTo>
                    <a:lnTo>
                      <a:pt x="403909" y="809666"/>
                    </a:lnTo>
                    <a:lnTo>
                      <a:pt x="505418" y="809666"/>
                    </a:lnTo>
                    <a:lnTo>
                      <a:pt x="505418" y="758912"/>
                    </a:lnTo>
                    <a:lnTo>
                      <a:pt x="505418" y="708157"/>
                    </a:lnTo>
                    <a:lnTo>
                      <a:pt x="353155" y="708157"/>
                    </a:lnTo>
                    <a:lnTo>
                      <a:pt x="200891" y="708157"/>
                    </a:lnTo>
                    <a:lnTo>
                      <a:pt x="200891" y="606648"/>
                    </a:lnTo>
                    <a:lnTo>
                      <a:pt x="200891" y="505138"/>
                    </a:lnTo>
                    <a:lnTo>
                      <a:pt x="251645" y="505138"/>
                    </a:lnTo>
                    <a:lnTo>
                      <a:pt x="302400" y="505138"/>
                    </a:lnTo>
                    <a:lnTo>
                      <a:pt x="302400" y="454384"/>
                    </a:lnTo>
                    <a:lnTo>
                      <a:pt x="302400" y="403629"/>
                    </a:lnTo>
                    <a:lnTo>
                      <a:pt x="150136" y="403629"/>
                    </a:lnTo>
                    <a:lnTo>
                      <a:pt x="-2128" y="403629"/>
                    </a:lnTo>
                    <a:lnTo>
                      <a:pt x="-2128" y="302120"/>
                    </a:lnTo>
                    <a:lnTo>
                      <a:pt x="-2128" y="200611"/>
                    </a:lnTo>
                    <a:lnTo>
                      <a:pt x="48627" y="200611"/>
                    </a:lnTo>
                    <a:lnTo>
                      <a:pt x="99381" y="200611"/>
                    </a:lnTo>
                    <a:lnTo>
                      <a:pt x="99381" y="149856"/>
                    </a:lnTo>
                    <a:lnTo>
                      <a:pt x="99381" y="99101"/>
                    </a:lnTo>
                    <a:lnTo>
                      <a:pt x="150136" y="99101"/>
                    </a:lnTo>
                    <a:lnTo>
                      <a:pt x="200891" y="99101"/>
                    </a:lnTo>
                    <a:lnTo>
                      <a:pt x="200891" y="48347"/>
                    </a:lnTo>
                    <a:lnTo>
                      <a:pt x="200891" y="-2408"/>
                    </a:lnTo>
                    <a:lnTo>
                      <a:pt x="251645" y="-2408"/>
                    </a:lnTo>
                    <a:lnTo>
                      <a:pt x="302400" y="-2408"/>
                    </a:lnTo>
                    <a:lnTo>
                      <a:pt x="302400" y="48347"/>
                    </a:lnTo>
                    <a:lnTo>
                      <a:pt x="302400" y="99101"/>
                    </a:lnTo>
                    <a:lnTo>
                      <a:pt x="251645" y="99101"/>
                    </a:lnTo>
                    <a:lnTo>
                      <a:pt x="200891" y="99101"/>
                    </a:lnTo>
                    <a:lnTo>
                      <a:pt x="200891" y="149856"/>
                    </a:lnTo>
                    <a:lnTo>
                      <a:pt x="200891" y="200611"/>
                    </a:lnTo>
                    <a:lnTo>
                      <a:pt x="150136" y="200611"/>
                    </a:lnTo>
                    <a:lnTo>
                      <a:pt x="99381" y="200611"/>
                    </a:lnTo>
                    <a:lnTo>
                      <a:pt x="99381" y="251365"/>
                    </a:lnTo>
                    <a:lnTo>
                      <a:pt x="99381" y="302120"/>
                    </a:lnTo>
                    <a:lnTo>
                      <a:pt x="200891" y="302120"/>
                    </a:lnTo>
                    <a:lnTo>
                      <a:pt x="302400" y="302120"/>
                    </a:lnTo>
                    <a:lnTo>
                      <a:pt x="302400" y="251365"/>
                    </a:lnTo>
                    <a:lnTo>
                      <a:pt x="302400" y="200611"/>
                    </a:lnTo>
                    <a:lnTo>
                      <a:pt x="353155" y="200611"/>
                    </a:lnTo>
                    <a:lnTo>
                      <a:pt x="403909" y="200611"/>
                    </a:lnTo>
                    <a:lnTo>
                      <a:pt x="403909" y="251365"/>
                    </a:lnTo>
                    <a:lnTo>
                      <a:pt x="403909" y="302120"/>
                    </a:lnTo>
                    <a:lnTo>
                      <a:pt x="454664" y="302120"/>
                    </a:lnTo>
                    <a:lnTo>
                      <a:pt x="505418" y="302120"/>
                    </a:lnTo>
                    <a:lnTo>
                      <a:pt x="505418" y="251365"/>
                    </a:lnTo>
                    <a:lnTo>
                      <a:pt x="505418" y="200611"/>
                    </a:lnTo>
                    <a:lnTo>
                      <a:pt x="556173" y="200611"/>
                    </a:lnTo>
                    <a:lnTo>
                      <a:pt x="606928" y="200611"/>
                    </a:lnTo>
                    <a:lnTo>
                      <a:pt x="606928" y="251365"/>
                    </a:lnTo>
                    <a:lnTo>
                      <a:pt x="606928" y="302120"/>
                    </a:lnTo>
                    <a:lnTo>
                      <a:pt x="556173" y="302120"/>
                    </a:lnTo>
                    <a:lnTo>
                      <a:pt x="505418" y="302120"/>
                    </a:lnTo>
                    <a:lnTo>
                      <a:pt x="505418" y="352875"/>
                    </a:lnTo>
                    <a:lnTo>
                      <a:pt x="505418" y="403629"/>
                    </a:lnTo>
                    <a:lnTo>
                      <a:pt x="454664" y="403629"/>
                    </a:lnTo>
                    <a:lnTo>
                      <a:pt x="403909" y="403629"/>
                    </a:lnTo>
                    <a:lnTo>
                      <a:pt x="403909" y="505138"/>
                    </a:lnTo>
                    <a:lnTo>
                      <a:pt x="403909" y="606648"/>
                    </a:lnTo>
                    <a:lnTo>
                      <a:pt x="454664" y="606648"/>
                    </a:lnTo>
                    <a:lnTo>
                      <a:pt x="505418" y="606648"/>
                    </a:lnTo>
                    <a:lnTo>
                      <a:pt x="505418" y="657402"/>
                    </a:lnTo>
                    <a:lnTo>
                      <a:pt x="505418" y="708157"/>
                    </a:lnTo>
                    <a:lnTo>
                      <a:pt x="556173" y="708157"/>
                    </a:lnTo>
                    <a:lnTo>
                      <a:pt x="606928" y="708157"/>
                    </a:lnTo>
                    <a:lnTo>
                      <a:pt x="606928" y="758912"/>
                    </a:lnTo>
                    <a:lnTo>
                      <a:pt x="606928" y="809666"/>
                    </a:lnTo>
                    <a:lnTo>
                      <a:pt x="556173" y="809666"/>
                    </a:lnTo>
                    <a:lnTo>
                      <a:pt x="505418" y="809666"/>
                    </a:lnTo>
                    <a:lnTo>
                      <a:pt x="505418" y="911176"/>
                    </a:lnTo>
                    <a:lnTo>
                      <a:pt x="505418" y="1012685"/>
                    </a:lnTo>
                    <a:lnTo>
                      <a:pt x="454664" y="1012685"/>
                    </a:lnTo>
                    <a:lnTo>
                      <a:pt x="403909" y="1012685"/>
                    </a:lnTo>
                    <a:lnTo>
                      <a:pt x="403909" y="961930"/>
                    </a:lnTo>
                    <a:close/>
                    <a:moveTo>
                      <a:pt x="403909" y="352875"/>
                    </a:moveTo>
                    <a:lnTo>
                      <a:pt x="403909" y="302120"/>
                    </a:lnTo>
                    <a:lnTo>
                      <a:pt x="353155" y="302120"/>
                    </a:lnTo>
                    <a:lnTo>
                      <a:pt x="302400" y="302120"/>
                    </a:lnTo>
                    <a:lnTo>
                      <a:pt x="302400" y="352875"/>
                    </a:lnTo>
                    <a:lnTo>
                      <a:pt x="302400" y="403629"/>
                    </a:lnTo>
                    <a:lnTo>
                      <a:pt x="353155" y="403629"/>
                    </a:lnTo>
                    <a:lnTo>
                      <a:pt x="403909" y="403629"/>
                    </a:lnTo>
                    <a:lnTo>
                      <a:pt x="403909" y="352875"/>
                    </a:lnTo>
                    <a:close/>
                  </a:path>
                </a:pathLst>
              </a:custGeom>
              <a:solidFill>
                <a:srgbClr val="000000"/>
              </a:solidFill>
              <a:ln w="634" cap="flat">
                <a:noFill/>
                <a:prstDash val="solid"/>
                <a:miter/>
              </a:ln>
            </p:spPr>
            <p:txBody>
              <a:bodyPr rtlCol="0" anchor="ctr"/>
              <a:lstStyle/>
              <a:p>
                <a:endParaRPr lang="ja-JP" altLang="en-US"/>
              </a:p>
            </p:txBody>
          </p:sp>
          <p:sp>
            <p:nvSpPr>
              <p:cNvPr id="75" name="フリーフォーム: 図形 74">
                <a:extLst>
                  <a:ext uri="{FF2B5EF4-FFF2-40B4-BE49-F238E27FC236}">
                    <a16:creationId xmlns:a16="http://schemas.microsoft.com/office/drawing/2014/main" id="{D150CB48-0C97-71E6-04CF-C506699059F7}"/>
                  </a:ext>
                </a:extLst>
              </p:cNvPr>
              <p:cNvSpPr/>
              <p:nvPr/>
            </p:nvSpPr>
            <p:spPr>
              <a:xfrm flipV="1">
                <a:off x="-2175461" y="4851339"/>
                <a:ext cx="101509" cy="101509"/>
              </a:xfrm>
              <a:custGeom>
                <a:avLst/>
                <a:gdLst>
                  <a:gd name="connsiteX0" fmla="*/ -3116 w 101509"/>
                  <a:gd name="connsiteY0" fmla="*/ 48431 h 101509"/>
                  <a:gd name="connsiteX1" fmla="*/ -3116 w 101509"/>
                  <a:gd name="connsiteY1" fmla="*/ -2324 h 101509"/>
                  <a:gd name="connsiteX2" fmla="*/ 47639 w 101509"/>
                  <a:gd name="connsiteY2" fmla="*/ -2324 h 101509"/>
                  <a:gd name="connsiteX3" fmla="*/ 98393 w 101509"/>
                  <a:gd name="connsiteY3" fmla="*/ -2324 h 101509"/>
                  <a:gd name="connsiteX4" fmla="*/ 98393 w 101509"/>
                  <a:gd name="connsiteY4" fmla="*/ 48431 h 101509"/>
                  <a:gd name="connsiteX5" fmla="*/ 98393 w 101509"/>
                  <a:gd name="connsiteY5" fmla="*/ 99185 h 101509"/>
                  <a:gd name="connsiteX6" fmla="*/ 47639 w 101509"/>
                  <a:gd name="connsiteY6" fmla="*/ 99185 h 101509"/>
                  <a:gd name="connsiteX7" fmla="*/ -3116 w 101509"/>
                  <a:gd name="connsiteY7" fmla="*/ 99185 h 101509"/>
                  <a:gd name="connsiteX8" fmla="*/ -3116 w 101509"/>
                  <a:gd name="connsiteY8" fmla="*/ 48431 h 1015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1509" h="101509">
                    <a:moveTo>
                      <a:pt x="-3116" y="48431"/>
                    </a:moveTo>
                    <a:lnTo>
                      <a:pt x="-3116" y="-2324"/>
                    </a:lnTo>
                    <a:lnTo>
                      <a:pt x="47639" y="-2324"/>
                    </a:lnTo>
                    <a:lnTo>
                      <a:pt x="98393" y="-2324"/>
                    </a:lnTo>
                    <a:lnTo>
                      <a:pt x="98393" y="48431"/>
                    </a:lnTo>
                    <a:lnTo>
                      <a:pt x="98393" y="99185"/>
                    </a:lnTo>
                    <a:lnTo>
                      <a:pt x="47639" y="99185"/>
                    </a:lnTo>
                    <a:lnTo>
                      <a:pt x="-3116" y="99185"/>
                    </a:lnTo>
                    <a:lnTo>
                      <a:pt x="-3116" y="48431"/>
                    </a:lnTo>
                    <a:close/>
                  </a:path>
                </a:pathLst>
              </a:custGeom>
              <a:solidFill>
                <a:srgbClr val="000000"/>
              </a:solidFill>
              <a:ln w="634" cap="flat">
                <a:noFill/>
                <a:prstDash val="solid"/>
                <a:miter/>
              </a:ln>
            </p:spPr>
            <p:txBody>
              <a:bodyPr rtlCol="0" anchor="ctr"/>
              <a:lstStyle/>
              <a:p>
                <a:endParaRPr lang="ja-JP" altLang="en-US"/>
              </a:p>
            </p:txBody>
          </p:sp>
          <p:sp>
            <p:nvSpPr>
              <p:cNvPr id="76" name="フリーフォーム: 図形 75">
                <a:extLst>
                  <a:ext uri="{FF2B5EF4-FFF2-40B4-BE49-F238E27FC236}">
                    <a16:creationId xmlns:a16="http://schemas.microsoft.com/office/drawing/2014/main" id="{6791D52B-B236-8BC2-16F7-7B69A57906CC}"/>
                  </a:ext>
                </a:extLst>
              </p:cNvPr>
              <p:cNvSpPr/>
              <p:nvPr/>
            </p:nvSpPr>
            <p:spPr>
              <a:xfrm flipV="1">
                <a:off x="-1667914" y="5460395"/>
                <a:ext cx="101509" cy="101509"/>
              </a:xfrm>
              <a:custGeom>
                <a:avLst/>
                <a:gdLst>
                  <a:gd name="connsiteX0" fmla="*/ -3876 w 101509"/>
                  <a:gd name="connsiteY0" fmla="*/ 49439 h 101509"/>
                  <a:gd name="connsiteX1" fmla="*/ -3876 w 101509"/>
                  <a:gd name="connsiteY1" fmla="*/ -1316 h 101509"/>
                  <a:gd name="connsiteX2" fmla="*/ 46879 w 101509"/>
                  <a:gd name="connsiteY2" fmla="*/ -1316 h 101509"/>
                  <a:gd name="connsiteX3" fmla="*/ 97633 w 101509"/>
                  <a:gd name="connsiteY3" fmla="*/ -1316 h 101509"/>
                  <a:gd name="connsiteX4" fmla="*/ 97633 w 101509"/>
                  <a:gd name="connsiteY4" fmla="*/ 49439 h 101509"/>
                  <a:gd name="connsiteX5" fmla="*/ 97633 w 101509"/>
                  <a:gd name="connsiteY5" fmla="*/ 100193 h 101509"/>
                  <a:gd name="connsiteX6" fmla="*/ 46879 w 101509"/>
                  <a:gd name="connsiteY6" fmla="*/ 100193 h 101509"/>
                  <a:gd name="connsiteX7" fmla="*/ -3876 w 101509"/>
                  <a:gd name="connsiteY7" fmla="*/ 100193 h 101509"/>
                  <a:gd name="connsiteX8" fmla="*/ -3876 w 101509"/>
                  <a:gd name="connsiteY8" fmla="*/ 49439 h 1015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1509" h="101509">
                    <a:moveTo>
                      <a:pt x="-3876" y="49439"/>
                    </a:moveTo>
                    <a:lnTo>
                      <a:pt x="-3876" y="-1316"/>
                    </a:lnTo>
                    <a:lnTo>
                      <a:pt x="46879" y="-1316"/>
                    </a:lnTo>
                    <a:lnTo>
                      <a:pt x="97633" y="-1316"/>
                    </a:lnTo>
                    <a:lnTo>
                      <a:pt x="97633" y="49439"/>
                    </a:lnTo>
                    <a:lnTo>
                      <a:pt x="97633" y="100193"/>
                    </a:lnTo>
                    <a:lnTo>
                      <a:pt x="46879" y="100193"/>
                    </a:lnTo>
                    <a:lnTo>
                      <a:pt x="-3876" y="100193"/>
                    </a:lnTo>
                    <a:lnTo>
                      <a:pt x="-3876" y="49439"/>
                    </a:lnTo>
                    <a:close/>
                  </a:path>
                </a:pathLst>
              </a:custGeom>
              <a:solidFill>
                <a:srgbClr val="000000"/>
              </a:solidFill>
              <a:ln w="634" cap="flat">
                <a:noFill/>
                <a:prstDash val="solid"/>
                <a:miter/>
              </a:ln>
            </p:spPr>
            <p:txBody>
              <a:bodyPr rtlCol="0" anchor="ctr"/>
              <a:lstStyle/>
              <a:p>
                <a:endParaRPr lang="ja-JP" altLang="en-US"/>
              </a:p>
            </p:txBody>
          </p:sp>
          <p:sp>
            <p:nvSpPr>
              <p:cNvPr id="77" name="フリーフォーム: 図形 76">
                <a:extLst>
                  <a:ext uri="{FF2B5EF4-FFF2-40B4-BE49-F238E27FC236}">
                    <a16:creationId xmlns:a16="http://schemas.microsoft.com/office/drawing/2014/main" id="{AD875609-8634-E2E6-0494-67FCCFEBB459}"/>
                  </a:ext>
                </a:extLst>
              </p:cNvPr>
              <p:cNvSpPr/>
              <p:nvPr/>
            </p:nvSpPr>
            <p:spPr>
              <a:xfrm flipV="1">
                <a:off x="-2175461" y="3227190"/>
                <a:ext cx="101509" cy="101509"/>
              </a:xfrm>
              <a:custGeom>
                <a:avLst/>
                <a:gdLst>
                  <a:gd name="connsiteX0" fmla="*/ -3116 w 101509"/>
                  <a:gd name="connsiteY0" fmla="*/ 45743 h 101509"/>
                  <a:gd name="connsiteX1" fmla="*/ -3116 w 101509"/>
                  <a:gd name="connsiteY1" fmla="*/ -5012 h 101509"/>
                  <a:gd name="connsiteX2" fmla="*/ 47639 w 101509"/>
                  <a:gd name="connsiteY2" fmla="*/ -5012 h 101509"/>
                  <a:gd name="connsiteX3" fmla="*/ 98393 w 101509"/>
                  <a:gd name="connsiteY3" fmla="*/ -5012 h 101509"/>
                  <a:gd name="connsiteX4" fmla="*/ 98393 w 101509"/>
                  <a:gd name="connsiteY4" fmla="*/ 45743 h 101509"/>
                  <a:gd name="connsiteX5" fmla="*/ 98393 w 101509"/>
                  <a:gd name="connsiteY5" fmla="*/ 96497 h 101509"/>
                  <a:gd name="connsiteX6" fmla="*/ 47639 w 101509"/>
                  <a:gd name="connsiteY6" fmla="*/ 96497 h 101509"/>
                  <a:gd name="connsiteX7" fmla="*/ -3116 w 101509"/>
                  <a:gd name="connsiteY7" fmla="*/ 96497 h 101509"/>
                  <a:gd name="connsiteX8" fmla="*/ -3116 w 101509"/>
                  <a:gd name="connsiteY8" fmla="*/ 45743 h 1015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1509" h="101509">
                    <a:moveTo>
                      <a:pt x="-3116" y="45743"/>
                    </a:moveTo>
                    <a:lnTo>
                      <a:pt x="-3116" y="-5012"/>
                    </a:lnTo>
                    <a:lnTo>
                      <a:pt x="47639" y="-5012"/>
                    </a:lnTo>
                    <a:lnTo>
                      <a:pt x="98393" y="-5012"/>
                    </a:lnTo>
                    <a:lnTo>
                      <a:pt x="98393" y="45743"/>
                    </a:lnTo>
                    <a:lnTo>
                      <a:pt x="98393" y="96497"/>
                    </a:lnTo>
                    <a:lnTo>
                      <a:pt x="47639" y="96497"/>
                    </a:lnTo>
                    <a:lnTo>
                      <a:pt x="-3116" y="96497"/>
                    </a:lnTo>
                    <a:lnTo>
                      <a:pt x="-3116" y="45743"/>
                    </a:lnTo>
                    <a:close/>
                  </a:path>
                </a:pathLst>
              </a:custGeom>
              <a:solidFill>
                <a:srgbClr val="000000"/>
              </a:solidFill>
              <a:ln w="634" cap="flat">
                <a:noFill/>
                <a:prstDash val="solid"/>
                <a:miter/>
              </a:ln>
            </p:spPr>
            <p:txBody>
              <a:bodyPr rtlCol="0" anchor="ctr"/>
              <a:lstStyle/>
              <a:p>
                <a:endParaRPr lang="ja-JP" altLang="en-US"/>
              </a:p>
            </p:txBody>
          </p:sp>
          <p:sp>
            <p:nvSpPr>
              <p:cNvPr id="78" name="フリーフォーム: 図形 77">
                <a:extLst>
                  <a:ext uri="{FF2B5EF4-FFF2-40B4-BE49-F238E27FC236}">
                    <a16:creationId xmlns:a16="http://schemas.microsoft.com/office/drawing/2014/main" id="{A009D10D-D701-E542-BECF-6DCEE0210F3B}"/>
                  </a:ext>
                </a:extLst>
              </p:cNvPr>
              <p:cNvSpPr/>
              <p:nvPr/>
            </p:nvSpPr>
            <p:spPr>
              <a:xfrm flipV="1">
                <a:off x="-1667914" y="3227190"/>
                <a:ext cx="710565" cy="710565"/>
              </a:xfrm>
              <a:custGeom>
                <a:avLst/>
                <a:gdLst>
                  <a:gd name="connsiteX0" fmla="*/ -4332 w 710565"/>
                  <a:gd name="connsiteY0" fmla="*/ 350775 h 710565"/>
                  <a:gd name="connsiteX1" fmla="*/ -4332 w 710565"/>
                  <a:gd name="connsiteY1" fmla="*/ -4508 h 710565"/>
                  <a:gd name="connsiteX2" fmla="*/ 350951 w 710565"/>
                  <a:gd name="connsiteY2" fmla="*/ -4508 h 710565"/>
                  <a:gd name="connsiteX3" fmla="*/ 706233 w 710565"/>
                  <a:gd name="connsiteY3" fmla="*/ -4508 h 710565"/>
                  <a:gd name="connsiteX4" fmla="*/ 706233 w 710565"/>
                  <a:gd name="connsiteY4" fmla="*/ 350775 h 710565"/>
                  <a:gd name="connsiteX5" fmla="*/ 706233 w 710565"/>
                  <a:gd name="connsiteY5" fmla="*/ 706057 h 710565"/>
                  <a:gd name="connsiteX6" fmla="*/ 350951 w 710565"/>
                  <a:gd name="connsiteY6" fmla="*/ 706057 h 710565"/>
                  <a:gd name="connsiteX7" fmla="*/ -4332 w 710565"/>
                  <a:gd name="connsiteY7" fmla="*/ 706057 h 710565"/>
                  <a:gd name="connsiteX8" fmla="*/ -4332 w 710565"/>
                  <a:gd name="connsiteY8" fmla="*/ 350775 h 710565"/>
                  <a:gd name="connsiteX9" fmla="*/ 604724 w 710565"/>
                  <a:gd name="connsiteY9" fmla="*/ 350775 h 710565"/>
                  <a:gd name="connsiteX10" fmla="*/ 604724 w 710565"/>
                  <a:gd name="connsiteY10" fmla="*/ 97001 h 710565"/>
                  <a:gd name="connsiteX11" fmla="*/ 350951 w 710565"/>
                  <a:gd name="connsiteY11" fmla="*/ 97001 h 710565"/>
                  <a:gd name="connsiteX12" fmla="*/ 97177 w 710565"/>
                  <a:gd name="connsiteY12" fmla="*/ 97001 h 710565"/>
                  <a:gd name="connsiteX13" fmla="*/ 97177 w 710565"/>
                  <a:gd name="connsiteY13" fmla="*/ 350775 h 710565"/>
                  <a:gd name="connsiteX14" fmla="*/ 97177 w 710565"/>
                  <a:gd name="connsiteY14" fmla="*/ 604548 h 710565"/>
                  <a:gd name="connsiteX15" fmla="*/ 350951 w 710565"/>
                  <a:gd name="connsiteY15" fmla="*/ 604548 h 710565"/>
                  <a:gd name="connsiteX16" fmla="*/ 604724 w 710565"/>
                  <a:gd name="connsiteY16" fmla="*/ 604548 h 710565"/>
                  <a:gd name="connsiteX17" fmla="*/ 604724 w 710565"/>
                  <a:gd name="connsiteY17" fmla="*/ 350775 h 7105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710565" h="710565">
                    <a:moveTo>
                      <a:pt x="-4332" y="350775"/>
                    </a:moveTo>
                    <a:lnTo>
                      <a:pt x="-4332" y="-4508"/>
                    </a:lnTo>
                    <a:lnTo>
                      <a:pt x="350951" y="-4508"/>
                    </a:lnTo>
                    <a:lnTo>
                      <a:pt x="706233" y="-4508"/>
                    </a:lnTo>
                    <a:lnTo>
                      <a:pt x="706233" y="350775"/>
                    </a:lnTo>
                    <a:lnTo>
                      <a:pt x="706233" y="706057"/>
                    </a:lnTo>
                    <a:lnTo>
                      <a:pt x="350951" y="706057"/>
                    </a:lnTo>
                    <a:lnTo>
                      <a:pt x="-4332" y="706057"/>
                    </a:lnTo>
                    <a:lnTo>
                      <a:pt x="-4332" y="350775"/>
                    </a:lnTo>
                    <a:close/>
                    <a:moveTo>
                      <a:pt x="604724" y="350775"/>
                    </a:moveTo>
                    <a:lnTo>
                      <a:pt x="604724" y="97001"/>
                    </a:lnTo>
                    <a:lnTo>
                      <a:pt x="350951" y="97001"/>
                    </a:lnTo>
                    <a:lnTo>
                      <a:pt x="97177" y="97001"/>
                    </a:lnTo>
                    <a:lnTo>
                      <a:pt x="97177" y="350775"/>
                    </a:lnTo>
                    <a:lnTo>
                      <a:pt x="97177" y="604548"/>
                    </a:lnTo>
                    <a:lnTo>
                      <a:pt x="350951" y="604548"/>
                    </a:lnTo>
                    <a:lnTo>
                      <a:pt x="604724" y="604548"/>
                    </a:lnTo>
                    <a:lnTo>
                      <a:pt x="604724" y="350775"/>
                    </a:lnTo>
                    <a:close/>
                  </a:path>
                </a:pathLst>
              </a:custGeom>
              <a:solidFill>
                <a:srgbClr val="000000"/>
              </a:solidFill>
              <a:ln w="634" cap="flat">
                <a:noFill/>
                <a:prstDash val="solid"/>
                <a:miter/>
              </a:ln>
            </p:spPr>
            <p:txBody>
              <a:bodyPr rtlCol="0" anchor="ctr"/>
              <a:lstStyle/>
              <a:p>
                <a:endParaRPr lang="ja-JP" altLang="en-US"/>
              </a:p>
            </p:txBody>
          </p:sp>
          <p:sp>
            <p:nvSpPr>
              <p:cNvPr id="79" name="フリーフォーム: 図形 78">
                <a:extLst>
                  <a:ext uri="{FF2B5EF4-FFF2-40B4-BE49-F238E27FC236}">
                    <a16:creationId xmlns:a16="http://schemas.microsoft.com/office/drawing/2014/main" id="{B4ED5945-F584-CE74-8005-838BDC2F15EC}"/>
                  </a:ext>
                </a:extLst>
              </p:cNvPr>
              <p:cNvSpPr/>
              <p:nvPr/>
            </p:nvSpPr>
            <p:spPr>
              <a:xfrm flipV="1">
                <a:off x="-1464896" y="3430209"/>
                <a:ext cx="304527" cy="304527"/>
              </a:xfrm>
              <a:custGeom>
                <a:avLst/>
                <a:gdLst>
                  <a:gd name="connsiteX0" fmla="*/ -4332 w 304527"/>
                  <a:gd name="connsiteY0" fmla="*/ 147756 h 304527"/>
                  <a:gd name="connsiteX1" fmla="*/ -4332 w 304527"/>
                  <a:gd name="connsiteY1" fmla="*/ -4508 h 304527"/>
                  <a:gd name="connsiteX2" fmla="*/ 147932 w 304527"/>
                  <a:gd name="connsiteY2" fmla="*/ -4508 h 304527"/>
                  <a:gd name="connsiteX3" fmla="*/ 300196 w 304527"/>
                  <a:gd name="connsiteY3" fmla="*/ -4508 h 304527"/>
                  <a:gd name="connsiteX4" fmla="*/ 300196 w 304527"/>
                  <a:gd name="connsiteY4" fmla="*/ 147756 h 304527"/>
                  <a:gd name="connsiteX5" fmla="*/ 300196 w 304527"/>
                  <a:gd name="connsiteY5" fmla="*/ 300020 h 304527"/>
                  <a:gd name="connsiteX6" fmla="*/ 147932 w 304527"/>
                  <a:gd name="connsiteY6" fmla="*/ 300020 h 304527"/>
                  <a:gd name="connsiteX7" fmla="*/ -4332 w 304527"/>
                  <a:gd name="connsiteY7" fmla="*/ 300020 h 304527"/>
                  <a:gd name="connsiteX8" fmla="*/ -4332 w 304527"/>
                  <a:gd name="connsiteY8" fmla="*/ 147756 h 3045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04527" h="304527">
                    <a:moveTo>
                      <a:pt x="-4332" y="147756"/>
                    </a:moveTo>
                    <a:lnTo>
                      <a:pt x="-4332" y="-4508"/>
                    </a:lnTo>
                    <a:lnTo>
                      <a:pt x="147932" y="-4508"/>
                    </a:lnTo>
                    <a:lnTo>
                      <a:pt x="300196" y="-4508"/>
                    </a:lnTo>
                    <a:lnTo>
                      <a:pt x="300196" y="147756"/>
                    </a:lnTo>
                    <a:lnTo>
                      <a:pt x="300196" y="300020"/>
                    </a:lnTo>
                    <a:lnTo>
                      <a:pt x="147932" y="300020"/>
                    </a:lnTo>
                    <a:lnTo>
                      <a:pt x="-4332" y="300020"/>
                    </a:lnTo>
                    <a:lnTo>
                      <a:pt x="-4332" y="147756"/>
                    </a:lnTo>
                    <a:close/>
                  </a:path>
                </a:pathLst>
              </a:custGeom>
              <a:solidFill>
                <a:srgbClr val="000000"/>
              </a:solidFill>
              <a:ln w="634" cap="flat">
                <a:noFill/>
                <a:prstDash val="solid"/>
                <a:miter/>
              </a:ln>
            </p:spPr>
            <p:txBody>
              <a:bodyPr rtlCol="0" anchor="ctr"/>
              <a:lstStyle/>
              <a:p>
                <a:endParaRPr lang="ja-JP" altLang="en-US"/>
              </a:p>
            </p:txBody>
          </p:sp>
          <p:sp>
            <p:nvSpPr>
              <p:cNvPr id="80" name="フリーフォーム: 図形 79">
                <a:extLst>
                  <a:ext uri="{FF2B5EF4-FFF2-40B4-BE49-F238E27FC236}">
                    <a16:creationId xmlns:a16="http://schemas.microsoft.com/office/drawing/2014/main" id="{DA35D004-929A-6FF4-F1EB-EC26FFB792B7}"/>
                  </a:ext>
                </a:extLst>
              </p:cNvPr>
              <p:cNvSpPr/>
              <p:nvPr/>
            </p:nvSpPr>
            <p:spPr>
              <a:xfrm flipV="1">
                <a:off x="-3089044" y="3531718"/>
                <a:ext cx="203018" cy="203018"/>
              </a:xfrm>
              <a:custGeom>
                <a:avLst/>
                <a:gdLst>
                  <a:gd name="connsiteX0" fmla="*/ -1824 w 203018"/>
                  <a:gd name="connsiteY0" fmla="*/ 97085 h 203018"/>
                  <a:gd name="connsiteX1" fmla="*/ -1824 w 203018"/>
                  <a:gd name="connsiteY1" fmla="*/ -4424 h 203018"/>
                  <a:gd name="connsiteX2" fmla="*/ 99685 w 203018"/>
                  <a:gd name="connsiteY2" fmla="*/ -4424 h 203018"/>
                  <a:gd name="connsiteX3" fmla="*/ 201195 w 203018"/>
                  <a:gd name="connsiteY3" fmla="*/ -4424 h 203018"/>
                  <a:gd name="connsiteX4" fmla="*/ 201195 w 203018"/>
                  <a:gd name="connsiteY4" fmla="*/ 46331 h 203018"/>
                  <a:gd name="connsiteX5" fmla="*/ 201195 w 203018"/>
                  <a:gd name="connsiteY5" fmla="*/ 97085 h 203018"/>
                  <a:gd name="connsiteX6" fmla="*/ 150440 w 203018"/>
                  <a:gd name="connsiteY6" fmla="*/ 97085 h 203018"/>
                  <a:gd name="connsiteX7" fmla="*/ 99685 w 203018"/>
                  <a:gd name="connsiteY7" fmla="*/ 97085 h 203018"/>
                  <a:gd name="connsiteX8" fmla="*/ 99685 w 203018"/>
                  <a:gd name="connsiteY8" fmla="*/ 147840 h 203018"/>
                  <a:gd name="connsiteX9" fmla="*/ 99685 w 203018"/>
                  <a:gd name="connsiteY9" fmla="*/ 198595 h 203018"/>
                  <a:gd name="connsiteX10" fmla="*/ 48931 w 203018"/>
                  <a:gd name="connsiteY10" fmla="*/ 198595 h 203018"/>
                  <a:gd name="connsiteX11" fmla="*/ -1824 w 203018"/>
                  <a:gd name="connsiteY11" fmla="*/ 198595 h 203018"/>
                  <a:gd name="connsiteX12" fmla="*/ -1824 w 203018"/>
                  <a:gd name="connsiteY12" fmla="*/ 97085 h 2030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03018" h="203018">
                    <a:moveTo>
                      <a:pt x="-1824" y="97085"/>
                    </a:moveTo>
                    <a:lnTo>
                      <a:pt x="-1824" y="-4424"/>
                    </a:lnTo>
                    <a:lnTo>
                      <a:pt x="99685" y="-4424"/>
                    </a:lnTo>
                    <a:lnTo>
                      <a:pt x="201195" y="-4424"/>
                    </a:lnTo>
                    <a:lnTo>
                      <a:pt x="201195" y="46331"/>
                    </a:lnTo>
                    <a:lnTo>
                      <a:pt x="201195" y="97085"/>
                    </a:lnTo>
                    <a:lnTo>
                      <a:pt x="150440" y="97085"/>
                    </a:lnTo>
                    <a:lnTo>
                      <a:pt x="99685" y="97085"/>
                    </a:lnTo>
                    <a:lnTo>
                      <a:pt x="99685" y="147840"/>
                    </a:lnTo>
                    <a:lnTo>
                      <a:pt x="99685" y="198595"/>
                    </a:lnTo>
                    <a:lnTo>
                      <a:pt x="48931" y="198595"/>
                    </a:lnTo>
                    <a:lnTo>
                      <a:pt x="-1824" y="198595"/>
                    </a:lnTo>
                    <a:lnTo>
                      <a:pt x="-1824" y="97085"/>
                    </a:lnTo>
                    <a:close/>
                  </a:path>
                </a:pathLst>
              </a:custGeom>
              <a:solidFill>
                <a:srgbClr val="000000"/>
              </a:solidFill>
              <a:ln w="634" cap="flat">
                <a:noFill/>
                <a:prstDash val="solid"/>
                <a:miter/>
              </a:ln>
            </p:spPr>
            <p:txBody>
              <a:bodyPr rtlCol="0" anchor="ctr"/>
              <a:lstStyle/>
              <a:p>
                <a:endParaRPr lang="ja-JP" altLang="en-US"/>
              </a:p>
            </p:txBody>
          </p:sp>
          <p:sp>
            <p:nvSpPr>
              <p:cNvPr id="81" name="フリーフォーム: 図形 80">
                <a:extLst>
                  <a:ext uri="{FF2B5EF4-FFF2-40B4-BE49-F238E27FC236}">
                    <a16:creationId xmlns:a16="http://schemas.microsoft.com/office/drawing/2014/main" id="{F7745408-52B4-47E5-20A5-BCF1267D0B23}"/>
                  </a:ext>
                </a:extLst>
              </p:cNvPr>
              <p:cNvSpPr/>
              <p:nvPr/>
            </p:nvSpPr>
            <p:spPr>
              <a:xfrm flipV="1">
                <a:off x="-3089044" y="3836246"/>
                <a:ext cx="101509" cy="101509"/>
              </a:xfrm>
              <a:custGeom>
                <a:avLst/>
                <a:gdLst>
                  <a:gd name="connsiteX0" fmla="*/ -1748 w 101509"/>
                  <a:gd name="connsiteY0" fmla="*/ 46751 h 101509"/>
                  <a:gd name="connsiteX1" fmla="*/ -1748 w 101509"/>
                  <a:gd name="connsiteY1" fmla="*/ -4004 h 101509"/>
                  <a:gd name="connsiteX2" fmla="*/ 49007 w 101509"/>
                  <a:gd name="connsiteY2" fmla="*/ -4004 h 101509"/>
                  <a:gd name="connsiteX3" fmla="*/ 99761 w 101509"/>
                  <a:gd name="connsiteY3" fmla="*/ -4004 h 101509"/>
                  <a:gd name="connsiteX4" fmla="*/ 99761 w 101509"/>
                  <a:gd name="connsiteY4" fmla="*/ 46751 h 101509"/>
                  <a:gd name="connsiteX5" fmla="*/ 99761 w 101509"/>
                  <a:gd name="connsiteY5" fmla="*/ 97505 h 101509"/>
                  <a:gd name="connsiteX6" fmla="*/ 49007 w 101509"/>
                  <a:gd name="connsiteY6" fmla="*/ 97505 h 101509"/>
                  <a:gd name="connsiteX7" fmla="*/ -1748 w 101509"/>
                  <a:gd name="connsiteY7" fmla="*/ 97505 h 101509"/>
                  <a:gd name="connsiteX8" fmla="*/ -1748 w 101509"/>
                  <a:gd name="connsiteY8" fmla="*/ 46751 h 1015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1509" h="101509">
                    <a:moveTo>
                      <a:pt x="-1748" y="46751"/>
                    </a:moveTo>
                    <a:lnTo>
                      <a:pt x="-1748" y="-4004"/>
                    </a:lnTo>
                    <a:lnTo>
                      <a:pt x="49007" y="-4004"/>
                    </a:lnTo>
                    <a:lnTo>
                      <a:pt x="99761" y="-4004"/>
                    </a:lnTo>
                    <a:lnTo>
                      <a:pt x="99761" y="46751"/>
                    </a:lnTo>
                    <a:lnTo>
                      <a:pt x="99761" y="97505"/>
                    </a:lnTo>
                    <a:lnTo>
                      <a:pt x="49007" y="97505"/>
                    </a:lnTo>
                    <a:lnTo>
                      <a:pt x="-1748" y="97505"/>
                    </a:lnTo>
                    <a:lnTo>
                      <a:pt x="-1748" y="46751"/>
                    </a:lnTo>
                    <a:close/>
                  </a:path>
                </a:pathLst>
              </a:custGeom>
              <a:solidFill>
                <a:srgbClr val="000000"/>
              </a:solidFill>
              <a:ln w="634" cap="flat">
                <a:noFill/>
                <a:prstDash val="solid"/>
                <a:miter/>
              </a:ln>
            </p:spPr>
            <p:txBody>
              <a:bodyPr rtlCol="0" anchor="ctr"/>
              <a:lstStyle/>
              <a:p>
                <a:endParaRPr lang="ja-JP" altLang="en-US"/>
              </a:p>
            </p:txBody>
          </p:sp>
          <p:sp>
            <p:nvSpPr>
              <p:cNvPr id="82" name="フリーフォーム: 図形 81">
                <a:extLst>
                  <a:ext uri="{FF2B5EF4-FFF2-40B4-BE49-F238E27FC236}">
                    <a16:creationId xmlns:a16="http://schemas.microsoft.com/office/drawing/2014/main" id="{646C5819-2AAC-4D3B-4690-0B9065875C58}"/>
                  </a:ext>
                </a:extLst>
              </p:cNvPr>
              <p:cNvSpPr/>
              <p:nvPr/>
            </p:nvSpPr>
            <p:spPr>
              <a:xfrm flipV="1">
                <a:off x="-1870933" y="3836246"/>
                <a:ext cx="101509" cy="101509"/>
              </a:xfrm>
              <a:custGeom>
                <a:avLst/>
                <a:gdLst>
                  <a:gd name="connsiteX0" fmla="*/ -3572 w 101509"/>
                  <a:gd name="connsiteY0" fmla="*/ 46751 h 101509"/>
                  <a:gd name="connsiteX1" fmla="*/ -3572 w 101509"/>
                  <a:gd name="connsiteY1" fmla="*/ -4004 h 101509"/>
                  <a:gd name="connsiteX2" fmla="*/ 47183 w 101509"/>
                  <a:gd name="connsiteY2" fmla="*/ -4004 h 101509"/>
                  <a:gd name="connsiteX3" fmla="*/ 97937 w 101509"/>
                  <a:gd name="connsiteY3" fmla="*/ -4004 h 101509"/>
                  <a:gd name="connsiteX4" fmla="*/ 97937 w 101509"/>
                  <a:gd name="connsiteY4" fmla="*/ 46751 h 101509"/>
                  <a:gd name="connsiteX5" fmla="*/ 97937 w 101509"/>
                  <a:gd name="connsiteY5" fmla="*/ 97505 h 101509"/>
                  <a:gd name="connsiteX6" fmla="*/ 47183 w 101509"/>
                  <a:gd name="connsiteY6" fmla="*/ 97505 h 101509"/>
                  <a:gd name="connsiteX7" fmla="*/ -3572 w 101509"/>
                  <a:gd name="connsiteY7" fmla="*/ 97505 h 101509"/>
                  <a:gd name="connsiteX8" fmla="*/ -3572 w 101509"/>
                  <a:gd name="connsiteY8" fmla="*/ 46751 h 1015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1509" h="101509">
                    <a:moveTo>
                      <a:pt x="-3572" y="46751"/>
                    </a:moveTo>
                    <a:lnTo>
                      <a:pt x="-3572" y="-4004"/>
                    </a:lnTo>
                    <a:lnTo>
                      <a:pt x="47183" y="-4004"/>
                    </a:lnTo>
                    <a:lnTo>
                      <a:pt x="97937" y="-4004"/>
                    </a:lnTo>
                    <a:lnTo>
                      <a:pt x="97937" y="46751"/>
                    </a:lnTo>
                    <a:lnTo>
                      <a:pt x="97937" y="97505"/>
                    </a:lnTo>
                    <a:lnTo>
                      <a:pt x="47183" y="97505"/>
                    </a:lnTo>
                    <a:lnTo>
                      <a:pt x="-3572" y="97505"/>
                    </a:lnTo>
                    <a:lnTo>
                      <a:pt x="-3572" y="46751"/>
                    </a:lnTo>
                    <a:close/>
                  </a:path>
                </a:pathLst>
              </a:custGeom>
              <a:solidFill>
                <a:srgbClr val="000000"/>
              </a:solidFill>
              <a:ln w="634" cap="flat">
                <a:noFill/>
                <a:prstDash val="solid"/>
                <a:miter/>
              </a:ln>
            </p:spPr>
            <p:txBody>
              <a:bodyPr rtlCol="0" anchor="ctr"/>
              <a:lstStyle/>
              <a:p>
                <a:endParaRPr lang="ja-JP" altLang="en-US"/>
              </a:p>
            </p:txBody>
          </p:sp>
          <p:sp>
            <p:nvSpPr>
              <p:cNvPr id="83" name="フリーフォーム: 図形 82">
                <a:extLst>
                  <a:ext uri="{FF2B5EF4-FFF2-40B4-BE49-F238E27FC236}">
                    <a16:creationId xmlns:a16="http://schemas.microsoft.com/office/drawing/2014/main" id="{525157E1-EBDB-5766-4C3E-6FF03EE26D1E}"/>
                  </a:ext>
                </a:extLst>
              </p:cNvPr>
              <p:cNvSpPr/>
              <p:nvPr/>
            </p:nvSpPr>
            <p:spPr>
              <a:xfrm flipV="1">
                <a:off x="-3901119" y="4039265"/>
                <a:ext cx="203018" cy="203018"/>
              </a:xfrm>
              <a:custGeom>
                <a:avLst/>
                <a:gdLst>
                  <a:gd name="connsiteX0" fmla="*/ -608 w 203018"/>
                  <a:gd name="connsiteY0" fmla="*/ 148680 h 203018"/>
                  <a:gd name="connsiteX1" fmla="*/ -608 w 203018"/>
                  <a:gd name="connsiteY1" fmla="*/ 97925 h 203018"/>
                  <a:gd name="connsiteX2" fmla="*/ 50147 w 203018"/>
                  <a:gd name="connsiteY2" fmla="*/ 97925 h 203018"/>
                  <a:gd name="connsiteX3" fmla="*/ 100901 w 203018"/>
                  <a:gd name="connsiteY3" fmla="*/ 97925 h 203018"/>
                  <a:gd name="connsiteX4" fmla="*/ 100901 w 203018"/>
                  <a:gd name="connsiteY4" fmla="*/ 47171 h 203018"/>
                  <a:gd name="connsiteX5" fmla="*/ 100901 w 203018"/>
                  <a:gd name="connsiteY5" fmla="*/ -3584 h 203018"/>
                  <a:gd name="connsiteX6" fmla="*/ 151656 w 203018"/>
                  <a:gd name="connsiteY6" fmla="*/ -3584 h 203018"/>
                  <a:gd name="connsiteX7" fmla="*/ 202411 w 203018"/>
                  <a:gd name="connsiteY7" fmla="*/ -3584 h 203018"/>
                  <a:gd name="connsiteX8" fmla="*/ 202411 w 203018"/>
                  <a:gd name="connsiteY8" fmla="*/ 97925 h 203018"/>
                  <a:gd name="connsiteX9" fmla="*/ 202411 w 203018"/>
                  <a:gd name="connsiteY9" fmla="*/ 199435 h 203018"/>
                  <a:gd name="connsiteX10" fmla="*/ 100901 w 203018"/>
                  <a:gd name="connsiteY10" fmla="*/ 199435 h 203018"/>
                  <a:gd name="connsiteX11" fmla="*/ -608 w 203018"/>
                  <a:gd name="connsiteY11" fmla="*/ 199435 h 203018"/>
                  <a:gd name="connsiteX12" fmla="*/ -608 w 203018"/>
                  <a:gd name="connsiteY12" fmla="*/ 148680 h 2030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03018" h="203018">
                    <a:moveTo>
                      <a:pt x="-608" y="148680"/>
                    </a:moveTo>
                    <a:lnTo>
                      <a:pt x="-608" y="97925"/>
                    </a:lnTo>
                    <a:lnTo>
                      <a:pt x="50147" y="97925"/>
                    </a:lnTo>
                    <a:lnTo>
                      <a:pt x="100901" y="97925"/>
                    </a:lnTo>
                    <a:lnTo>
                      <a:pt x="100901" y="47171"/>
                    </a:lnTo>
                    <a:lnTo>
                      <a:pt x="100901" y="-3584"/>
                    </a:lnTo>
                    <a:lnTo>
                      <a:pt x="151656" y="-3584"/>
                    </a:lnTo>
                    <a:lnTo>
                      <a:pt x="202411" y="-3584"/>
                    </a:lnTo>
                    <a:lnTo>
                      <a:pt x="202411" y="97925"/>
                    </a:lnTo>
                    <a:lnTo>
                      <a:pt x="202411" y="199435"/>
                    </a:lnTo>
                    <a:lnTo>
                      <a:pt x="100901" y="199435"/>
                    </a:lnTo>
                    <a:lnTo>
                      <a:pt x="-608" y="199435"/>
                    </a:lnTo>
                    <a:lnTo>
                      <a:pt x="-608" y="148680"/>
                    </a:lnTo>
                    <a:close/>
                  </a:path>
                </a:pathLst>
              </a:custGeom>
              <a:solidFill>
                <a:srgbClr val="000000"/>
              </a:solidFill>
              <a:ln w="634" cap="flat">
                <a:noFill/>
                <a:prstDash val="solid"/>
                <a:miter/>
              </a:ln>
            </p:spPr>
            <p:txBody>
              <a:bodyPr rtlCol="0" anchor="ctr"/>
              <a:lstStyle/>
              <a:p>
                <a:endParaRPr lang="ja-JP" altLang="en-US"/>
              </a:p>
            </p:txBody>
          </p:sp>
          <p:sp>
            <p:nvSpPr>
              <p:cNvPr id="84" name="フリーフォーム: 図形 83">
                <a:extLst>
                  <a:ext uri="{FF2B5EF4-FFF2-40B4-BE49-F238E27FC236}">
                    <a16:creationId xmlns:a16="http://schemas.microsoft.com/office/drawing/2014/main" id="{5DB2C15A-7B9D-2ECA-35A1-15C8F4B005C2}"/>
                  </a:ext>
                </a:extLst>
              </p:cNvPr>
              <p:cNvSpPr/>
              <p:nvPr/>
            </p:nvSpPr>
            <p:spPr>
              <a:xfrm flipV="1">
                <a:off x="-3596591" y="4140774"/>
                <a:ext cx="101509" cy="101509"/>
              </a:xfrm>
              <a:custGeom>
                <a:avLst/>
                <a:gdLst>
                  <a:gd name="connsiteX0" fmla="*/ -988 w 101509"/>
                  <a:gd name="connsiteY0" fmla="*/ 47255 h 101509"/>
                  <a:gd name="connsiteX1" fmla="*/ -988 w 101509"/>
                  <a:gd name="connsiteY1" fmla="*/ -3500 h 101509"/>
                  <a:gd name="connsiteX2" fmla="*/ 49767 w 101509"/>
                  <a:gd name="connsiteY2" fmla="*/ -3500 h 101509"/>
                  <a:gd name="connsiteX3" fmla="*/ 100521 w 101509"/>
                  <a:gd name="connsiteY3" fmla="*/ -3500 h 101509"/>
                  <a:gd name="connsiteX4" fmla="*/ 100521 w 101509"/>
                  <a:gd name="connsiteY4" fmla="*/ 47255 h 101509"/>
                  <a:gd name="connsiteX5" fmla="*/ 100521 w 101509"/>
                  <a:gd name="connsiteY5" fmla="*/ 98009 h 101509"/>
                  <a:gd name="connsiteX6" fmla="*/ 49767 w 101509"/>
                  <a:gd name="connsiteY6" fmla="*/ 98009 h 101509"/>
                  <a:gd name="connsiteX7" fmla="*/ -988 w 101509"/>
                  <a:gd name="connsiteY7" fmla="*/ 98009 h 101509"/>
                  <a:gd name="connsiteX8" fmla="*/ -988 w 101509"/>
                  <a:gd name="connsiteY8" fmla="*/ 47255 h 1015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1509" h="101509">
                    <a:moveTo>
                      <a:pt x="-988" y="47255"/>
                    </a:moveTo>
                    <a:lnTo>
                      <a:pt x="-988" y="-3500"/>
                    </a:lnTo>
                    <a:lnTo>
                      <a:pt x="49767" y="-3500"/>
                    </a:lnTo>
                    <a:lnTo>
                      <a:pt x="100521" y="-3500"/>
                    </a:lnTo>
                    <a:lnTo>
                      <a:pt x="100521" y="47255"/>
                    </a:lnTo>
                    <a:lnTo>
                      <a:pt x="100521" y="98009"/>
                    </a:lnTo>
                    <a:lnTo>
                      <a:pt x="49767" y="98009"/>
                    </a:lnTo>
                    <a:lnTo>
                      <a:pt x="-988" y="98009"/>
                    </a:lnTo>
                    <a:lnTo>
                      <a:pt x="-988" y="47255"/>
                    </a:lnTo>
                    <a:close/>
                  </a:path>
                </a:pathLst>
              </a:custGeom>
              <a:solidFill>
                <a:srgbClr val="000000"/>
              </a:solidFill>
              <a:ln w="634" cap="flat">
                <a:noFill/>
                <a:prstDash val="solid"/>
                <a:miter/>
              </a:ln>
            </p:spPr>
            <p:txBody>
              <a:bodyPr rtlCol="0" anchor="ctr"/>
              <a:lstStyle/>
              <a:p>
                <a:endParaRPr lang="ja-JP" altLang="en-US"/>
              </a:p>
            </p:txBody>
          </p:sp>
          <p:sp>
            <p:nvSpPr>
              <p:cNvPr id="85" name="フリーフォーム: 図形 84">
                <a:extLst>
                  <a:ext uri="{FF2B5EF4-FFF2-40B4-BE49-F238E27FC236}">
                    <a16:creationId xmlns:a16="http://schemas.microsoft.com/office/drawing/2014/main" id="{92EDAB55-9EE3-94FE-E017-91E4ACB79FED}"/>
                  </a:ext>
                </a:extLst>
              </p:cNvPr>
              <p:cNvSpPr/>
              <p:nvPr/>
            </p:nvSpPr>
            <p:spPr>
              <a:xfrm flipV="1">
                <a:off x="-3901119" y="4343793"/>
                <a:ext cx="101509" cy="304527"/>
              </a:xfrm>
              <a:custGeom>
                <a:avLst/>
                <a:gdLst>
                  <a:gd name="connsiteX0" fmla="*/ -532 w 101509"/>
                  <a:gd name="connsiteY0" fmla="*/ 149268 h 304527"/>
                  <a:gd name="connsiteX1" fmla="*/ -532 w 101509"/>
                  <a:gd name="connsiteY1" fmla="*/ -2996 h 304527"/>
                  <a:gd name="connsiteX2" fmla="*/ 50223 w 101509"/>
                  <a:gd name="connsiteY2" fmla="*/ -2996 h 304527"/>
                  <a:gd name="connsiteX3" fmla="*/ 100977 w 101509"/>
                  <a:gd name="connsiteY3" fmla="*/ -2996 h 304527"/>
                  <a:gd name="connsiteX4" fmla="*/ 100977 w 101509"/>
                  <a:gd name="connsiteY4" fmla="*/ 149268 h 304527"/>
                  <a:gd name="connsiteX5" fmla="*/ 100977 w 101509"/>
                  <a:gd name="connsiteY5" fmla="*/ 301532 h 304527"/>
                  <a:gd name="connsiteX6" fmla="*/ 50223 w 101509"/>
                  <a:gd name="connsiteY6" fmla="*/ 301532 h 304527"/>
                  <a:gd name="connsiteX7" fmla="*/ -532 w 101509"/>
                  <a:gd name="connsiteY7" fmla="*/ 301532 h 304527"/>
                  <a:gd name="connsiteX8" fmla="*/ -532 w 101509"/>
                  <a:gd name="connsiteY8" fmla="*/ 149268 h 3045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1509" h="304527">
                    <a:moveTo>
                      <a:pt x="-532" y="149268"/>
                    </a:moveTo>
                    <a:lnTo>
                      <a:pt x="-532" y="-2996"/>
                    </a:lnTo>
                    <a:lnTo>
                      <a:pt x="50223" y="-2996"/>
                    </a:lnTo>
                    <a:lnTo>
                      <a:pt x="100977" y="-2996"/>
                    </a:lnTo>
                    <a:lnTo>
                      <a:pt x="100977" y="149268"/>
                    </a:lnTo>
                    <a:lnTo>
                      <a:pt x="100977" y="301532"/>
                    </a:lnTo>
                    <a:lnTo>
                      <a:pt x="50223" y="301532"/>
                    </a:lnTo>
                    <a:lnTo>
                      <a:pt x="-532" y="301532"/>
                    </a:lnTo>
                    <a:lnTo>
                      <a:pt x="-532" y="149268"/>
                    </a:lnTo>
                    <a:close/>
                  </a:path>
                </a:pathLst>
              </a:custGeom>
              <a:solidFill>
                <a:srgbClr val="000000"/>
              </a:solidFill>
              <a:ln w="634" cap="flat">
                <a:noFill/>
                <a:prstDash val="solid"/>
                <a:miter/>
              </a:ln>
            </p:spPr>
            <p:txBody>
              <a:bodyPr rtlCol="0" anchor="ctr"/>
              <a:lstStyle/>
              <a:p>
                <a:endParaRPr lang="ja-JP" altLang="en-US"/>
              </a:p>
            </p:txBody>
          </p:sp>
          <p:sp>
            <p:nvSpPr>
              <p:cNvPr id="86" name="フリーフォーム: 図形 85">
                <a:extLst>
                  <a:ext uri="{FF2B5EF4-FFF2-40B4-BE49-F238E27FC236}">
                    <a16:creationId xmlns:a16="http://schemas.microsoft.com/office/drawing/2014/main" id="{776CCC8E-742E-96E9-18B7-FC6ACFA1B157}"/>
                  </a:ext>
                </a:extLst>
              </p:cNvPr>
              <p:cNvSpPr/>
              <p:nvPr/>
            </p:nvSpPr>
            <p:spPr>
              <a:xfrm flipV="1">
                <a:off x="-1363387" y="4343793"/>
                <a:ext cx="101509" cy="101509"/>
              </a:xfrm>
              <a:custGeom>
                <a:avLst/>
                <a:gdLst>
                  <a:gd name="connsiteX0" fmla="*/ -4332 w 101509"/>
                  <a:gd name="connsiteY0" fmla="*/ 47591 h 101509"/>
                  <a:gd name="connsiteX1" fmla="*/ -4332 w 101509"/>
                  <a:gd name="connsiteY1" fmla="*/ -3164 h 101509"/>
                  <a:gd name="connsiteX2" fmla="*/ 46423 w 101509"/>
                  <a:gd name="connsiteY2" fmla="*/ -3164 h 101509"/>
                  <a:gd name="connsiteX3" fmla="*/ 97177 w 101509"/>
                  <a:gd name="connsiteY3" fmla="*/ -3164 h 101509"/>
                  <a:gd name="connsiteX4" fmla="*/ 97177 w 101509"/>
                  <a:gd name="connsiteY4" fmla="*/ 47591 h 101509"/>
                  <a:gd name="connsiteX5" fmla="*/ 97177 w 101509"/>
                  <a:gd name="connsiteY5" fmla="*/ 98345 h 101509"/>
                  <a:gd name="connsiteX6" fmla="*/ 46423 w 101509"/>
                  <a:gd name="connsiteY6" fmla="*/ 98345 h 101509"/>
                  <a:gd name="connsiteX7" fmla="*/ -4332 w 101509"/>
                  <a:gd name="connsiteY7" fmla="*/ 98345 h 101509"/>
                  <a:gd name="connsiteX8" fmla="*/ -4332 w 101509"/>
                  <a:gd name="connsiteY8" fmla="*/ 47591 h 1015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1509" h="101509">
                    <a:moveTo>
                      <a:pt x="-4332" y="47591"/>
                    </a:moveTo>
                    <a:lnTo>
                      <a:pt x="-4332" y="-3164"/>
                    </a:lnTo>
                    <a:lnTo>
                      <a:pt x="46423" y="-3164"/>
                    </a:lnTo>
                    <a:lnTo>
                      <a:pt x="97177" y="-3164"/>
                    </a:lnTo>
                    <a:lnTo>
                      <a:pt x="97177" y="47591"/>
                    </a:lnTo>
                    <a:lnTo>
                      <a:pt x="97177" y="98345"/>
                    </a:lnTo>
                    <a:lnTo>
                      <a:pt x="46423" y="98345"/>
                    </a:lnTo>
                    <a:lnTo>
                      <a:pt x="-4332" y="98345"/>
                    </a:lnTo>
                    <a:lnTo>
                      <a:pt x="-4332" y="47591"/>
                    </a:lnTo>
                    <a:close/>
                  </a:path>
                </a:pathLst>
              </a:custGeom>
              <a:solidFill>
                <a:srgbClr val="000000"/>
              </a:solidFill>
              <a:ln w="634" cap="flat">
                <a:noFill/>
                <a:prstDash val="solid"/>
                <a:miter/>
              </a:ln>
            </p:spPr>
            <p:txBody>
              <a:bodyPr rtlCol="0" anchor="ctr"/>
              <a:lstStyle/>
              <a:p>
                <a:endParaRPr lang="ja-JP" altLang="en-US"/>
              </a:p>
            </p:txBody>
          </p:sp>
          <p:sp>
            <p:nvSpPr>
              <p:cNvPr id="87" name="フリーフォーム: 図形 86">
                <a:extLst>
                  <a:ext uri="{FF2B5EF4-FFF2-40B4-BE49-F238E27FC236}">
                    <a16:creationId xmlns:a16="http://schemas.microsoft.com/office/drawing/2014/main" id="{4F2DC563-0717-C751-5BB0-60190ABA4DD3}"/>
                  </a:ext>
                </a:extLst>
              </p:cNvPr>
              <p:cNvSpPr/>
              <p:nvPr/>
            </p:nvSpPr>
            <p:spPr>
              <a:xfrm flipV="1">
                <a:off x="-1058859" y="4749830"/>
                <a:ext cx="101509" cy="101509"/>
              </a:xfrm>
              <a:custGeom>
                <a:avLst/>
                <a:gdLst>
                  <a:gd name="connsiteX0" fmla="*/ -4788 w 101509"/>
                  <a:gd name="connsiteY0" fmla="*/ 48263 h 101509"/>
                  <a:gd name="connsiteX1" fmla="*/ -4788 w 101509"/>
                  <a:gd name="connsiteY1" fmla="*/ -2492 h 101509"/>
                  <a:gd name="connsiteX2" fmla="*/ 45967 w 101509"/>
                  <a:gd name="connsiteY2" fmla="*/ -2492 h 101509"/>
                  <a:gd name="connsiteX3" fmla="*/ 96721 w 101509"/>
                  <a:gd name="connsiteY3" fmla="*/ -2492 h 101509"/>
                  <a:gd name="connsiteX4" fmla="*/ 96721 w 101509"/>
                  <a:gd name="connsiteY4" fmla="*/ 48263 h 101509"/>
                  <a:gd name="connsiteX5" fmla="*/ 96721 w 101509"/>
                  <a:gd name="connsiteY5" fmla="*/ 99017 h 101509"/>
                  <a:gd name="connsiteX6" fmla="*/ 45967 w 101509"/>
                  <a:gd name="connsiteY6" fmla="*/ 99017 h 101509"/>
                  <a:gd name="connsiteX7" fmla="*/ -4788 w 101509"/>
                  <a:gd name="connsiteY7" fmla="*/ 99017 h 101509"/>
                  <a:gd name="connsiteX8" fmla="*/ -4788 w 101509"/>
                  <a:gd name="connsiteY8" fmla="*/ 48263 h 1015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1509" h="101509">
                    <a:moveTo>
                      <a:pt x="-4788" y="48263"/>
                    </a:moveTo>
                    <a:lnTo>
                      <a:pt x="-4788" y="-2492"/>
                    </a:lnTo>
                    <a:lnTo>
                      <a:pt x="45967" y="-2492"/>
                    </a:lnTo>
                    <a:lnTo>
                      <a:pt x="96721" y="-2492"/>
                    </a:lnTo>
                    <a:lnTo>
                      <a:pt x="96721" y="48263"/>
                    </a:lnTo>
                    <a:lnTo>
                      <a:pt x="96721" y="99017"/>
                    </a:lnTo>
                    <a:lnTo>
                      <a:pt x="45967" y="99017"/>
                    </a:lnTo>
                    <a:lnTo>
                      <a:pt x="-4788" y="99017"/>
                    </a:lnTo>
                    <a:lnTo>
                      <a:pt x="-4788" y="48263"/>
                    </a:lnTo>
                    <a:close/>
                  </a:path>
                </a:pathLst>
              </a:custGeom>
              <a:solidFill>
                <a:srgbClr val="000000"/>
              </a:solidFill>
              <a:ln w="634" cap="flat">
                <a:noFill/>
                <a:prstDash val="solid"/>
                <a:miter/>
              </a:ln>
            </p:spPr>
            <p:txBody>
              <a:bodyPr rtlCol="0" anchor="ctr"/>
              <a:lstStyle/>
              <a:p>
                <a:endParaRPr lang="ja-JP" altLang="en-US"/>
              </a:p>
            </p:txBody>
          </p:sp>
          <p:sp>
            <p:nvSpPr>
              <p:cNvPr id="88" name="フリーフォーム: 図形 87">
                <a:extLst>
                  <a:ext uri="{FF2B5EF4-FFF2-40B4-BE49-F238E27FC236}">
                    <a16:creationId xmlns:a16="http://schemas.microsoft.com/office/drawing/2014/main" id="{FE343A4B-6655-B2A6-D4D1-1766E669D639}"/>
                  </a:ext>
                </a:extLst>
              </p:cNvPr>
              <p:cNvSpPr/>
              <p:nvPr/>
            </p:nvSpPr>
            <p:spPr>
              <a:xfrm flipV="1">
                <a:off x="-3901119" y="5460395"/>
                <a:ext cx="710565" cy="710565"/>
              </a:xfrm>
              <a:custGeom>
                <a:avLst/>
                <a:gdLst>
                  <a:gd name="connsiteX0" fmla="*/ -988 w 710565"/>
                  <a:gd name="connsiteY0" fmla="*/ 354471 h 710565"/>
                  <a:gd name="connsiteX1" fmla="*/ -988 w 710565"/>
                  <a:gd name="connsiteY1" fmla="*/ -812 h 710565"/>
                  <a:gd name="connsiteX2" fmla="*/ 354295 w 710565"/>
                  <a:gd name="connsiteY2" fmla="*/ -812 h 710565"/>
                  <a:gd name="connsiteX3" fmla="*/ 709577 w 710565"/>
                  <a:gd name="connsiteY3" fmla="*/ -812 h 710565"/>
                  <a:gd name="connsiteX4" fmla="*/ 709577 w 710565"/>
                  <a:gd name="connsiteY4" fmla="*/ 354471 h 710565"/>
                  <a:gd name="connsiteX5" fmla="*/ 709577 w 710565"/>
                  <a:gd name="connsiteY5" fmla="*/ 709753 h 710565"/>
                  <a:gd name="connsiteX6" fmla="*/ 354295 w 710565"/>
                  <a:gd name="connsiteY6" fmla="*/ 709753 h 710565"/>
                  <a:gd name="connsiteX7" fmla="*/ -988 w 710565"/>
                  <a:gd name="connsiteY7" fmla="*/ 709753 h 710565"/>
                  <a:gd name="connsiteX8" fmla="*/ -988 w 710565"/>
                  <a:gd name="connsiteY8" fmla="*/ 354471 h 710565"/>
                  <a:gd name="connsiteX9" fmla="*/ 608068 w 710565"/>
                  <a:gd name="connsiteY9" fmla="*/ 354471 h 710565"/>
                  <a:gd name="connsiteX10" fmla="*/ 608068 w 710565"/>
                  <a:gd name="connsiteY10" fmla="*/ 100697 h 710565"/>
                  <a:gd name="connsiteX11" fmla="*/ 354295 w 710565"/>
                  <a:gd name="connsiteY11" fmla="*/ 100697 h 710565"/>
                  <a:gd name="connsiteX12" fmla="*/ 100521 w 710565"/>
                  <a:gd name="connsiteY12" fmla="*/ 100697 h 710565"/>
                  <a:gd name="connsiteX13" fmla="*/ 100521 w 710565"/>
                  <a:gd name="connsiteY13" fmla="*/ 354471 h 710565"/>
                  <a:gd name="connsiteX14" fmla="*/ 100521 w 710565"/>
                  <a:gd name="connsiteY14" fmla="*/ 608244 h 710565"/>
                  <a:gd name="connsiteX15" fmla="*/ 354295 w 710565"/>
                  <a:gd name="connsiteY15" fmla="*/ 608244 h 710565"/>
                  <a:gd name="connsiteX16" fmla="*/ 608068 w 710565"/>
                  <a:gd name="connsiteY16" fmla="*/ 608244 h 710565"/>
                  <a:gd name="connsiteX17" fmla="*/ 608068 w 710565"/>
                  <a:gd name="connsiteY17" fmla="*/ 354471 h 7105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710565" h="710565">
                    <a:moveTo>
                      <a:pt x="-988" y="354471"/>
                    </a:moveTo>
                    <a:lnTo>
                      <a:pt x="-988" y="-812"/>
                    </a:lnTo>
                    <a:lnTo>
                      <a:pt x="354295" y="-812"/>
                    </a:lnTo>
                    <a:lnTo>
                      <a:pt x="709577" y="-812"/>
                    </a:lnTo>
                    <a:lnTo>
                      <a:pt x="709577" y="354471"/>
                    </a:lnTo>
                    <a:lnTo>
                      <a:pt x="709577" y="709753"/>
                    </a:lnTo>
                    <a:lnTo>
                      <a:pt x="354295" y="709753"/>
                    </a:lnTo>
                    <a:lnTo>
                      <a:pt x="-988" y="709753"/>
                    </a:lnTo>
                    <a:lnTo>
                      <a:pt x="-988" y="354471"/>
                    </a:lnTo>
                    <a:close/>
                    <a:moveTo>
                      <a:pt x="608068" y="354471"/>
                    </a:moveTo>
                    <a:lnTo>
                      <a:pt x="608068" y="100697"/>
                    </a:lnTo>
                    <a:lnTo>
                      <a:pt x="354295" y="100697"/>
                    </a:lnTo>
                    <a:lnTo>
                      <a:pt x="100521" y="100697"/>
                    </a:lnTo>
                    <a:lnTo>
                      <a:pt x="100521" y="354471"/>
                    </a:lnTo>
                    <a:lnTo>
                      <a:pt x="100521" y="608244"/>
                    </a:lnTo>
                    <a:lnTo>
                      <a:pt x="354295" y="608244"/>
                    </a:lnTo>
                    <a:lnTo>
                      <a:pt x="608068" y="608244"/>
                    </a:lnTo>
                    <a:lnTo>
                      <a:pt x="608068" y="354471"/>
                    </a:lnTo>
                    <a:close/>
                  </a:path>
                </a:pathLst>
              </a:custGeom>
              <a:solidFill>
                <a:srgbClr val="000000"/>
              </a:solidFill>
              <a:ln w="634" cap="flat">
                <a:noFill/>
                <a:prstDash val="solid"/>
                <a:miter/>
              </a:ln>
            </p:spPr>
            <p:txBody>
              <a:bodyPr rtlCol="0" anchor="ctr"/>
              <a:lstStyle/>
              <a:p>
                <a:endParaRPr lang="ja-JP" altLang="en-US"/>
              </a:p>
            </p:txBody>
          </p:sp>
          <p:sp>
            <p:nvSpPr>
              <p:cNvPr id="89" name="フリーフォーム: 図形 88">
                <a:extLst>
                  <a:ext uri="{FF2B5EF4-FFF2-40B4-BE49-F238E27FC236}">
                    <a16:creationId xmlns:a16="http://schemas.microsoft.com/office/drawing/2014/main" id="{48D0196E-78A6-9B25-38F7-DE79291D691C}"/>
                  </a:ext>
                </a:extLst>
              </p:cNvPr>
              <p:cNvSpPr/>
              <p:nvPr/>
            </p:nvSpPr>
            <p:spPr>
              <a:xfrm flipV="1">
                <a:off x="-3698100" y="5663413"/>
                <a:ext cx="304527" cy="304527"/>
              </a:xfrm>
              <a:custGeom>
                <a:avLst/>
                <a:gdLst>
                  <a:gd name="connsiteX0" fmla="*/ -988 w 304527"/>
                  <a:gd name="connsiteY0" fmla="*/ 151452 h 304527"/>
                  <a:gd name="connsiteX1" fmla="*/ -988 w 304527"/>
                  <a:gd name="connsiteY1" fmla="*/ -812 h 304527"/>
                  <a:gd name="connsiteX2" fmla="*/ 151276 w 304527"/>
                  <a:gd name="connsiteY2" fmla="*/ -812 h 304527"/>
                  <a:gd name="connsiteX3" fmla="*/ 303540 w 304527"/>
                  <a:gd name="connsiteY3" fmla="*/ -812 h 304527"/>
                  <a:gd name="connsiteX4" fmla="*/ 303540 w 304527"/>
                  <a:gd name="connsiteY4" fmla="*/ 151452 h 304527"/>
                  <a:gd name="connsiteX5" fmla="*/ 303540 w 304527"/>
                  <a:gd name="connsiteY5" fmla="*/ 303716 h 304527"/>
                  <a:gd name="connsiteX6" fmla="*/ 151276 w 304527"/>
                  <a:gd name="connsiteY6" fmla="*/ 303716 h 304527"/>
                  <a:gd name="connsiteX7" fmla="*/ -988 w 304527"/>
                  <a:gd name="connsiteY7" fmla="*/ 303716 h 304527"/>
                  <a:gd name="connsiteX8" fmla="*/ -988 w 304527"/>
                  <a:gd name="connsiteY8" fmla="*/ 151452 h 3045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04527" h="304527">
                    <a:moveTo>
                      <a:pt x="-988" y="151452"/>
                    </a:moveTo>
                    <a:lnTo>
                      <a:pt x="-988" y="-812"/>
                    </a:lnTo>
                    <a:lnTo>
                      <a:pt x="151276" y="-812"/>
                    </a:lnTo>
                    <a:lnTo>
                      <a:pt x="303540" y="-812"/>
                    </a:lnTo>
                    <a:lnTo>
                      <a:pt x="303540" y="151452"/>
                    </a:lnTo>
                    <a:lnTo>
                      <a:pt x="303540" y="303716"/>
                    </a:lnTo>
                    <a:lnTo>
                      <a:pt x="151276" y="303716"/>
                    </a:lnTo>
                    <a:lnTo>
                      <a:pt x="-988" y="303716"/>
                    </a:lnTo>
                    <a:lnTo>
                      <a:pt x="-988" y="151452"/>
                    </a:lnTo>
                    <a:close/>
                  </a:path>
                </a:pathLst>
              </a:custGeom>
              <a:solidFill>
                <a:srgbClr val="000000"/>
              </a:solidFill>
              <a:ln w="634" cap="flat">
                <a:noFill/>
                <a:prstDash val="solid"/>
                <a:miter/>
              </a:ln>
            </p:spPr>
            <p:txBody>
              <a:bodyPr rtlCol="0" anchor="ctr"/>
              <a:lstStyle/>
              <a:p>
                <a:endParaRPr lang="ja-JP" altLang="en-US"/>
              </a:p>
            </p:txBody>
          </p:sp>
          <p:sp>
            <p:nvSpPr>
              <p:cNvPr id="90" name="フリーフォーム: 図形 89">
                <a:extLst>
                  <a:ext uri="{FF2B5EF4-FFF2-40B4-BE49-F238E27FC236}">
                    <a16:creationId xmlns:a16="http://schemas.microsoft.com/office/drawing/2014/main" id="{95E1B5F4-60C1-4D48-9BAC-9D9B5CE042F8}"/>
                  </a:ext>
                </a:extLst>
              </p:cNvPr>
              <p:cNvSpPr/>
              <p:nvPr/>
            </p:nvSpPr>
            <p:spPr>
              <a:xfrm flipV="1">
                <a:off x="-1972442" y="6069450"/>
                <a:ext cx="101509" cy="101509"/>
              </a:xfrm>
              <a:custGeom>
                <a:avLst/>
                <a:gdLst>
                  <a:gd name="connsiteX0" fmla="*/ -3420 w 101509"/>
                  <a:gd name="connsiteY0" fmla="*/ 50447 h 101509"/>
                  <a:gd name="connsiteX1" fmla="*/ -3420 w 101509"/>
                  <a:gd name="connsiteY1" fmla="*/ -308 h 101509"/>
                  <a:gd name="connsiteX2" fmla="*/ 47335 w 101509"/>
                  <a:gd name="connsiteY2" fmla="*/ -308 h 101509"/>
                  <a:gd name="connsiteX3" fmla="*/ 98089 w 101509"/>
                  <a:gd name="connsiteY3" fmla="*/ -308 h 101509"/>
                  <a:gd name="connsiteX4" fmla="*/ 98089 w 101509"/>
                  <a:gd name="connsiteY4" fmla="*/ 50447 h 101509"/>
                  <a:gd name="connsiteX5" fmla="*/ 98089 w 101509"/>
                  <a:gd name="connsiteY5" fmla="*/ 101201 h 101509"/>
                  <a:gd name="connsiteX6" fmla="*/ 47335 w 101509"/>
                  <a:gd name="connsiteY6" fmla="*/ 101201 h 101509"/>
                  <a:gd name="connsiteX7" fmla="*/ -3420 w 101509"/>
                  <a:gd name="connsiteY7" fmla="*/ 101201 h 101509"/>
                  <a:gd name="connsiteX8" fmla="*/ -3420 w 101509"/>
                  <a:gd name="connsiteY8" fmla="*/ 50447 h 1015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1509" h="101509">
                    <a:moveTo>
                      <a:pt x="-3420" y="50447"/>
                    </a:moveTo>
                    <a:lnTo>
                      <a:pt x="-3420" y="-308"/>
                    </a:lnTo>
                    <a:lnTo>
                      <a:pt x="47335" y="-308"/>
                    </a:lnTo>
                    <a:lnTo>
                      <a:pt x="98089" y="-308"/>
                    </a:lnTo>
                    <a:lnTo>
                      <a:pt x="98089" y="50447"/>
                    </a:lnTo>
                    <a:lnTo>
                      <a:pt x="98089" y="101201"/>
                    </a:lnTo>
                    <a:lnTo>
                      <a:pt x="47335" y="101201"/>
                    </a:lnTo>
                    <a:lnTo>
                      <a:pt x="-3420" y="101201"/>
                    </a:lnTo>
                    <a:lnTo>
                      <a:pt x="-3420" y="50447"/>
                    </a:lnTo>
                    <a:close/>
                  </a:path>
                </a:pathLst>
              </a:custGeom>
              <a:solidFill>
                <a:srgbClr val="000000"/>
              </a:solidFill>
              <a:ln w="634" cap="flat">
                <a:noFill/>
                <a:prstDash val="solid"/>
                <a:miter/>
              </a:ln>
            </p:spPr>
            <p:txBody>
              <a:bodyPr rtlCol="0" anchor="ctr"/>
              <a:lstStyle/>
              <a:p>
                <a:endParaRPr lang="ja-JP" altLang="en-US"/>
              </a:p>
            </p:txBody>
          </p:sp>
        </p:grpSp>
      </p:grpSp>
      <p:grpSp>
        <p:nvGrpSpPr>
          <p:cNvPr id="44" name="グループ化 43">
            <a:extLst>
              <a:ext uri="{FF2B5EF4-FFF2-40B4-BE49-F238E27FC236}">
                <a16:creationId xmlns:a16="http://schemas.microsoft.com/office/drawing/2014/main" id="{781DB916-3F7C-9668-8CE3-835DFF001393}"/>
              </a:ext>
            </a:extLst>
          </p:cNvPr>
          <p:cNvGrpSpPr/>
          <p:nvPr/>
        </p:nvGrpSpPr>
        <p:grpSpPr>
          <a:xfrm>
            <a:off x="1199714" y="6663980"/>
            <a:ext cx="8006400" cy="464938"/>
            <a:chOff x="1638403" y="6525998"/>
            <a:chExt cx="8006400" cy="238605"/>
          </a:xfrm>
        </p:grpSpPr>
        <p:sp>
          <p:nvSpPr>
            <p:cNvPr id="45" name="四角形: 角を丸くする 37">
              <a:extLst>
                <a:ext uri="{FF2B5EF4-FFF2-40B4-BE49-F238E27FC236}">
                  <a16:creationId xmlns:a16="http://schemas.microsoft.com/office/drawing/2014/main" id="{4A205E65-462B-56FF-C227-FF5117A4D36C}"/>
                </a:ext>
              </a:extLst>
            </p:cNvPr>
            <p:cNvSpPr/>
            <p:nvPr/>
          </p:nvSpPr>
          <p:spPr>
            <a:xfrm>
              <a:off x="1638403" y="6525998"/>
              <a:ext cx="8006400" cy="238605"/>
            </a:xfrm>
            <a:prstGeom prst="roundRect">
              <a:avLst>
                <a:gd name="adj" fmla="val 18904"/>
              </a:avLst>
            </a:prstGeom>
            <a:solidFill>
              <a:srgbClr val="ECF4D9"/>
            </a:solidFill>
            <a:ln w="19050">
              <a:solidFill>
                <a:srgbClr val="009C7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6" name="テキスト ボックス 45">
              <a:extLst>
                <a:ext uri="{FF2B5EF4-FFF2-40B4-BE49-F238E27FC236}">
                  <a16:creationId xmlns:a16="http://schemas.microsoft.com/office/drawing/2014/main" id="{9EF437C5-6545-851E-C597-18DEAAD8CCE4}"/>
                </a:ext>
              </a:extLst>
            </p:cNvPr>
            <p:cNvSpPr txBox="1"/>
            <p:nvPr/>
          </p:nvSpPr>
          <p:spPr>
            <a:xfrm>
              <a:off x="3007209" y="6577867"/>
              <a:ext cx="5424562" cy="142155"/>
            </a:xfrm>
            <a:prstGeom prst="rect">
              <a:avLst/>
            </a:prstGeom>
            <a:noFill/>
          </p:spPr>
          <p:txBody>
            <a:bodyPr wrap="none" lIns="0" tIns="0" rIns="0" bIns="0" rtlCol="0">
              <a:spAutoFit/>
            </a:bodyPr>
            <a:lstStyle/>
            <a:p>
              <a:r>
                <a:rPr kumimoji="1" lang="ja-JP" altLang="en-US" sz="900" dirty="0">
                  <a:latin typeface="+mn-ea"/>
                </a:rPr>
                <a:t>（注）本データ中、各構成項目の計数は、単位未満四捨五入のため、合計と一致しない場合があります。</a:t>
              </a:r>
              <a:endParaRPr kumimoji="1" lang="en-US" altLang="ja-JP" sz="900" dirty="0">
                <a:latin typeface="+mn-ea"/>
              </a:endParaRPr>
            </a:p>
            <a:p>
              <a:endParaRPr kumimoji="1" lang="zh-TW" altLang="en-US" sz="900" dirty="0">
                <a:latin typeface="+mn-ea"/>
              </a:endParaRPr>
            </a:p>
          </p:txBody>
        </p:sp>
      </p:grpSp>
      <p:sp>
        <p:nvSpPr>
          <p:cNvPr id="50" name="テキスト ボックス 49">
            <a:extLst>
              <a:ext uri="{FF2B5EF4-FFF2-40B4-BE49-F238E27FC236}">
                <a16:creationId xmlns:a16="http://schemas.microsoft.com/office/drawing/2014/main" id="{22EA5403-A75D-DC09-9110-823524667DCC}"/>
              </a:ext>
            </a:extLst>
          </p:cNvPr>
          <p:cNvSpPr txBox="1"/>
          <p:nvPr/>
        </p:nvSpPr>
        <p:spPr>
          <a:xfrm>
            <a:off x="6324344" y="5499263"/>
            <a:ext cx="2136475" cy="193899"/>
          </a:xfrm>
          <a:prstGeom prst="rect">
            <a:avLst/>
          </a:prstGeom>
          <a:noFill/>
        </p:spPr>
        <p:txBody>
          <a:bodyPr wrap="square" lIns="0" tIns="0" rIns="0" bIns="0" rtlCol="0">
            <a:spAutoFit/>
          </a:bodyPr>
          <a:lstStyle/>
          <a:p>
            <a:pPr algn="just">
              <a:lnSpc>
                <a:spcPct val="105000"/>
              </a:lnSpc>
            </a:pPr>
            <a:r>
              <a:rPr kumimoji="1" lang="ja-JP" altLang="en-US" sz="1200" dirty="0">
                <a:latin typeface="+mn-ea"/>
                <a:ea typeface="+mn-ea"/>
              </a:rPr>
              <a:t>パソコン、スマートフォンから</a:t>
            </a:r>
            <a:endParaRPr kumimoji="1" lang="en-US" altLang="ja-JP" sz="1200" dirty="0">
              <a:latin typeface="+mn-ea"/>
              <a:ea typeface="+mn-ea"/>
            </a:endParaRPr>
          </a:p>
        </p:txBody>
      </p:sp>
      <p:sp>
        <p:nvSpPr>
          <p:cNvPr id="51" name="正方形/長方形 50">
            <a:extLst>
              <a:ext uri="{FF2B5EF4-FFF2-40B4-BE49-F238E27FC236}">
                <a16:creationId xmlns:a16="http://schemas.microsoft.com/office/drawing/2014/main" id="{50056ACB-FD2C-F0FA-7B2F-0E29779C0CE2}"/>
              </a:ext>
            </a:extLst>
          </p:cNvPr>
          <p:cNvSpPr/>
          <p:nvPr/>
        </p:nvSpPr>
        <p:spPr>
          <a:xfrm>
            <a:off x="6320322" y="5698861"/>
            <a:ext cx="2147979" cy="310551"/>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楕円 18">
            <a:extLst>
              <a:ext uri="{FF2B5EF4-FFF2-40B4-BE49-F238E27FC236}">
                <a16:creationId xmlns:a16="http://schemas.microsoft.com/office/drawing/2014/main" id="{0A033698-7291-57D5-CDFD-4A13C41AA2D7}"/>
              </a:ext>
            </a:extLst>
          </p:cNvPr>
          <p:cNvSpPr/>
          <p:nvPr/>
        </p:nvSpPr>
        <p:spPr>
          <a:xfrm>
            <a:off x="8185980" y="5758581"/>
            <a:ext cx="142336" cy="142336"/>
          </a:xfrm>
          <a:prstGeom prst="ellipse">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54" name="直線コネクタ 53">
            <a:extLst>
              <a:ext uri="{FF2B5EF4-FFF2-40B4-BE49-F238E27FC236}">
                <a16:creationId xmlns:a16="http://schemas.microsoft.com/office/drawing/2014/main" id="{360D5010-8963-3113-15F8-0C4BDE3D71BC}"/>
              </a:ext>
            </a:extLst>
          </p:cNvPr>
          <p:cNvCxnSpPr>
            <a:cxnSpLocks/>
            <a:stCxn id="53" idx="5"/>
          </p:cNvCxnSpPr>
          <p:nvPr/>
        </p:nvCxnSpPr>
        <p:spPr>
          <a:xfrm>
            <a:off x="8307471" y="5880072"/>
            <a:ext cx="66133" cy="72603"/>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55" name="テキスト ボックス 54">
            <a:extLst>
              <a:ext uri="{FF2B5EF4-FFF2-40B4-BE49-F238E27FC236}">
                <a16:creationId xmlns:a16="http://schemas.microsoft.com/office/drawing/2014/main" id="{B870C60E-F284-9D93-EA54-151D56055CA6}"/>
              </a:ext>
            </a:extLst>
          </p:cNvPr>
          <p:cNvSpPr txBox="1"/>
          <p:nvPr/>
        </p:nvSpPr>
        <p:spPr>
          <a:xfrm>
            <a:off x="6380750" y="5755228"/>
            <a:ext cx="1725945" cy="226216"/>
          </a:xfrm>
          <a:prstGeom prst="rect">
            <a:avLst/>
          </a:prstGeom>
          <a:noFill/>
        </p:spPr>
        <p:txBody>
          <a:bodyPr wrap="square" lIns="0" tIns="0" rIns="0" bIns="0" rtlCol="0">
            <a:spAutoFit/>
          </a:bodyPr>
          <a:lstStyle/>
          <a:p>
            <a:pPr algn="just">
              <a:lnSpc>
                <a:spcPct val="105000"/>
              </a:lnSpc>
            </a:pPr>
            <a:r>
              <a:rPr kumimoji="1" lang="ja-JP" altLang="en-US" sz="1400" b="1" dirty="0">
                <a:latin typeface="+mn-ea"/>
              </a:rPr>
              <a:t>財政教育プログラム</a:t>
            </a:r>
            <a:endParaRPr kumimoji="1" lang="en-US" altLang="ja-JP" sz="1400" b="1" dirty="0">
              <a:latin typeface="+mn-ea"/>
              <a:ea typeface="+mn-ea"/>
            </a:endParaRPr>
          </a:p>
        </p:txBody>
      </p:sp>
      <p:sp>
        <p:nvSpPr>
          <p:cNvPr id="56" name="テキスト ボックス 55">
            <a:extLst>
              <a:ext uri="{FF2B5EF4-FFF2-40B4-BE49-F238E27FC236}">
                <a16:creationId xmlns:a16="http://schemas.microsoft.com/office/drawing/2014/main" id="{BD5DF5DF-2DE7-1149-6588-E1F0D87E394A}"/>
              </a:ext>
            </a:extLst>
          </p:cNvPr>
          <p:cNvSpPr txBox="1"/>
          <p:nvPr/>
        </p:nvSpPr>
        <p:spPr>
          <a:xfrm>
            <a:off x="5724937" y="6038510"/>
            <a:ext cx="3119469" cy="374141"/>
          </a:xfrm>
          <a:prstGeom prst="rect">
            <a:avLst/>
          </a:prstGeom>
          <a:noFill/>
        </p:spPr>
        <p:txBody>
          <a:bodyPr wrap="square" lIns="0" tIns="0" rIns="0" bIns="0" rtlCol="0">
            <a:spAutoFit/>
          </a:bodyPr>
          <a:lstStyle/>
          <a:p>
            <a:pPr algn="just">
              <a:lnSpc>
                <a:spcPct val="105000"/>
              </a:lnSpc>
            </a:pPr>
            <a:r>
              <a:rPr kumimoji="1" lang="en-US" altLang="ja-JP" sz="1200" dirty="0">
                <a:hlinkClick r:id="rId4"/>
              </a:rPr>
              <a:t>https://www.mof.go.jp/public_relations/zaisei_kyouiku/zaisei_kyouiku_program/index.html</a:t>
            </a:r>
            <a:endParaRPr kumimoji="1" lang="en-US" altLang="ja-JP" sz="1200" dirty="0">
              <a:ea typeface="+mn-ea"/>
            </a:endParaRPr>
          </a:p>
        </p:txBody>
      </p:sp>
      <p:pic>
        <p:nvPicPr>
          <p:cNvPr id="5" name="図 4"/>
          <p:cNvPicPr>
            <a:picLocks noChangeAspect="1"/>
          </p:cNvPicPr>
          <p:nvPr/>
        </p:nvPicPr>
        <p:blipFill>
          <a:blip r:embed="rId5"/>
          <a:stretch>
            <a:fillRect/>
          </a:stretch>
        </p:blipFill>
        <p:spPr>
          <a:xfrm>
            <a:off x="6006077" y="1860871"/>
            <a:ext cx="3535487" cy="2432120"/>
          </a:xfrm>
          <a:prstGeom prst="rect">
            <a:avLst/>
          </a:prstGeom>
        </p:spPr>
      </p:pic>
      <p:pic>
        <p:nvPicPr>
          <p:cNvPr id="52" name="図 51"/>
          <p:cNvPicPr>
            <a:picLocks noChangeAspect="1"/>
          </p:cNvPicPr>
          <p:nvPr/>
        </p:nvPicPr>
        <p:blipFill>
          <a:blip r:embed="rId6"/>
          <a:stretch>
            <a:fillRect/>
          </a:stretch>
        </p:blipFill>
        <p:spPr>
          <a:xfrm>
            <a:off x="1518964" y="1844728"/>
            <a:ext cx="3069755" cy="2363531"/>
          </a:xfrm>
          <a:prstGeom prst="rect">
            <a:avLst/>
          </a:prstGeom>
        </p:spPr>
      </p:pic>
    </p:spTree>
    <p:extLst>
      <p:ext uri="{BB962C8B-B14F-4D97-AF65-F5344CB8AC3E}">
        <p14:creationId xmlns:p14="http://schemas.microsoft.com/office/powerpoint/2010/main" val="329508720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 name="フリーフォーム: 図形 58">
            <a:extLst>
              <a:ext uri="{FF2B5EF4-FFF2-40B4-BE49-F238E27FC236}">
                <a16:creationId xmlns:a16="http://schemas.microsoft.com/office/drawing/2014/main" id="{577F0DF8-827C-2FE5-54DA-25D6F07CF52F}"/>
              </a:ext>
            </a:extLst>
          </p:cNvPr>
          <p:cNvSpPr/>
          <p:nvPr/>
        </p:nvSpPr>
        <p:spPr>
          <a:xfrm flipH="1">
            <a:off x="7304070" y="2882689"/>
            <a:ext cx="2855105" cy="1107131"/>
          </a:xfrm>
          <a:custGeom>
            <a:avLst/>
            <a:gdLst>
              <a:gd name="connsiteX0" fmla="*/ 2388443 w 2855105"/>
              <a:gd name="connsiteY0" fmla="*/ 0 h 1107131"/>
              <a:gd name="connsiteX1" fmla="*/ 132767 w 2855105"/>
              <a:gd name="connsiteY1" fmla="*/ 0 h 1107131"/>
              <a:gd name="connsiteX2" fmla="*/ 0 w 2855105"/>
              <a:gd name="connsiteY2" fmla="*/ 132767 h 1107131"/>
              <a:gd name="connsiteX3" fmla="*/ 0 w 2855105"/>
              <a:gd name="connsiteY3" fmla="*/ 974364 h 1107131"/>
              <a:gd name="connsiteX4" fmla="*/ 132767 w 2855105"/>
              <a:gd name="connsiteY4" fmla="*/ 1107131 h 1107131"/>
              <a:gd name="connsiteX5" fmla="*/ 2388443 w 2855105"/>
              <a:gd name="connsiteY5" fmla="*/ 1107131 h 1107131"/>
              <a:gd name="connsiteX6" fmla="*/ 2521210 w 2855105"/>
              <a:gd name="connsiteY6" fmla="*/ 974364 h 1107131"/>
              <a:gd name="connsiteX7" fmla="*/ 2521210 w 2855105"/>
              <a:gd name="connsiteY7" fmla="*/ 673782 h 1107131"/>
              <a:gd name="connsiteX8" fmla="*/ 2855105 w 2855105"/>
              <a:gd name="connsiteY8" fmla="*/ 553566 h 1107131"/>
              <a:gd name="connsiteX9" fmla="*/ 2521210 w 2855105"/>
              <a:gd name="connsiteY9" fmla="*/ 433350 h 1107131"/>
              <a:gd name="connsiteX10" fmla="*/ 2521210 w 2855105"/>
              <a:gd name="connsiteY10" fmla="*/ 132767 h 1107131"/>
              <a:gd name="connsiteX11" fmla="*/ 2388443 w 2855105"/>
              <a:gd name="connsiteY11" fmla="*/ 0 h 1107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855105" h="1107131">
                <a:moveTo>
                  <a:pt x="2388443" y="0"/>
                </a:moveTo>
                <a:lnTo>
                  <a:pt x="132767" y="0"/>
                </a:lnTo>
                <a:cubicBezTo>
                  <a:pt x="59442" y="0"/>
                  <a:pt x="0" y="59442"/>
                  <a:pt x="0" y="132767"/>
                </a:cubicBezTo>
                <a:lnTo>
                  <a:pt x="0" y="974364"/>
                </a:lnTo>
                <a:cubicBezTo>
                  <a:pt x="0" y="1047689"/>
                  <a:pt x="59442" y="1107131"/>
                  <a:pt x="132767" y="1107131"/>
                </a:cubicBezTo>
                <a:lnTo>
                  <a:pt x="2388443" y="1107131"/>
                </a:lnTo>
                <a:cubicBezTo>
                  <a:pt x="2461768" y="1107131"/>
                  <a:pt x="2521210" y="1047689"/>
                  <a:pt x="2521210" y="974364"/>
                </a:cubicBezTo>
                <a:lnTo>
                  <a:pt x="2521210" y="673782"/>
                </a:lnTo>
                <a:lnTo>
                  <a:pt x="2855105" y="553566"/>
                </a:lnTo>
                <a:lnTo>
                  <a:pt x="2521210" y="433350"/>
                </a:lnTo>
                <a:lnTo>
                  <a:pt x="2521210" y="132767"/>
                </a:lnTo>
                <a:cubicBezTo>
                  <a:pt x="2521210" y="59442"/>
                  <a:pt x="2461768" y="0"/>
                  <a:pt x="2388443" y="0"/>
                </a:cubicBezTo>
                <a:close/>
              </a:path>
            </a:pathLst>
          </a:custGeom>
          <a:gradFill>
            <a:gsLst>
              <a:gs pos="100000">
                <a:srgbClr val="A9D9D6"/>
              </a:gs>
              <a:gs pos="0">
                <a:srgbClr val="FAFDFD"/>
              </a:gs>
            </a:gsLst>
            <a:lin ang="0" scaled="0"/>
          </a:gra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kumimoji="1" lang="ja-JP" altLang="en-US"/>
          </a:p>
        </p:txBody>
      </p:sp>
      <p:sp>
        <p:nvSpPr>
          <p:cNvPr id="55" name="フリーフォーム: 図形 54">
            <a:extLst>
              <a:ext uri="{FF2B5EF4-FFF2-40B4-BE49-F238E27FC236}">
                <a16:creationId xmlns:a16="http://schemas.microsoft.com/office/drawing/2014/main" id="{9C442467-8D3F-A846-8B85-4106757BA813}"/>
              </a:ext>
            </a:extLst>
          </p:cNvPr>
          <p:cNvSpPr/>
          <p:nvPr/>
        </p:nvSpPr>
        <p:spPr>
          <a:xfrm rot="5400000">
            <a:off x="1423204" y="2966001"/>
            <a:ext cx="1107131" cy="2855105"/>
          </a:xfrm>
          <a:custGeom>
            <a:avLst/>
            <a:gdLst>
              <a:gd name="connsiteX0" fmla="*/ 0 w 1107131"/>
              <a:gd name="connsiteY0" fmla="*/ 2722338 h 2855105"/>
              <a:gd name="connsiteX1" fmla="*/ 0 w 1107131"/>
              <a:gd name="connsiteY1" fmla="*/ 466662 h 2855105"/>
              <a:gd name="connsiteX2" fmla="*/ 132767 w 1107131"/>
              <a:gd name="connsiteY2" fmla="*/ 333895 h 2855105"/>
              <a:gd name="connsiteX3" fmla="*/ 433349 w 1107131"/>
              <a:gd name="connsiteY3" fmla="*/ 333895 h 2855105"/>
              <a:gd name="connsiteX4" fmla="*/ 553565 w 1107131"/>
              <a:gd name="connsiteY4" fmla="*/ 0 h 2855105"/>
              <a:gd name="connsiteX5" fmla="*/ 673781 w 1107131"/>
              <a:gd name="connsiteY5" fmla="*/ 333895 h 2855105"/>
              <a:gd name="connsiteX6" fmla="*/ 974364 w 1107131"/>
              <a:gd name="connsiteY6" fmla="*/ 333895 h 2855105"/>
              <a:gd name="connsiteX7" fmla="*/ 1107131 w 1107131"/>
              <a:gd name="connsiteY7" fmla="*/ 466662 h 2855105"/>
              <a:gd name="connsiteX8" fmla="*/ 1107131 w 1107131"/>
              <a:gd name="connsiteY8" fmla="*/ 2722338 h 2855105"/>
              <a:gd name="connsiteX9" fmla="*/ 974364 w 1107131"/>
              <a:gd name="connsiteY9" fmla="*/ 2855105 h 2855105"/>
              <a:gd name="connsiteX10" fmla="*/ 132767 w 1107131"/>
              <a:gd name="connsiteY10" fmla="*/ 2855105 h 2855105"/>
              <a:gd name="connsiteX11" fmla="*/ 0 w 1107131"/>
              <a:gd name="connsiteY11" fmla="*/ 2722338 h 28551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07131" h="2855105">
                <a:moveTo>
                  <a:pt x="0" y="2722338"/>
                </a:moveTo>
                <a:lnTo>
                  <a:pt x="0" y="466662"/>
                </a:lnTo>
                <a:cubicBezTo>
                  <a:pt x="0" y="393337"/>
                  <a:pt x="59442" y="333895"/>
                  <a:pt x="132767" y="333895"/>
                </a:cubicBezTo>
                <a:lnTo>
                  <a:pt x="433349" y="333895"/>
                </a:lnTo>
                <a:lnTo>
                  <a:pt x="553565" y="0"/>
                </a:lnTo>
                <a:lnTo>
                  <a:pt x="673781" y="333895"/>
                </a:lnTo>
                <a:lnTo>
                  <a:pt x="974364" y="333895"/>
                </a:lnTo>
                <a:cubicBezTo>
                  <a:pt x="1047689" y="333895"/>
                  <a:pt x="1107131" y="393337"/>
                  <a:pt x="1107131" y="466662"/>
                </a:cubicBezTo>
                <a:lnTo>
                  <a:pt x="1107131" y="2722338"/>
                </a:lnTo>
                <a:cubicBezTo>
                  <a:pt x="1107131" y="2795663"/>
                  <a:pt x="1047689" y="2855105"/>
                  <a:pt x="974364" y="2855105"/>
                </a:cubicBezTo>
                <a:lnTo>
                  <a:pt x="132767" y="2855105"/>
                </a:lnTo>
                <a:cubicBezTo>
                  <a:pt x="59442" y="2855105"/>
                  <a:pt x="0" y="2795663"/>
                  <a:pt x="0" y="2722338"/>
                </a:cubicBezTo>
                <a:close/>
              </a:path>
            </a:pathLst>
          </a:custGeom>
          <a:gradFill>
            <a:gsLst>
              <a:gs pos="0">
                <a:srgbClr val="A9D9D6"/>
              </a:gs>
              <a:gs pos="100000">
                <a:srgbClr val="FAFDFD"/>
              </a:gs>
            </a:gsLst>
            <a:lin ang="5400000" scaled="0"/>
          </a:gra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kumimoji="1" lang="ja-JP" altLang="en-US"/>
          </a:p>
        </p:txBody>
      </p:sp>
      <p:sp>
        <p:nvSpPr>
          <p:cNvPr id="58" name="フリーフォーム: 図形 57">
            <a:extLst>
              <a:ext uri="{FF2B5EF4-FFF2-40B4-BE49-F238E27FC236}">
                <a16:creationId xmlns:a16="http://schemas.microsoft.com/office/drawing/2014/main" id="{E9D1693A-6995-439C-1289-3B5CFE35BAF9}"/>
              </a:ext>
            </a:extLst>
          </p:cNvPr>
          <p:cNvSpPr/>
          <p:nvPr/>
        </p:nvSpPr>
        <p:spPr>
          <a:xfrm rot="5400000">
            <a:off x="1373078" y="1716653"/>
            <a:ext cx="1107131" cy="2855105"/>
          </a:xfrm>
          <a:custGeom>
            <a:avLst/>
            <a:gdLst>
              <a:gd name="connsiteX0" fmla="*/ 0 w 1107131"/>
              <a:gd name="connsiteY0" fmla="*/ 2722338 h 2855105"/>
              <a:gd name="connsiteX1" fmla="*/ 0 w 1107131"/>
              <a:gd name="connsiteY1" fmla="*/ 466662 h 2855105"/>
              <a:gd name="connsiteX2" fmla="*/ 132767 w 1107131"/>
              <a:gd name="connsiteY2" fmla="*/ 333895 h 2855105"/>
              <a:gd name="connsiteX3" fmla="*/ 433349 w 1107131"/>
              <a:gd name="connsiteY3" fmla="*/ 333895 h 2855105"/>
              <a:gd name="connsiteX4" fmla="*/ 553565 w 1107131"/>
              <a:gd name="connsiteY4" fmla="*/ 0 h 2855105"/>
              <a:gd name="connsiteX5" fmla="*/ 673781 w 1107131"/>
              <a:gd name="connsiteY5" fmla="*/ 333895 h 2855105"/>
              <a:gd name="connsiteX6" fmla="*/ 974364 w 1107131"/>
              <a:gd name="connsiteY6" fmla="*/ 333895 h 2855105"/>
              <a:gd name="connsiteX7" fmla="*/ 1107131 w 1107131"/>
              <a:gd name="connsiteY7" fmla="*/ 466662 h 2855105"/>
              <a:gd name="connsiteX8" fmla="*/ 1107131 w 1107131"/>
              <a:gd name="connsiteY8" fmla="*/ 2722338 h 2855105"/>
              <a:gd name="connsiteX9" fmla="*/ 974364 w 1107131"/>
              <a:gd name="connsiteY9" fmla="*/ 2855105 h 2855105"/>
              <a:gd name="connsiteX10" fmla="*/ 132767 w 1107131"/>
              <a:gd name="connsiteY10" fmla="*/ 2855105 h 2855105"/>
              <a:gd name="connsiteX11" fmla="*/ 0 w 1107131"/>
              <a:gd name="connsiteY11" fmla="*/ 2722338 h 28551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07131" h="2855105">
                <a:moveTo>
                  <a:pt x="0" y="2722338"/>
                </a:moveTo>
                <a:lnTo>
                  <a:pt x="0" y="466662"/>
                </a:lnTo>
                <a:cubicBezTo>
                  <a:pt x="0" y="393337"/>
                  <a:pt x="59442" y="333895"/>
                  <a:pt x="132767" y="333895"/>
                </a:cubicBezTo>
                <a:lnTo>
                  <a:pt x="433349" y="333895"/>
                </a:lnTo>
                <a:lnTo>
                  <a:pt x="553565" y="0"/>
                </a:lnTo>
                <a:lnTo>
                  <a:pt x="673781" y="333895"/>
                </a:lnTo>
                <a:lnTo>
                  <a:pt x="974364" y="333895"/>
                </a:lnTo>
                <a:cubicBezTo>
                  <a:pt x="1047689" y="333895"/>
                  <a:pt x="1107131" y="393337"/>
                  <a:pt x="1107131" y="466662"/>
                </a:cubicBezTo>
                <a:lnTo>
                  <a:pt x="1107131" y="2722338"/>
                </a:lnTo>
                <a:cubicBezTo>
                  <a:pt x="1107131" y="2795663"/>
                  <a:pt x="1047689" y="2855105"/>
                  <a:pt x="974364" y="2855105"/>
                </a:cubicBezTo>
                <a:lnTo>
                  <a:pt x="132767" y="2855105"/>
                </a:lnTo>
                <a:cubicBezTo>
                  <a:pt x="59442" y="2855105"/>
                  <a:pt x="0" y="2795663"/>
                  <a:pt x="0" y="2722338"/>
                </a:cubicBezTo>
                <a:close/>
              </a:path>
            </a:pathLst>
          </a:custGeom>
          <a:gradFill>
            <a:gsLst>
              <a:gs pos="0">
                <a:srgbClr val="A9D9D6"/>
              </a:gs>
              <a:gs pos="100000">
                <a:srgbClr val="FAFDFD"/>
              </a:gs>
            </a:gsLst>
            <a:lin ang="5400000" scaled="0"/>
          </a:gra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kumimoji="1" lang="ja-JP" altLang="en-US"/>
          </a:p>
        </p:txBody>
      </p:sp>
      <p:sp>
        <p:nvSpPr>
          <p:cNvPr id="7" name="角丸四角形 6"/>
          <p:cNvSpPr/>
          <p:nvPr/>
        </p:nvSpPr>
        <p:spPr>
          <a:xfrm>
            <a:off x="387856" y="2377787"/>
            <a:ext cx="9932583" cy="4718518"/>
          </a:xfrm>
          <a:prstGeom prst="roundRect">
            <a:avLst>
              <a:gd name="adj" fmla="val 5923"/>
            </a:avLst>
          </a:prstGeom>
          <a:noFill/>
          <a:ln w="31750">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4" name="タイトル 3">
            <a:extLst>
              <a:ext uri="{FF2B5EF4-FFF2-40B4-BE49-F238E27FC236}">
                <a16:creationId xmlns:a16="http://schemas.microsoft.com/office/drawing/2014/main" id="{C1734CCE-90DB-B9FF-9090-D1DF523CC463}"/>
              </a:ext>
            </a:extLst>
          </p:cNvPr>
          <p:cNvSpPr>
            <a:spLocks noGrp="1"/>
          </p:cNvSpPr>
          <p:nvPr>
            <p:ph type="ctrTitle"/>
          </p:nvPr>
        </p:nvSpPr>
        <p:spPr/>
        <p:txBody>
          <a:bodyPr/>
          <a:lstStyle/>
          <a:p>
            <a:r>
              <a:rPr lang="ja-JP" altLang="en-US" dirty="0"/>
              <a:t>税は何のためにあるのだろうか</a:t>
            </a:r>
          </a:p>
        </p:txBody>
      </p:sp>
      <p:sp>
        <p:nvSpPr>
          <p:cNvPr id="5" name="テキスト ボックス 4">
            <a:extLst>
              <a:ext uri="{FF2B5EF4-FFF2-40B4-BE49-F238E27FC236}">
                <a16:creationId xmlns:a16="http://schemas.microsoft.com/office/drawing/2014/main" id="{C92DCC36-0E3F-E56C-603F-AB5FE07C7548}"/>
              </a:ext>
            </a:extLst>
          </p:cNvPr>
          <p:cNvSpPr txBox="1"/>
          <p:nvPr/>
        </p:nvSpPr>
        <p:spPr>
          <a:xfrm>
            <a:off x="387856" y="115182"/>
            <a:ext cx="222470" cy="307777"/>
          </a:xfrm>
          <a:prstGeom prst="rect">
            <a:avLst/>
          </a:prstGeom>
          <a:noFill/>
        </p:spPr>
        <p:txBody>
          <a:bodyPr wrap="none" lIns="0" tIns="0" rIns="0" bIns="0" rtlCol="0">
            <a:noAutofit/>
          </a:bodyPr>
          <a:lstStyle/>
          <a:p>
            <a:pPr algn="ctr"/>
            <a:r>
              <a:rPr kumimoji="1" lang="en-US" altLang="ja-JP" sz="2000" dirty="0">
                <a:latin typeface="+mj-lt"/>
                <a:ea typeface="+mj-ea"/>
              </a:rPr>
              <a:t>1</a:t>
            </a:r>
            <a:endParaRPr kumimoji="1" lang="ja-JP" altLang="en-US" sz="2000" dirty="0">
              <a:latin typeface="+mj-lt"/>
              <a:ea typeface="+mj-ea"/>
            </a:endParaRPr>
          </a:p>
        </p:txBody>
      </p:sp>
      <p:sp>
        <p:nvSpPr>
          <p:cNvPr id="12" name="四角形: 角を丸くする 11">
            <a:extLst>
              <a:ext uri="{FF2B5EF4-FFF2-40B4-BE49-F238E27FC236}">
                <a16:creationId xmlns:a16="http://schemas.microsoft.com/office/drawing/2014/main" id="{5A9DEB94-B8DE-ECE5-0B7E-842C0B3C80BA}"/>
              </a:ext>
            </a:extLst>
          </p:cNvPr>
          <p:cNvSpPr/>
          <p:nvPr/>
        </p:nvSpPr>
        <p:spPr>
          <a:xfrm>
            <a:off x="356497" y="776288"/>
            <a:ext cx="9964738" cy="386122"/>
          </a:xfrm>
          <a:prstGeom prst="roundRect">
            <a:avLst>
              <a:gd name="adj" fmla="val 17106"/>
            </a:avLst>
          </a:prstGeom>
          <a:solidFill>
            <a:srgbClr val="0068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3" name="テキスト ボックス 12">
            <a:extLst>
              <a:ext uri="{FF2B5EF4-FFF2-40B4-BE49-F238E27FC236}">
                <a16:creationId xmlns:a16="http://schemas.microsoft.com/office/drawing/2014/main" id="{61128597-02CC-7587-41A4-4CCCB7FFC094}"/>
              </a:ext>
            </a:extLst>
          </p:cNvPr>
          <p:cNvSpPr txBox="1"/>
          <p:nvPr/>
        </p:nvSpPr>
        <p:spPr>
          <a:xfrm>
            <a:off x="1791012" y="842620"/>
            <a:ext cx="7112964" cy="307777"/>
          </a:xfrm>
          <a:prstGeom prst="rect">
            <a:avLst/>
          </a:prstGeom>
          <a:noFill/>
        </p:spPr>
        <p:txBody>
          <a:bodyPr wrap="square" lIns="0" tIns="0" rIns="0" bIns="0" rtlCol="0">
            <a:spAutoFit/>
          </a:bodyPr>
          <a:lstStyle/>
          <a:p>
            <a:pPr algn="ctr">
              <a:tabLst>
                <a:tab pos="8693150" algn="ctr"/>
              </a:tabLst>
            </a:pPr>
            <a:r>
              <a:rPr kumimoji="1" lang="ja-JP" altLang="en-US" sz="2000" b="1" dirty="0">
                <a:solidFill>
                  <a:schemeClr val="bg1"/>
                </a:solidFill>
                <a:latin typeface="+mn-ea"/>
              </a:rPr>
              <a:t>皆さんは「税」にどのようなイメージを持っていますか？</a:t>
            </a:r>
          </a:p>
        </p:txBody>
      </p:sp>
      <p:sp>
        <p:nvSpPr>
          <p:cNvPr id="3" name="テキスト ボックス 2">
            <a:extLst>
              <a:ext uri="{FF2B5EF4-FFF2-40B4-BE49-F238E27FC236}">
                <a16:creationId xmlns:a16="http://schemas.microsoft.com/office/drawing/2014/main" id="{DBD73A8E-1455-72CE-0EA6-EAADE4133CA3}"/>
              </a:ext>
            </a:extLst>
          </p:cNvPr>
          <p:cNvSpPr txBox="1"/>
          <p:nvPr/>
        </p:nvSpPr>
        <p:spPr>
          <a:xfrm>
            <a:off x="10185641" y="7205663"/>
            <a:ext cx="134798" cy="153888"/>
          </a:xfrm>
          <a:prstGeom prst="rect">
            <a:avLst/>
          </a:prstGeom>
          <a:noFill/>
        </p:spPr>
        <p:txBody>
          <a:bodyPr vert="horz" wrap="none" lIns="0" tIns="0" rIns="0" bIns="0" rtlCol="0">
            <a:noAutofit/>
          </a:bodyPr>
          <a:lstStyle/>
          <a:p>
            <a:pPr algn="r"/>
            <a:r>
              <a:rPr kumimoji="1" lang="en-US" altLang="ja-JP" sz="1000" dirty="0"/>
              <a:t>1</a:t>
            </a:r>
            <a:endParaRPr kumimoji="1" lang="ja-JP" altLang="en-US" sz="1000" dirty="0"/>
          </a:p>
        </p:txBody>
      </p:sp>
      <p:sp>
        <p:nvSpPr>
          <p:cNvPr id="6" name="正方形/長方形 5"/>
          <p:cNvSpPr/>
          <p:nvPr/>
        </p:nvSpPr>
        <p:spPr>
          <a:xfrm>
            <a:off x="365124" y="1298084"/>
            <a:ext cx="10164321" cy="27699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t" anchorCtr="0">
            <a:spAutoFit/>
          </a:bodyPr>
          <a:lstStyle/>
          <a:p>
            <a:pPr>
              <a:spcBef>
                <a:spcPct val="0"/>
              </a:spcBef>
            </a:pPr>
            <a:r>
              <a:rPr lang="ja-JP" altLang="en-US" spc="-30" dirty="0">
                <a:solidFill>
                  <a:schemeClr val="tx1"/>
                </a:solidFill>
                <a:latin typeface="+mn-ea"/>
              </a:rPr>
              <a:t>わたしたちの身の回りには、国や地方公共団体によ</a:t>
            </a:r>
            <a:r>
              <a:rPr lang="ja-JP" altLang="en-US" dirty="0">
                <a:solidFill>
                  <a:schemeClr val="tx1"/>
                </a:solidFill>
                <a:latin typeface="+mn-ea"/>
              </a:rPr>
              <a:t>る「公共サービス</a:t>
            </a:r>
            <a:r>
              <a:rPr lang="ja-JP" altLang="en-US" spc="-300" dirty="0">
                <a:solidFill>
                  <a:schemeClr val="tx1"/>
                </a:solidFill>
                <a:latin typeface="+mn-ea"/>
              </a:rPr>
              <a:t>」や</a:t>
            </a:r>
            <a:r>
              <a:rPr lang="ja-JP" altLang="en-US" dirty="0">
                <a:solidFill>
                  <a:schemeClr val="tx1"/>
                </a:solidFill>
                <a:latin typeface="+mn-ea"/>
              </a:rPr>
              <a:t>「公共施設」</a:t>
            </a:r>
            <a:r>
              <a:rPr lang="ja-JP" altLang="en-US" spc="-30" dirty="0">
                <a:solidFill>
                  <a:schemeClr val="tx1"/>
                </a:solidFill>
                <a:latin typeface="+mn-ea"/>
              </a:rPr>
              <a:t>があります</a:t>
            </a:r>
            <a:r>
              <a:rPr lang="ja-JP" altLang="en-US" spc="-300" dirty="0">
                <a:solidFill>
                  <a:schemeClr val="tx1"/>
                </a:solidFill>
                <a:latin typeface="+mn-ea"/>
              </a:rPr>
              <a:t>。</a:t>
            </a:r>
            <a:endParaRPr kumimoji="1" lang="ja-JP" altLang="en-US" spc="-300" dirty="0">
              <a:solidFill>
                <a:schemeClr val="tx1"/>
              </a:solidFill>
            </a:endParaRPr>
          </a:p>
        </p:txBody>
      </p:sp>
      <p:grpSp>
        <p:nvGrpSpPr>
          <p:cNvPr id="42" name="グループ化 41">
            <a:extLst>
              <a:ext uri="{FF2B5EF4-FFF2-40B4-BE49-F238E27FC236}">
                <a16:creationId xmlns:a16="http://schemas.microsoft.com/office/drawing/2014/main" id="{4E4ADFF9-1DF2-738B-C075-418F0A18385D}"/>
              </a:ext>
            </a:extLst>
          </p:cNvPr>
          <p:cNvGrpSpPr/>
          <p:nvPr/>
        </p:nvGrpSpPr>
        <p:grpSpPr>
          <a:xfrm>
            <a:off x="381660" y="1694550"/>
            <a:ext cx="9926906" cy="539541"/>
            <a:chOff x="381660" y="6561825"/>
            <a:chExt cx="9926906" cy="539541"/>
          </a:xfrm>
        </p:grpSpPr>
        <p:sp>
          <p:nvSpPr>
            <p:cNvPr id="40" name="四角形: 角を丸くする 39">
              <a:extLst>
                <a:ext uri="{FF2B5EF4-FFF2-40B4-BE49-F238E27FC236}">
                  <a16:creationId xmlns:a16="http://schemas.microsoft.com/office/drawing/2014/main" id="{A9E44AD8-CB42-26C5-4421-2F398A015EFD}"/>
                </a:ext>
              </a:extLst>
            </p:cNvPr>
            <p:cNvSpPr/>
            <p:nvPr/>
          </p:nvSpPr>
          <p:spPr>
            <a:xfrm>
              <a:off x="381660" y="6561825"/>
              <a:ext cx="9926906" cy="529087"/>
            </a:xfrm>
            <a:prstGeom prst="roundRect">
              <a:avLst>
                <a:gd name="adj" fmla="val 24010"/>
              </a:avLst>
            </a:prstGeom>
            <a:solidFill>
              <a:srgbClr val="FFFF00"/>
            </a:solid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9" name="正方形/長方形 38">
              <a:extLst>
                <a:ext uri="{FF2B5EF4-FFF2-40B4-BE49-F238E27FC236}">
                  <a16:creationId xmlns:a16="http://schemas.microsoft.com/office/drawing/2014/main" id="{3CE79DE7-6466-B806-77FE-B420BC2F6496}"/>
                </a:ext>
              </a:extLst>
            </p:cNvPr>
            <p:cNvSpPr/>
            <p:nvPr/>
          </p:nvSpPr>
          <p:spPr>
            <a:xfrm>
              <a:off x="3418944" y="6639701"/>
              <a:ext cx="3852337" cy="46166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t" anchorCtr="0">
              <a:spAutoFit/>
            </a:bodyPr>
            <a:lstStyle/>
            <a:p>
              <a:pPr algn="ctr">
                <a:spcBef>
                  <a:spcPct val="0"/>
                </a:spcBef>
              </a:pPr>
              <a:r>
                <a:rPr lang="ja-JP" altLang="en-US" sz="3000" b="1" spc="-30" dirty="0">
                  <a:solidFill>
                    <a:srgbClr val="FF0000"/>
                  </a:solidFill>
                  <a:latin typeface="+mn-ea"/>
                </a:rPr>
                <a:t>「税</a:t>
              </a:r>
              <a:r>
                <a:rPr lang="ja-JP" altLang="en-US" sz="3000" b="1" spc="-300" dirty="0">
                  <a:solidFill>
                    <a:srgbClr val="FF0000"/>
                  </a:solidFill>
                  <a:latin typeface="+mn-ea"/>
                </a:rPr>
                <a:t>」</a:t>
              </a:r>
              <a:r>
                <a:rPr lang="ja-JP" altLang="en-US" sz="2000" b="1" spc="-30" dirty="0">
                  <a:solidFill>
                    <a:schemeClr val="tx1"/>
                  </a:solidFill>
                  <a:latin typeface="+mn-ea"/>
                </a:rPr>
                <a:t>により賄われています</a:t>
              </a:r>
              <a:r>
                <a:rPr lang="ja-JP" altLang="en-US" sz="2000" b="1" spc="-300" dirty="0">
                  <a:solidFill>
                    <a:schemeClr val="tx1"/>
                  </a:solidFill>
                  <a:latin typeface="+mn-ea"/>
                </a:rPr>
                <a:t>。</a:t>
              </a:r>
              <a:endParaRPr lang="ja-JP" altLang="en-US" sz="2400" b="1" spc="-300" dirty="0">
                <a:solidFill>
                  <a:schemeClr val="tx1"/>
                </a:solidFill>
                <a:latin typeface="+mn-ea"/>
              </a:endParaRPr>
            </a:p>
          </p:txBody>
        </p:sp>
      </p:grpSp>
      <p:sp>
        <p:nvSpPr>
          <p:cNvPr id="21" name="Rectangle 42"/>
          <p:cNvSpPr>
            <a:spLocks noChangeArrowheads="1"/>
          </p:cNvSpPr>
          <p:nvPr/>
        </p:nvSpPr>
        <p:spPr bwMode="auto">
          <a:xfrm>
            <a:off x="682247" y="3940385"/>
            <a:ext cx="1611018" cy="10061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miter lim="800000"/>
                <a:headEnd/>
                <a:tailEnd/>
              </a14:hiddenLine>
            </a:ext>
          </a:extLst>
        </p:spPr>
        <p:txBody>
          <a:bodyPr wrap="none" lIns="0" tIns="0" rIns="0" bIns="0">
            <a:noAutofit/>
          </a:bodyPr>
          <a:lstStyle>
            <a:lvl1pPr>
              <a:spcBef>
                <a:spcPct val="20000"/>
              </a:spcBef>
              <a:buChar char="•"/>
              <a:defRPr kumimoji="1" sz="3200">
                <a:solidFill>
                  <a:schemeClr val="tx1"/>
                </a:solidFill>
                <a:latin typeface="Times" panose="02020603050405020304" pitchFamily="18" charset="0"/>
                <a:ea typeface="Osaka" charset="-128"/>
              </a:defRPr>
            </a:lvl1pPr>
            <a:lvl2pPr marL="742950" indent="-285750">
              <a:spcBef>
                <a:spcPct val="20000"/>
              </a:spcBef>
              <a:buChar char="–"/>
              <a:defRPr kumimoji="1" sz="2800">
                <a:solidFill>
                  <a:schemeClr val="tx1"/>
                </a:solidFill>
                <a:latin typeface="Times" panose="02020603050405020304" pitchFamily="18" charset="0"/>
                <a:ea typeface="Osaka" charset="-128"/>
              </a:defRPr>
            </a:lvl2pPr>
            <a:lvl3pPr marL="1143000" indent="-228600">
              <a:spcBef>
                <a:spcPct val="20000"/>
              </a:spcBef>
              <a:buChar char="•"/>
              <a:defRPr kumimoji="1" sz="2400">
                <a:solidFill>
                  <a:schemeClr val="tx1"/>
                </a:solidFill>
                <a:latin typeface="Times" panose="02020603050405020304" pitchFamily="18" charset="0"/>
                <a:ea typeface="Osaka" charset="-128"/>
              </a:defRPr>
            </a:lvl3pPr>
            <a:lvl4pPr marL="1600200" indent="-228600">
              <a:spcBef>
                <a:spcPct val="20000"/>
              </a:spcBef>
              <a:buChar char="–"/>
              <a:defRPr kumimoji="1" sz="2000">
                <a:solidFill>
                  <a:schemeClr val="tx1"/>
                </a:solidFill>
                <a:latin typeface="Times" panose="02020603050405020304" pitchFamily="18" charset="0"/>
                <a:ea typeface="Osaka" charset="-128"/>
              </a:defRPr>
            </a:lvl4pPr>
            <a:lvl5pPr marL="2057400" indent="-228600">
              <a:spcBef>
                <a:spcPct val="20000"/>
              </a:spcBef>
              <a:buChar char="»"/>
              <a:defRPr kumimoji="1" sz="2000">
                <a:solidFill>
                  <a:schemeClr val="tx1"/>
                </a:solidFill>
                <a:latin typeface="Times" panose="02020603050405020304" pitchFamily="18" charset="0"/>
                <a:ea typeface="Osaka" charset="-128"/>
              </a:defRPr>
            </a:lvl5pPr>
            <a:lvl6pPr marL="25146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6pPr>
            <a:lvl7pPr marL="29718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7pPr>
            <a:lvl8pPr marL="34290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8pPr>
            <a:lvl9pPr marL="38862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9pPr>
          </a:lstStyle>
          <a:p>
            <a:pPr eaLnBrk="1" hangingPunct="1">
              <a:spcBef>
                <a:spcPct val="0"/>
              </a:spcBef>
              <a:buFontTx/>
              <a:buNone/>
            </a:pPr>
            <a:r>
              <a:rPr lang="ja-JP" altLang="en-US" sz="1600" b="1" dirty="0">
                <a:solidFill>
                  <a:schemeClr val="hlink"/>
                </a:solidFill>
                <a:latin typeface="メイリオ" panose="020B0604030504040204" pitchFamily="50" charset="-128"/>
                <a:ea typeface="メイリオ" panose="020B0604030504040204" pitchFamily="50" charset="-128"/>
              </a:rPr>
              <a:t>警察費・消防費</a:t>
            </a:r>
          </a:p>
          <a:p>
            <a:pPr eaLnBrk="1" hangingPunct="1">
              <a:spcBef>
                <a:spcPct val="0"/>
              </a:spcBef>
              <a:buFontTx/>
              <a:buNone/>
            </a:pPr>
            <a:r>
              <a:rPr lang="ja-JP" altLang="en-US" sz="1600" b="1" dirty="0">
                <a:solidFill>
                  <a:schemeClr val="hlink"/>
                </a:solidFill>
                <a:latin typeface="メイリオ" panose="020B0604030504040204" pitchFamily="50" charset="-128"/>
                <a:ea typeface="メイリオ" panose="020B0604030504040204" pitchFamily="50" charset="-128"/>
              </a:rPr>
              <a:t>（令和４年度）</a:t>
            </a:r>
          </a:p>
          <a:p>
            <a:pPr eaLnBrk="1" hangingPunct="1">
              <a:spcBef>
                <a:spcPct val="0"/>
              </a:spcBef>
              <a:buFontTx/>
              <a:buNone/>
            </a:pPr>
            <a:r>
              <a:rPr lang="ja-JP" altLang="en-US" sz="1600" dirty="0">
                <a:latin typeface="メイリオ" panose="020B0604030504040204" pitchFamily="50" charset="-128"/>
                <a:ea typeface="メイリオ" panose="020B0604030504040204" pitchFamily="50" charset="-128"/>
              </a:rPr>
              <a:t>約５兆</a:t>
            </a:r>
            <a:r>
              <a:rPr lang="en-US" altLang="ja-JP" sz="1600" dirty="0">
                <a:latin typeface="メイリオ" panose="020B0604030504040204" pitchFamily="50" charset="-128"/>
                <a:ea typeface="メイリオ" panose="020B0604030504040204" pitchFamily="50" charset="-128"/>
              </a:rPr>
              <a:t>3,177</a:t>
            </a:r>
            <a:r>
              <a:rPr lang="ja-JP" altLang="en-US" sz="1600" dirty="0">
                <a:latin typeface="メイリオ" panose="020B0604030504040204" pitchFamily="50" charset="-128"/>
                <a:ea typeface="メイリオ" panose="020B0604030504040204" pitchFamily="50" charset="-128"/>
              </a:rPr>
              <a:t>億円（</a:t>
            </a:r>
            <a:r>
              <a:rPr lang="en-US" altLang="ja-JP" sz="1600" dirty="0">
                <a:latin typeface="メイリオ" panose="020B0604030504040204" pitchFamily="50" charset="-128"/>
                <a:ea typeface="メイリオ" panose="020B0604030504040204" pitchFamily="50" charset="-128"/>
              </a:rPr>
              <a:t>※</a:t>
            </a:r>
            <a:r>
              <a:rPr lang="ja-JP" altLang="en-US" sz="1600" dirty="0">
                <a:latin typeface="メイリオ" panose="020B0604030504040204" pitchFamily="50" charset="-128"/>
                <a:ea typeface="メイリオ" panose="020B0604030504040204" pitchFamily="50" charset="-128"/>
              </a:rPr>
              <a:t>２）</a:t>
            </a:r>
            <a:endParaRPr lang="en-US" altLang="ja-JP" sz="1600" dirty="0">
              <a:latin typeface="メイリオ" panose="020B0604030504040204" pitchFamily="50" charset="-128"/>
              <a:ea typeface="メイリオ" panose="020B0604030504040204" pitchFamily="50" charset="-128"/>
            </a:endParaRPr>
          </a:p>
          <a:p>
            <a:pPr eaLnBrk="1" hangingPunct="1">
              <a:spcBef>
                <a:spcPct val="0"/>
              </a:spcBef>
              <a:buFontTx/>
              <a:buNone/>
            </a:pPr>
            <a:r>
              <a:rPr lang="ja-JP" altLang="en-US" sz="1600" dirty="0">
                <a:latin typeface="メイリオ" panose="020B0604030504040204" pitchFamily="50" charset="-128"/>
                <a:ea typeface="メイリオ" panose="020B0604030504040204" pitchFamily="50" charset="-128"/>
              </a:rPr>
              <a:t>１人当たり 約</a:t>
            </a:r>
            <a:r>
              <a:rPr lang="en-US" altLang="ja-JP" sz="1600" dirty="0">
                <a:latin typeface="メイリオ" panose="020B0604030504040204" pitchFamily="50" charset="-128"/>
                <a:ea typeface="メイリオ" panose="020B0604030504040204" pitchFamily="50" charset="-128"/>
              </a:rPr>
              <a:t>42,560</a:t>
            </a:r>
            <a:r>
              <a:rPr lang="ja-JP" altLang="en-US" sz="1600" dirty="0">
                <a:latin typeface="メイリオ" panose="020B0604030504040204" pitchFamily="50" charset="-128"/>
                <a:ea typeface="メイリオ" panose="020B0604030504040204" pitchFamily="50" charset="-128"/>
              </a:rPr>
              <a:t>円</a:t>
            </a:r>
          </a:p>
        </p:txBody>
      </p:sp>
      <p:grpSp>
        <p:nvGrpSpPr>
          <p:cNvPr id="70" name="グループ化 69">
            <a:extLst>
              <a:ext uri="{FF2B5EF4-FFF2-40B4-BE49-F238E27FC236}">
                <a16:creationId xmlns:a16="http://schemas.microsoft.com/office/drawing/2014/main" id="{5E90EB62-B19B-D605-0394-9D1A3428E525}"/>
              </a:ext>
            </a:extLst>
          </p:cNvPr>
          <p:cNvGrpSpPr/>
          <p:nvPr/>
        </p:nvGrpSpPr>
        <p:grpSpPr>
          <a:xfrm>
            <a:off x="3441150" y="2504738"/>
            <a:ext cx="4152577" cy="2361364"/>
            <a:chOff x="3441150" y="2504738"/>
            <a:chExt cx="4152577" cy="2361364"/>
          </a:xfrm>
        </p:grpSpPr>
        <p:grpSp>
          <p:nvGrpSpPr>
            <p:cNvPr id="9" name="グループ化 8">
              <a:extLst>
                <a:ext uri="{FF2B5EF4-FFF2-40B4-BE49-F238E27FC236}">
                  <a16:creationId xmlns:a16="http://schemas.microsoft.com/office/drawing/2014/main" id="{D2209D33-8136-7EBC-14C8-3C917E076B71}"/>
                </a:ext>
              </a:extLst>
            </p:cNvPr>
            <p:cNvGrpSpPr/>
            <p:nvPr/>
          </p:nvGrpSpPr>
          <p:grpSpPr>
            <a:xfrm>
              <a:off x="3823650" y="2504738"/>
              <a:ext cx="3201670" cy="2275993"/>
              <a:chOff x="3823650" y="1837988"/>
              <a:chExt cx="3201670" cy="2275993"/>
            </a:xfrm>
          </p:grpSpPr>
          <p:grpSp>
            <p:nvGrpSpPr>
              <p:cNvPr id="81" name="グループ化 80">
                <a:extLst>
                  <a:ext uri="{FF2B5EF4-FFF2-40B4-BE49-F238E27FC236}">
                    <a16:creationId xmlns:a16="http://schemas.microsoft.com/office/drawing/2014/main" id="{29132274-C3C4-F7DE-1ED7-B2AD8A1DB2AC}"/>
                  </a:ext>
                </a:extLst>
              </p:cNvPr>
              <p:cNvGrpSpPr/>
              <p:nvPr/>
            </p:nvGrpSpPr>
            <p:grpSpPr>
              <a:xfrm>
                <a:off x="3823650" y="2285841"/>
                <a:ext cx="3201670" cy="1828140"/>
                <a:chOff x="3823650" y="2285841"/>
                <a:chExt cx="3201670" cy="1828140"/>
              </a:xfrm>
            </p:grpSpPr>
            <p:sp>
              <p:nvSpPr>
                <p:cNvPr id="57" name="楕円 56">
                  <a:extLst>
                    <a:ext uri="{FF2B5EF4-FFF2-40B4-BE49-F238E27FC236}">
                      <a16:creationId xmlns:a16="http://schemas.microsoft.com/office/drawing/2014/main" id="{F0840346-FF64-0986-09B6-BF19E27F3D90}"/>
                    </a:ext>
                  </a:extLst>
                </p:cNvPr>
                <p:cNvSpPr/>
                <p:nvPr/>
              </p:nvSpPr>
              <p:spPr>
                <a:xfrm>
                  <a:off x="3823650" y="2285841"/>
                  <a:ext cx="3201670" cy="1828140"/>
                </a:xfrm>
                <a:prstGeom prst="ellipse">
                  <a:avLst/>
                </a:prstGeom>
                <a:solidFill>
                  <a:srgbClr val="D3ED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56" name="楕円 55">
                  <a:extLst>
                    <a:ext uri="{FF2B5EF4-FFF2-40B4-BE49-F238E27FC236}">
                      <a16:creationId xmlns:a16="http://schemas.microsoft.com/office/drawing/2014/main" id="{8E37CD37-D083-9AFB-47AD-6D922BE7C749}"/>
                    </a:ext>
                  </a:extLst>
                </p:cNvPr>
                <p:cNvSpPr/>
                <p:nvPr/>
              </p:nvSpPr>
              <p:spPr>
                <a:xfrm>
                  <a:off x="3995357" y="2411702"/>
                  <a:ext cx="2858256" cy="1576418"/>
                </a:xfrm>
                <a:prstGeom prst="ellipse">
                  <a:avLst/>
                </a:prstGeom>
                <a:solidFill>
                  <a:srgbClr val="EAF6F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grpSp>
          <p:sp>
            <p:nvSpPr>
              <p:cNvPr id="24" name="Rectangle 45"/>
              <p:cNvSpPr>
                <a:spLocks noChangeArrowheads="1"/>
              </p:cNvSpPr>
              <p:nvPr/>
            </p:nvSpPr>
            <p:spPr bwMode="auto">
              <a:xfrm>
                <a:off x="4133294" y="2830261"/>
                <a:ext cx="2582383" cy="923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miter lim="800000"/>
                    <a:headEnd/>
                    <a:tailEnd/>
                  </a14:hiddenLine>
                </a:ext>
              </a:extLst>
            </p:spPr>
            <p:txBody>
              <a:bodyPr wrap="square" lIns="0" tIns="0" rIns="0" bIns="0">
                <a:spAutoFit/>
              </a:bodyPr>
              <a:lstStyle>
                <a:lvl1pPr>
                  <a:spcBef>
                    <a:spcPct val="20000"/>
                  </a:spcBef>
                  <a:buChar char="•"/>
                  <a:defRPr kumimoji="1" sz="3200">
                    <a:solidFill>
                      <a:schemeClr val="tx1"/>
                    </a:solidFill>
                    <a:latin typeface="Times" panose="02020603050405020304" pitchFamily="18" charset="0"/>
                    <a:ea typeface="Osaka" charset="-128"/>
                  </a:defRPr>
                </a:lvl1pPr>
                <a:lvl2pPr marL="742950" indent="-285750">
                  <a:spcBef>
                    <a:spcPct val="20000"/>
                  </a:spcBef>
                  <a:buChar char="–"/>
                  <a:defRPr kumimoji="1" sz="2800">
                    <a:solidFill>
                      <a:schemeClr val="tx1"/>
                    </a:solidFill>
                    <a:latin typeface="Times" panose="02020603050405020304" pitchFamily="18" charset="0"/>
                    <a:ea typeface="Osaka" charset="-128"/>
                  </a:defRPr>
                </a:lvl2pPr>
                <a:lvl3pPr marL="1143000" indent="-228600">
                  <a:spcBef>
                    <a:spcPct val="20000"/>
                  </a:spcBef>
                  <a:buChar char="•"/>
                  <a:defRPr kumimoji="1" sz="2400">
                    <a:solidFill>
                      <a:schemeClr val="tx1"/>
                    </a:solidFill>
                    <a:latin typeface="Times" panose="02020603050405020304" pitchFamily="18" charset="0"/>
                    <a:ea typeface="Osaka" charset="-128"/>
                  </a:defRPr>
                </a:lvl3pPr>
                <a:lvl4pPr marL="1600200" indent="-228600">
                  <a:spcBef>
                    <a:spcPct val="20000"/>
                  </a:spcBef>
                  <a:buChar char="–"/>
                  <a:defRPr kumimoji="1" sz="2000">
                    <a:solidFill>
                      <a:schemeClr val="tx1"/>
                    </a:solidFill>
                    <a:latin typeface="Times" panose="02020603050405020304" pitchFamily="18" charset="0"/>
                    <a:ea typeface="Osaka" charset="-128"/>
                  </a:defRPr>
                </a:lvl4pPr>
                <a:lvl5pPr marL="2057400" indent="-228600">
                  <a:spcBef>
                    <a:spcPct val="20000"/>
                  </a:spcBef>
                  <a:buChar char="»"/>
                  <a:defRPr kumimoji="1" sz="2000">
                    <a:solidFill>
                      <a:schemeClr val="tx1"/>
                    </a:solidFill>
                    <a:latin typeface="Times" panose="02020603050405020304" pitchFamily="18" charset="0"/>
                    <a:ea typeface="Osaka" charset="-128"/>
                  </a:defRPr>
                </a:lvl5pPr>
                <a:lvl6pPr marL="25146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6pPr>
                <a:lvl7pPr marL="29718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7pPr>
                <a:lvl8pPr marL="34290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8pPr>
                <a:lvl9pPr marL="38862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9pPr>
              </a:lstStyle>
              <a:p>
                <a:pPr algn="ctr">
                  <a:spcBef>
                    <a:spcPct val="0"/>
                  </a:spcBef>
                  <a:buNone/>
                </a:pPr>
                <a:r>
                  <a:rPr lang="ja-JP" altLang="en-US" sz="2000" b="1" dirty="0">
                    <a:latin typeface="メイリオ" panose="020B0604030504040204" pitchFamily="50" charset="-128"/>
                    <a:ea typeface="メイリオ" panose="020B0604030504040204" pitchFamily="50" charset="-128"/>
                  </a:rPr>
                  <a:t>警察</a:t>
                </a:r>
                <a:r>
                  <a:rPr lang="ja-JP" altLang="en-US" sz="2000" b="1" spc="-700" dirty="0">
                    <a:latin typeface="メイリオ" panose="020B0604030504040204" pitchFamily="50" charset="-128"/>
                    <a:ea typeface="メイリオ" panose="020B0604030504040204" pitchFamily="50" charset="-128"/>
                  </a:rPr>
                  <a:t>、</a:t>
                </a:r>
                <a:r>
                  <a:rPr lang="ja-JP" altLang="en-US" sz="2000" b="1" dirty="0">
                    <a:latin typeface="メイリオ" panose="020B0604030504040204" pitchFamily="50" charset="-128"/>
                    <a:ea typeface="メイリオ" panose="020B0604030504040204" pitchFamily="50" charset="-128"/>
                  </a:rPr>
                  <a:t>消防</a:t>
                </a:r>
                <a:r>
                  <a:rPr lang="ja-JP" altLang="en-US" sz="2000" b="1" spc="-800" dirty="0">
                    <a:latin typeface="メイリオ" panose="020B0604030504040204" pitchFamily="50" charset="-128"/>
                    <a:ea typeface="メイリオ" panose="020B0604030504040204" pitchFamily="50" charset="-128"/>
                  </a:rPr>
                  <a:t>、</a:t>
                </a:r>
              </a:p>
              <a:p>
                <a:pPr algn="ctr">
                  <a:spcBef>
                    <a:spcPct val="0"/>
                  </a:spcBef>
                  <a:buNone/>
                </a:pPr>
                <a:r>
                  <a:rPr lang="ja-JP" altLang="en-US" sz="2000" b="1" dirty="0">
                    <a:latin typeface="メイリオ" panose="020B0604030504040204" pitchFamily="50" charset="-128"/>
                    <a:ea typeface="メイリオ" panose="020B0604030504040204" pitchFamily="50" charset="-128"/>
                  </a:rPr>
                  <a:t>ゴミ収集</a:t>
                </a:r>
                <a:r>
                  <a:rPr lang="ja-JP" altLang="en-US" sz="2000" b="1" spc="-700" dirty="0">
                    <a:latin typeface="メイリオ" panose="020B0604030504040204" pitchFamily="50" charset="-128"/>
                    <a:ea typeface="メイリオ" panose="020B0604030504040204" pitchFamily="50" charset="-128"/>
                  </a:rPr>
                  <a:t>、</a:t>
                </a:r>
                <a:r>
                  <a:rPr lang="ja-JP" altLang="en-US" sz="2000" b="1" dirty="0">
                    <a:latin typeface="メイリオ" panose="020B0604030504040204" pitchFamily="50" charset="-128"/>
                    <a:ea typeface="メイリオ" panose="020B0604030504040204" pitchFamily="50" charset="-128"/>
                  </a:rPr>
                  <a:t>福祉</a:t>
                </a:r>
                <a:endParaRPr lang="en-US" altLang="ja-JP" sz="2000" b="1" dirty="0">
                  <a:latin typeface="メイリオ" panose="020B0604030504040204" pitchFamily="50" charset="-128"/>
                  <a:ea typeface="メイリオ" panose="020B0604030504040204" pitchFamily="50" charset="-128"/>
                </a:endParaRPr>
              </a:p>
              <a:p>
                <a:pPr algn="ctr" eaLnBrk="1" hangingPunct="1">
                  <a:spcBef>
                    <a:spcPct val="0"/>
                  </a:spcBef>
                  <a:buFontTx/>
                  <a:buNone/>
                </a:pPr>
                <a:r>
                  <a:rPr lang="ja-JP" altLang="en-US" sz="2000" b="1" dirty="0">
                    <a:latin typeface="メイリオ" panose="020B0604030504040204" pitchFamily="50" charset="-128"/>
                    <a:ea typeface="メイリオ" panose="020B0604030504040204" pitchFamily="50" charset="-128"/>
                  </a:rPr>
                  <a:t>など</a:t>
                </a:r>
              </a:p>
            </p:txBody>
          </p:sp>
          <p:sp>
            <p:nvSpPr>
              <p:cNvPr id="35" name="Text Box 22"/>
              <p:cNvSpPr txBox="1">
                <a:spLocks noChangeArrowheads="1"/>
              </p:cNvSpPr>
              <p:nvPr/>
            </p:nvSpPr>
            <p:spPr bwMode="auto">
              <a:xfrm>
                <a:off x="4455783" y="1837988"/>
                <a:ext cx="1937404" cy="301363"/>
              </a:xfrm>
              <a:prstGeom prst="rect">
                <a:avLst/>
              </a:prstGeom>
              <a:noFill/>
              <a:ln w="12700">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wrap="square" lIns="0" tIns="72000" rIns="0" bIns="18000" anchor="ctr" anchorCtr="0">
                <a:noAutofit/>
              </a:bodyPr>
              <a:lstStyle>
                <a:lvl1pPr>
                  <a:spcBef>
                    <a:spcPct val="20000"/>
                  </a:spcBef>
                  <a:buChar char="•"/>
                  <a:defRPr kumimoji="1" sz="3200">
                    <a:solidFill>
                      <a:schemeClr val="tx1"/>
                    </a:solidFill>
                    <a:latin typeface="Times" panose="02020603050405020304" pitchFamily="18" charset="0"/>
                    <a:ea typeface="Osaka" charset="-128"/>
                  </a:defRPr>
                </a:lvl1pPr>
                <a:lvl2pPr marL="742950" indent="-285750">
                  <a:spcBef>
                    <a:spcPct val="20000"/>
                  </a:spcBef>
                  <a:buChar char="–"/>
                  <a:defRPr kumimoji="1" sz="2800">
                    <a:solidFill>
                      <a:schemeClr val="tx1"/>
                    </a:solidFill>
                    <a:latin typeface="Times" panose="02020603050405020304" pitchFamily="18" charset="0"/>
                    <a:ea typeface="Osaka" charset="-128"/>
                  </a:defRPr>
                </a:lvl2pPr>
                <a:lvl3pPr marL="1143000" indent="-228600">
                  <a:spcBef>
                    <a:spcPct val="20000"/>
                  </a:spcBef>
                  <a:buChar char="•"/>
                  <a:defRPr kumimoji="1" sz="2400">
                    <a:solidFill>
                      <a:schemeClr val="tx1"/>
                    </a:solidFill>
                    <a:latin typeface="Times" panose="02020603050405020304" pitchFamily="18" charset="0"/>
                    <a:ea typeface="Osaka" charset="-128"/>
                  </a:defRPr>
                </a:lvl3pPr>
                <a:lvl4pPr marL="1600200" indent="-228600">
                  <a:spcBef>
                    <a:spcPct val="20000"/>
                  </a:spcBef>
                  <a:buChar char="–"/>
                  <a:defRPr kumimoji="1" sz="2000">
                    <a:solidFill>
                      <a:schemeClr val="tx1"/>
                    </a:solidFill>
                    <a:latin typeface="Times" panose="02020603050405020304" pitchFamily="18" charset="0"/>
                    <a:ea typeface="Osaka" charset="-128"/>
                  </a:defRPr>
                </a:lvl4pPr>
                <a:lvl5pPr marL="2057400" indent="-228600">
                  <a:spcBef>
                    <a:spcPct val="20000"/>
                  </a:spcBef>
                  <a:buChar char="»"/>
                  <a:defRPr kumimoji="1" sz="2000">
                    <a:solidFill>
                      <a:schemeClr val="tx1"/>
                    </a:solidFill>
                    <a:latin typeface="Times" panose="02020603050405020304" pitchFamily="18" charset="0"/>
                    <a:ea typeface="Osaka" charset="-128"/>
                  </a:defRPr>
                </a:lvl5pPr>
                <a:lvl6pPr marL="25146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6pPr>
                <a:lvl7pPr marL="29718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7pPr>
                <a:lvl8pPr marL="34290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8pPr>
                <a:lvl9pPr marL="38862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9pPr>
              </a:lstStyle>
              <a:p>
                <a:pPr algn="ctr" eaLnBrk="1" hangingPunct="1">
                  <a:spcBef>
                    <a:spcPct val="0"/>
                  </a:spcBef>
                  <a:buFontTx/>
                  <a:buNone/>
                </a:pPr>
                <a:r>
                  <a:rPr lang="ja-JP" altLang="en-US" sz="1800" b="1" dirty="0">
                    <a:latin typeface="+mj-ea"/>
                    <a:ea typeface="+mj-ea"/>
                  </a:rPr>
                  <a:t>公共サービス</a:t>
                </a:r>
              </a:p>
            </p:txBody>
          </p:sp>
        </p:grpSp>
        <p:pic>
          <p:nvPicPr>
            <p:cNvPr id="10" name="Picture 3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41150" y="2855054"/>
              <a:ext cx="1456130" cy="7478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3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378413" y="3414884"/>
              <a:ext cx="1215314" cy="9083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icture 3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563105" y="3758032"/>
              <a:ext cx="799362" cy="11080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7" name="Rectangle 38"/>
          <p:cNvSpPr>
            <a:spLocks noChangeArrowheads="1"/>
          </p:cNvSpPr>
          <p:nvPr/>
        </p:nvSpPr>
        <p:spPr bwMode="auto">
          <a:xfrm>
            <a:off x="682247" y="2644307"/>
            <a:ext cx="1611018" cy="10420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miter lim="800000"/>
                <a:headEnd/>
                <a:tailEnd/>
              </a14:hiddenLine>
            </a:ext>
          </a:extLst>
        </p:spPr>
        <p:txBody>
          <a:bodyPr wrap="none" lIns="0" rIns="0">
            <a:noAutofit/>
          </a:bodyPr>
          <a:lstStyle>
            <a:lvl1pPr>
              <a:spcBef>
                <a:spcPct val="20000"/>
              </a:spcBef>
              <a:buChar char="•"/>
              <a:defRPr kumimoji="1" sz="3200">
                <a:solidFill>
                  <a:schemeClr val="tx1"/>
                </a:solidFill>
                <a:latin typeface="Times" panose="02020603050405020304" pitchFamily="18" charset="0"/>
                <a:ea typeface="Osaka" charset="-128"/>
              </a:defRPr>
            </a:lvl1pPr>
            <a:lvl2pPr marL="742950" indent="-285750">
              <a:spcBef>
                <a:spcPct val="20000"/>
              </a:spcBef>
              <a:buChar char="–"/>
              <a:defRPr kumimoji="1" sz="2800">
                <a:solidFill>
                  <a:schemeClr val="tx1"/>
                </a:solidFill>
                <a:latin typeface="Times" panose="02020603050405020304" pitchFamily="18" charset="0"/>
                <a:ea typeface="Osaka" charset="-128"/>
              </a:defRPr>
            </a:lvl2pPr>
            <a:lvl3pPr marL="1143000" indent="-228600">
              <a:spcBef>
                <a:spcPct val="20000"/>
              </a:spcBef>
              <a:buChar char="•"/>
              <a:defRPr kumimoji="1" sz="2400">
                <a:solidFill>
                  <a:schemeClr val="tx1"/>
                </a:solidFill>
                <a:latin typeface="Times" panose="02020603050405020304" pitchFamily="18" charset="0"/>
                <a:ea typeface="Osaka" charset="-128"/>
              </a:defRPr>
            </a:lvl3pPr>
            <a:lvl4pPr marL="1600200" indent="-228600">
              <a:spcBef>
                <a:spcPct val="20000"/>
              </a:spcBef>
              <a:buChar char="–"/>
              <a:defRPr kumimoji="1" sz="2000">
                <a:solidFill>
                  <a:schemeClr val="tx1"/>
                </a:solidFill>
                <a:latin typeface="Times" panose="02020603050405020304" pitchFamily="18" charset="0"/>
                <a:ea typeface="Osaka" charset="-128"/>
              </a:defRPr>
            </a:lvl4pPr>
            <a:lvl5pPr marL="2057400" indent="-228600">
              <a:spcBef>
                <a:spcPct val="20000"/>
              </a:spcBef>
              <a:buChar char="»"/>
              <a:defRPr kumimoji="1" sz="2000">
                <a:solidFill>
                  <a:schemeClr val="tx1"/>
                </a:solidFill>
                <a:latin typeface="Times" panose="02020603050405020304" pitchFamily="18" charset="0"/>
                <a:ea typeface="Osaka" charset="-128"/>
              </a:defRPr>
            </a:lvl5pPr>
            <a:lvl6pPr marL="25146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6pPr>
            <a:lvl7pPr marL="29718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7pPr>
            <a:lvl8pPr marL="34290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8pPr>
            <a:lvl9pPr marL="38862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9pPr>
          </a:lstStyle>
          <a:p>
            <a:pPr eaLnBrk="1" hangingPunct="1">
              <a:spcBef>
                <a:spcPct val="0"/>
              </a:spcBef>
              <a:buFontTx/>
              <a:buNone/>
            </a:pPr>
            <a:r>
              <a:rPr lang="ja-JP" altLang="en-US" sz="1600" b="1" dirty="0">
                <a:solidFill>
                  <a:schemeClr val="hlink"/>
                </a:solidFill>
                <a:latin typeface="メイリオ" panose="020B0604030504040204" pitchFamily="50" charset="-128"/>
                <a:ea typeface="メイリオ" panose="020B0604030504040204" pitchFamily="50" charset="-128"/>
              </a:rPr>
              <a:t>ゴミ処理費用</a:t>
            </a:r>
            <a:endParaRPr lang="en-US" altLang="ja-JP" sz="1600" b="1" dirty="0">
              <a:solidFill>
                <a:schemeClr val="hlink"/>
              </a:solidFill>
              <a:latin typeface="メイリオ" panose="020B0604030504040204" pitchFamily="50" charset="-128"/>
              <a:ea typeface="メイリオ" panose="020B0604030504040204" pitchFamily="50" charset="-128"/>
            </a:endParaRPr>
          </a:p>
          <a:p>
            <a:pPr eaLnBrk="1" hangingPunct="1">
              <a:spcBef>
                <a:spcPct val="0"/>
              </a:spcBef>
              <a:buFontTx/>
              <a:buNone/>
            </a:pPr>
            <a:r>
              <a:rPr lang="ja-JP" altLang="en-US" sz="1600" b="1" dirty="0">
                <a:solidFill>
                  <a:schemeClr val="hlink"/>
                </a:solidFill>
                <a:latin typeface="メイリオ" panose="020B0604030504040204" pitchFamily="50" charset="-128"/>
                <a:ea typeface="メイリオ" panose="020B0604030504040204" pitchFamily="50" charset="-128"/>
              </a:rPr>
              <a:t>（令和４年度）</a:t>
            </a:r>
          </a:p>
          <a:p>
            <a:pPr eaLnBrk="1" hangingPunct="1">
              <a:spcBef>
                <a:spcPct val="0"/>
              </a:spcBef>
              <a:buFontTx/>
              <a:buNone/>
            </a:pPr>
            <a:r>
              <a:rPr lang="ja-JP" altLang="en-US" sz="1600" dirty="0">
                <a:latin typeface="メイリオ" panose="020B0604030504040204" pitchFamily="50" charset="-128"/>
                <a:ea typeface="メイリオ" panose="020B0604030504040204" pitchFamily="50" charset="-128"/>
              </a:rPr>
              <a:t>約２兆</a:t>
            </a:r>
            <a:r>
              <a:rPr lang="en-US" altLang="ja-JP" sz="1600" dirty="0">
                <a:latin typeface="メイリオ" panose="020B0604030504040204" pitchFamily="50" charset="-128"/>
                <a:ea typeface="メイリオ" panose="020B0604030504040204" pitchFamily="50" charset="-128"/>
              </a:rPr>
              <a:t>4,726</a:t>
            </a:r>
            <a:r>
              <a:rPr lang="ja-JP" altLang="en-US" sz="1600" dirty="0">
                <a:latin typeface="メイリオ" panose="020B0604030504040204" pitchFamily="50" charset="-128"/>
                <a:ea typeface="メイリオ" panose="020B0604030504040204" pitchFamily="50" charset="-128"/>
              </a:rPr>
              <a:t>億円（</a:t>
            </a:r>
            <a:r>
              <a:rPr lang="en-US" altLang="ja-JP" sz="1600" dirty="0">
                <a:latin typeface="メイリオ" panose="020B0604030504040204" pitchFamily="50" charset="-128"/>
                <a:ea typeface="メイリオ" panose="020B0604030504040204" pitchFamily="50" charset="-128"/>
              </a:rPr>
              <a:t>※</a:t>
            </a:r>
            <a:r>
              <a:rPr lang="ja-JP" altLang="en-US" sz="1600" dirty="0">
                <a:latin typeface="メイリオ" panose="020B0604030504040204" pitchFamily="50" charset="-128"/>
                <a:ea typeface="メイリオ" panose="020B0604030504040204" pitchFamily="50" charset="-128"/>
              </a:rPr>
              <a:t>１）</a:t>
            </a:r>
            <a:endParaRPr lang="en-US" altLang="ja-JP" sz="1600" dirty="0">
              <a:latin typeface="メイリオ" panose="020B0604030504040204" pitchFamily="50" charset="-128"/>
              <a:ea typeface="メイリオ" panose="020B0604030504040204" pitchFamily="50" charset="-128"/>
            </a:endParaRPr>
          </a:p>
          <a:p>
            <a:pPr eaLnBrk="1" hangingPunct="1">
              <a:spcBef>
                <a:spcPct val="0"/>
              </a:spcBef>
              <a:buFontTx/>
              <a:buNone/>
            </a:pPr>
            <a:r>
              <a:rPr lang="ja-JP" altLang="en-US" sz="1600" dirty="0">
                <a:latin typeface="メイリオ" panose="020B0604030504040204" pitchFamily="50" charset="-128"/>
                <a:ea typeface="メイリオ" panose="020B0604030504040204" pitchFamily="50" charset="-128"/>
              </a:rPr>
              <a:t>１人当たり 約</a:t>
            </a:r>
            <a:r>
              <a:rPr lang="en-US" altLang="ja-JP" sz="1600" dirty="0">
                <a:latin typeface="メイリオ" panose="020B0604030504040204" pitchFamily="50" charset="-128"/>
                <a:ea typeface="メイリオ" panose="020B0604030504040204" pitchFamily="50" charset="-128"/>
              </a:rPr>
              <a:t>19,800</a:t>
            </a:r>
            <a:r>
              <a:rPr lang="ja-JP" altLang="en-US" sz="1600" dirty="0">
                <a:latin typeface="メイリオ" panose="020B0604030504040204" pitchFamily="50" charset="-128"/>
                <a:ea typeface="メイリオ" panose="020B0604030504040204" pitchFamily="50" charset="-128"/>
              </a:rPr>
              <a:t>円</a:t>
            </a:r>
          </a:p>
        </p:txBody>
      </p:sp>
      <p:sp>
        <p:nvSpPr>
          <p:cNvPr id="47" name="Rectangle 38">
            <a:extLst>
              <a:ext uri="{FF2B5EF4-FFF2-40B4-BE49-F238E27FC236}">
                <a16:creationId xmlns:a16="http://schemas.microsoft.com/office/drawing/2014/main" id="{548CB75A-A3A0-7F45-12D9-3070249CE1AC}"/>
              </a:ext>
            </a:extLst>
          </p:cNvPr>
          <p:cNvSpPr>
            <a:spLocks noChangeArrowheads="1"/>
          </p:cNvSpPr>
          <p:nvPr/>
        </p:nvSpPr>
        <p:spPr bwMode="auto">
          <a:xfrm>
            <a:off x="7780547" y="2925621"/>
            <a:ext cx="2439835" cy="10212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miter lim="800000"/>
                <a:headEnd/>
                <a:tailEnd/>
              </a14:hiddenLine>
            </a:ext>
          </a:extLst>
        </p:spPr>
        <p:txBody>
          <a:bodyPr wrap="none" lIns="0" rIns="0">
            <a:noAutofit/>
          </a:bodyPr>
          <a:lstStyle>
            <a:lvl1pPr>
              <a:spcBef>
                <a:spcPct val="20000"/>
              </a:spcBef>
              <a:buChar char="•"/>
              <a:defRPr kumimoji="1" sz="3200">
                <a:solidFill>
                  <a:schemeClr val="tx1"/>
                </a:solidFill>
                <a:latin typeface="Times" panose="02020603050405020304" pitchFamily="18" charset="0"/>
                <a:ea typeface="Osaka" charset="-128"/>
              </a:defRPr>
            </a:lvl1pPr>
            <a:lvl2pPr marL="742950" indent="-285750">
              <a:spcBef>
                <a:spcPct val="20000"/>
              </a:spcBef>
              <a:buChar char="–"/>
              <a:defRPr kumimoji="1" sz="2800">
                <a:solidFill>
                  <a:schemeClr val="tx1"/>
                </a:solidFill>
                <a:latin typeface="Times" panose="02020603050405020304" pitchFamily="18" charset="0"/>
                <a:ea typeface="Osaka" charset="-128"/>
              </a:defRPr>
            </a:lvl2pPr>
            <a:lvl3pPr marL="1143000" indent="-228600">
              <a:spcBef>
                <a:spcPct val="20000"/>
              </a:spcBef>
              <a:buChar char="•"/>
              <a:defRPr kumimoji="1" sz="2400">
                <a:solidFill>
                  <a:schemeClr val="tx1"/>
                </a:solidFill>
                <a:latin typeface="Times" panose="02020603050405020304" pitchFamily="18" charset="0"/>
                <a:ea typeface="Osaka" charset="-128"/>
              </a:defRPr>
            </a:lvl3pPr>
            <a:lvl4pPr marL="1600200" indent="-228600">
              <a:spcBef>
                <a:spcPct val="20000"/>
              </a:spcBef>
              <a:buChar char="–"/>
              <a:defRPr kumimoji="1" sz="2000">
                <a:solidFill>
                  <a:schemeClr val="tx1"/>
                </a:solidFill>
                <a:latin typeface="Times" panose="02020603050405020304" pitchFamily="18" charset="0"/>
                <a:ea typeface="Osaka" charset="-128"/>
              </a:defRPr>
            </a:lvl4pPr>
            <a:lvl5pPr marL="2057400" indent="-228600">
              <a:spcBef>
                <a:spcPct val="20000"/>
              </a:spcBef>
              <a:buChar char="»"/>
              <a:defRPr kumimoji="1" sz="2000">
                <a:solidFill>
                  <a:schemeClr val="tx1"/>
                </a:solidFill>
                <a:latin typeface="Times" panose="02020603050405020304" pitchFamily="18" charset="0"/>
                <a:ea typeface="Osaka" charset="-128"/>
              </a:defRPr>
            </a:lvl5pPr>
            <a:lvl6pPr marL="25146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6pPr>
            <a:lvl7pPr marL="29718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7pPr>
            <a:lvl8pPr marL="34290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8pPr>
            <a:lvl9pPr marL="38862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9pPr>
          </a:lstStyle>
          <a:p>
            <a:pPr eaLnBrk="1" hangingPunct="1">
              <a:spcBef>
                <a:spcPct val="0"/>
              </a:spcBef>
              <a:buFontTx/>
              <a:buNone/>
            </a:pPr>
            <a:r>
              <a:rPr lang="ja-JP" altLang="en-US" sz="1600" b="1" dirty="0">
                <a:solidFill>
                  <a:schemeClr val="hlink"/>
                </a:solidFill>
                <a:latin typeface="メイリオ" panose="020B0604030504040204" pitchFamily="50" charset="-128"/>
                <a:ea typeface="メイリオ" panose="020B0604030504040204" pitchFamily="50" charset="-128"/>
              </a:rPr>
              <a:t>国民医療費の公費負担額</a:t>
            </a:r>
          </a:p>
          <a:p>
            <a:pPr eaLnBrk="1" hangingPunct="1">
              <a:spcBef>
                <a:spcPct val="0"/>
              </a:spcBef>
              <a:buFontTx/>
              <a:buNone/>
            </a:pPr>
            <a:r>
              <a:rPr lang="ja-JP" altLang="en-US" sz="1600" b="1" dirty="0">
                <a:solidFill>
                  <a:schemeClr val="hlink"/>
                </a:solidFill>
                <a:latin typeface="メイリオ" panose="020B0604030504040204" pitchFamily="50" charset="-128"/>
                <a:ea typeface="メイリオ" panose="020B0604030504040204" pitchFamily="50" charset="-128"/>
              </a:rPr>
              <a:t>（令和３年度）</a:t>
            </a:r>
          </a:p>
          <a:p>
            <a:pPr eaLnBrk="1" hangingPunct="1">
              <a:spcBef>
                <a:spcPct val="0"/>
              </a:spcBef>
              <a:buFontTx/>
              <a:buNone/>
            </a:pPr>
            <a:r>
              <a:rPr lang="ja-JP" altLang="en-US" sz="1600" dirty="0">
                <a:latin typeface="メイリオ" panose="020B0604030504040204" pitchFamily="50" charset="-128"/>
                <a:ea typeface="メイリオ" panose="020B0604030504040204" pitchFamily="50" charset="-128"/>
              </a:rPr>
              <a:t>約</a:t>
            </a:r>
            <a:r>
              <a:rPr lang="en-US" altLang="ja-JP" sz="1600" dirty="0">
                <a:latin typeface="メイリオ" panose="020B0604030504040204" pitchFamily="50" charset="-128"/>
                <a:ea typeface="メイリオ" panose="020B0604030504040204" pitchFamily="50" charset="-128"/>
              </a:rPr>
              <a:t>17</a:t>
            </a:r>
            <a:r>
              <a:rPr lang="ja-JP" altLang="en-US" sz="1600" dirty="0">
                <a:latin typeface="メイリオ" panose="020B0604030504040204" pitchFamily="50" charset="-128"/>
                <a:ea typeface="メイリオ" panose="020B0604030504040204" pitchFamily="50" charset="-128"/>
              </a:rPr>
              <a:t>兆</a:t>
            </a:r>
            <a:r>
              <a:rPr lang="en-US" altLang="ja-JP" sz="1600" dirty="0">
                <a:latin typeface="メイリオ" panose="020B0604030504040204" pitchFamily="50" charset="-128"/>
                <a:ea typeface="メイリオ" panose="020B0604030504040204" pitchFamily="50" charset="-128"/>
              </a:rPr>
              <a:t>1,025</a:t>
            </a:r>
            <a:r>
              <a:rPr lang="ja-JP" altLang="en-US" sz="1600" dirty="0">
                <a:latin typeface="メイリオ" panose="020B0604030504040204" pitchFamily="50" charset="-128"/>
                <a:ea typeface="メイリオ" panose="020B0604030504040204" pitchFamily="50" charset="-128"/>
              </a:rPr>
              <a:t>億円（</a:t>
            </a:r>
            <a:r>
              <a:rPr lang="en-US" altLang="ja-JP" sz="1600" dirty="0">
                <a:latin typeface="メイリオ" panose="020B0604030504040204" pitchFamily="50" charset="-128"/>
                <a:ea typeface="メイリオ" panose="020B0604030504040204" pitchFamily="50" charset="-128"/>
              </a:rPr>
              <a:t>※</a:t>
            </a:r>
            <a:r>
              <a:rPr lang="ja-JP" altLang="en-US" sz="1600" dirty="0">
                <a:latin typeface="メイリオ" panose="020B0604030504040204" pitchFamily="50" charset="-128"/>
                <a:ea typeface="メイリオ" panose="020B0604030504040204" pitchFamily="50" charset="-128"/>
              </a:rPr>
              <a:t>３）</a:t>
            </a:r>
            <a:endParaRPr lang="en-US" altLang="ja-JP" sz="1600" dirty="0">
              <a:latin typeface="メイリオ" panose="020B0604030504040204" pitchFamily="50" charset="-128"/>
              <a:ea typeface="メイリオ" panose="020B0604030504040204" pitchFamily="50" charset="-128"/>
            </a:endParaRPr>
          </a:p>
          <a:p>
            <a:pPr eaLnBrk="1" hangingPunct="1">
              <a:spcBef>
                <a:spcPct val="0"/>
              </a:spcBef>
              <a:buFontTx/>
              <a:buNone/>
            </a:pPr>
            <a:r>
              <a:rPr lang="ja-JP" altLang="en-US" sz="1600" dirty="0">
                <a:latin typeface="メイリオ" panose="020B0604030504040204" pitchFamily="50" charset="-128"/>
                <a:ea typeface="メイリオ" panose="020B0604030504040204" pitchFamily="50" charset="-128"/>
              </a:rPr>
              <a:t>１人当たり 約</a:t>
            </a:r>
            <a:r>
              <a:rPr lang="en-US" altLang="ja-JP" sz="1600" dirty="0">
                <a:latin typeface="メイリオ" panose="020B0604030504040204" pitchFamily="50" charset="-128"/>
                <a:ea typeface="メイリオ" panose="020B0604030504040204" pitchFamily="50" charset="-128"/>
              </a:rPr>
              <a:t>136,300</a:t>
            </a:r>
            <a:r>
              <a:rPr lang="ja-JP" altLang="en-US" sz="1600" dirty="0">
                <a:latin typeface="メイリオ" panose="020B0604030504040204" pitchFamily="50" charset="-128"/>
                <a:ea typeface="メイリオ" panose="020B0604030504040204" pitchFamily="50" charset="-128"/>
              </a:rPr>
              <a:t>円</a:t>
            </a:r>
          </a:p>
        </p:txBody>
      </p:sp>
      <p:sp>
        <p:nvSpPr>
          <p:cNvPr id="79" name="フリーフォーム: 図形 78">
            <a:extLst>
              <a:ext uri="{FF2B5EF4-FFF2-40B4-BE49-F238E27FC236}">
                <a16:creationId xmlns:a16="http://schemas.microsoft.com/office/drawing/2014/main" id="{69697570-AF8C-5E4B-8C8E-33FCE4403667}"/>
              </a:ext>
            </a:extLst>
          </p:cNvPr>
          <p:cNvSpPr/>
          <p:nvPr/>
        </p:nvSpPr>
        <p:spPr>
          <a:xfrm rot="16200000" flipH="1">
            <a:off x="8268465" y="4586127"/>
            <a:ext cx="930560" cy="2830055"/>
          </a:xfrm>
          <a:custGeom>
            <a:avLst/>
            <a:gdLst>
              <a:gd name="connsiteX0" fmla="*/ 0 w 930560"/>
              <a:gd name="connsiteY0" fmla="*/ 434843 h 2830055"/>
              <a:gd name="connsiteX1" fmla="*/ 0 w 930560"/>
              <a:gd name="connsiteY1" fmla="*/ 2699088 h 2830055"/>
              <a:gd name="connsiteX2" fmla="*/ 130967 w 930560"/>
              <a:gd name="connsiteY2" fmla="*/ 2830055 h 2830055"/>
              <a:gd name="connsiteX3" fmla="*/ 799593 w 930560"/>
              <a:gd name="connsiteY3" fmla="*/ 2830055 h 2830055"/>
              <a:gd name="connsiteX4" fmla="*/ 930560 w 930560"/>
              <a:gd name="connsiteY4" fmla="*/ 2699088 h 2830055"/>
              <a:gd name="connsiteX5" fmla="*/ 930560 w 930560"/>
              <a:gd name="connsiteY5" fmla="*/ 434843 h 2830055"/>
              <a:gd name="connsiteX6" fmla="*/ 799593 w 930560"/>
              <a:gd name="connsiteY6" fmla="*/ 303876 h 2830055"/>
              <a:gd name="connsiteX7" fmla="*/ 599364 w 930560"/>
              <a:gd name="connsiteY7" fmla="*/ 303876 h 2830055"/>
              <a:gd name="connsiteX8" fmla="*/ 465281 w 930560"/>
              <a:gd name="connsiteY8" fmla="*/ 0 h 2830055"/>
              <a:gd name="connsiteX9" fmla="*/ 331198 w 930560"/>
              <a:gd name="connsiteY9" fmla="*/ 303876 h 2830055"/>
              <a:gd name="connsiteX10" fmla="*/ 130967 w 930560"/>
              <a:gd name="connsiteY10" fmla="*/ 303876 h 2830055"/>
              <a:gd name="connsiteX11" fmla="*/ 0 w 930560"/>
              <a:gd name="connsiteY11" fmla="*/ 434843 h 28300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930560" h="2830055">
                <a:moveTo>
                  <a:pt x="0" y="434843"/>
                </a:moveTo>
                <a:lnTo>
                  <a:pt x="0" y="2699088"/>
                </a:lnTo>
                <a:cubicBezTo>
                  <a:pt x="0" y="2771419"/>
                  <a:pt x="58636" y="2830055"/>
                  <a:pt x="130967" y="2830055"/>
                </a:cubicBezTo>
                <a:lnTo>
                  <a:pt x="799593" y="2830055"/>
                </a:lnTo>
                <a:cubicBezTo>
                  <a:pt x="871924" y="2830055"/>
                  <a:pt x="930560" y="2771419"/>
                  <a:pt x="930560" y="2699088"/>
                </a:cubicBezTo>
                <a:lnTo>
                  <a:pt x="930560" y="434843"/>
                </a:lnTo>
                <a:cubicBezTo>
                  <a:pt x="930560" y="362512"/>
                  <a:pt x="871924" y="303876"/>
                  <a:pt x="799593" y="303876"/>
                </a:cubicBezTo>
                <a:lnTo>
                  <a:pt x="599364" y="303876"/>
                </a:lnTo>
                <a:lnTo>
                  <a:pt x="465281" y="0"/>
                </a:lnTo>
                <a:lnTo>
                  <a:pt x="331198" y="303876"/>
                </a:lnTo>
                <a:lnTo>
                  <a:pt x="130967" y="303876"/>
                </a:lnTo>
                <a:cubicBezTo>
                  <a:pt x="58636" y="303876"/>
                  <a:pt x="0" y="362512"/>
                  <a:pt x="0" y="434843"/>
                </a:cubicBezTo>
                <a:close/>
              </a:path>
            </a:pathLst>
          </a:custGeom>
          <a:gradFill>
            <a:gsLst>
              <a:gs pos="0">
                <a:srgbClr val="A9D9D6"/>
              </a:gs>
              <a:gs pos="100000">
                <a:srgbClr val="FAFDFD"/>
              </a:gs>
            </a:gsLst>
            <a:lin ang="5400000" scaled="0"/>
          </a:gra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kumimoji="1" lang="ja-JP" altLang="en-US"/>
          </a:p>
        </p:txBody>
      </p:sp>
      <p:sp>
        <p:nvSpPr>
          <p:cNvPr id="53" name="Rectangle 53">
            <a:extLst>
              <a:ext uri="{FF2B5EF4-FFF2-40B4-BE49-F238E27FC236}">
                <a16:creationId xmlns:a16="http://schemas.microsoft.com/office/drawing/2014/main" id="{CDD1A717-7C95-D76D-E7FC-86C5515DB5D3}"/>
              </a:ext>
            </a:extLst>
          </p:cNvPr>
          <p:cNvSpPr>
            <a:spLocks noChangeArrowheads="1"/>
          </p:cNvSpPr>
          <p:nvPr/>
        </p:nvSpPr>
        <p:spPr bwMode="auto">
          <a:xfrm>
            <a:off x="7755625" y="5657968"/>
            <a:ext cx="2379371" cy="6863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miter lim="800000"/>
                <a:headEnd/>
                <a:tailEnd/>
              </a14:hiddenLine>
            </a:ext>
          </a:extLst>
        </p:spPr>
        <p:txBody>
          <a:bodyPr wrap="none" lIns="0" tIns="0" rIns="0" bIns="0">
            <a:noAutofit/>
          </a:bodyPr>
          <a:lstStyle>
            <a:lvl1pPr>
              <a:spcBef>
                <a:spcPct val="20000"/>
              </a:spcBef>
              <a:buChar char="•"/>
              <a:defRPr kumimoji="1" sz="3200">
                <a:solidFill>
                  <a:schemeClr val="tx1"/>
                </a:solidFill>
                <a:latin typeface="Times" panose="02020603050405020304" pitchFamily="18" charset="0"/>
                <a:ea typeface="Osaka" charset="-128"/>
              </a:defRPr>
            </a:lvl1pPr>
            <a:lvl2pPr marL="742950" indent="-285750">
              <a:spcBef>
                <a:spcPct val="20000"/>
              </a:spcBef>
              <a:buChar char="–"/>
              <a:defRPr kumimoji="1" sz="2800">
                <a:solidFill>
                  <a:schemeClr val="tx1"/>
                </a:solidFill>
                <a:latin typeface="Times" panose="02020603050405020304" pitchFamily="18" charset="0"/>
                <a:ea typeface="Osaka" charset="-128"/>
              </a:defRPr>
            </a:lvl2pPr>
            <a:lvl3pPr marL="1143000" indent="-228600">
              <a:spcBef>
                <a:spcPct val="20000"/>
              </a:spcBef>
              <a:buChar char="•"/>
              <a:defRPr kumimoji="1" sz="2400">
                <a:solidFill>
                  <a:schemeClr val="tx1"/>
                </a:solidFill>
                <a:latin typeface="Times" panose="02020603050405020304" pitchFamily="18" charset="0"/>
                <a:ea typeface="Osaka" charset="-128"/>
              </a:defRPr>
            </a:lvl3pPr>
            <a:lvl4pPr marL="1600200" indent="-228600">
              <a:spcBef>
                <a:spcPct val="20000"/>
              </a:spcBef>
              <a:buChar char="–"/>
              <a:defRPr kumimoji="1" sz="2000">
                <a:solidFill>
                  <a:schemeClr val="tx1"/>
                </a:solidFill>
                <a:latin typeface="Times" panose="02020603050405020304" pitchFamily="18" charset="0"/>
                <a:ea typeface="Osaka" charset="-128"/>
              </a:defRPr>
            </a:lvl4pPr>
            <a:lvl5pPr marL="2057400" indent="-228600">
              <a:spcBef>
                <a:spcPct val="20000"/>
              </a:spcBef>
              <a:buChar char="»"/>
              <a:defRPr kumimoji="1" sz="2000">
                <a:solidFill>
                  <a:schemeClr val="tx1"/>
                </a:solidFill>
                <a:latin typeface="Times" panose="02020603050405020304" pitchFamily="18" charset="0"/>
                <a:ea typeface="Osaka" charset="-128"/>
              </a:defRPr>
            </a:lvl5pPr>
            <a:lvl6pPr marL="25146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6pPr>
            <a:lvl7pPr marL="29718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7pPr>
            <a:lvl8pPr marL="34290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8pPr>
            <a:lvl9pPr marL="38862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9pPr>
          </a:lstStyle>
          <a:p>
            <a:pPr eaLnBrk="1" hangingPunct="1">
              <a:spcBef>
                <a:spcPct val="0"/>
              </a:spcBef>
              <a:buFontTx/>
              <a:buNone/>
            </a:pPr>
            <a:r>
              <a:rPr lang="ja-JP" altLang="en-US" sz="1600" b="1" dirty="0">
                <a:solidFill>
                  <a:schemeClr val="hlink"/>
                </a:solidFill>
                <a:latin typeface="メイリオ" panose="020B0604030504040204" pitchFamily="50" charset="-128"/>
                <a:ea typeface="メイリオ" panose="020B0604030504040204" pitchFamily="50" charset="-128"/>
              </a:rPr>
              <a:t>校舎・体育館などの</a:t>
            </a:r>
            <a:endParaRPr lang="en-US" altLang="ja-JP" sz="1600" b="1" dirty="0">
              <a:solidFill>
                <a:schemeClr val="hlink"/>
              </a:solidFill>
              <a:latin typeface="メイリオ" panose="020B0604030504040204" pitchFamily="50" charset="-128"/>
              <a:ea typeface="メイリオ" panose="020B0604030504040204" pitchFamily="50" charset="-128"/>
            </a:endParaRPr>
          </a:p>
          <a:p>
            <a:pPr eaLnBrk="1" hangingPunct="1">
              <a:spcBef>
                <a:spcPct val="0"/>
              </a:spcBef>
              <a:buFontTx/>
              <a:buNone/>
            </a:pPr>
            <a:r>
              <a:rPr lang="ja-JP" altLang="en-US" sz="1600" b="1" dirty="0">
                <a:solidFill>
                  <a:schemeClr val="hlink"/>
                </a:solidFill>
                <a:latin typeface="メイリオ" panose="020B0604030504040204" pitchFamily="50" charset="-128"/>
                <a:ea typeface="メイリオ" panose="020B0604030504040204" pitchFamily="50" charset="-128"/>
              </a:rPr>
              <a:t>建設費用（令和６年度）</a:t>
            </a:r>
          </a:p>
          <a:p>
            <a:pPr eaLnBrk="1" hangingPunct="1">
              <a:spcBef>
                <a:spcPct val="0"/>
              </a:spcBef>
              <a:buFontTx/>
              <a:buNone/>
            </a:pPr>
            <a:r>
              <a:rPr lang="ja-JP" altLang="en-US" sz="1600" dirty="0">
                <a:latin typeface="メイリオ" panose="020B0604030504040204" pitchFamily="50" charset="-128"/>
                <a:ea typeface="メイリオ" panose="020B0604030504040204" pitchFamily="50" charset="-128"/>
              </a:rPr>
              <a:t>　　約</a:t>
            </a:r>
            <a:r>
              <a:rPr lang="en-US" altLang="ja-JP" sz="1600" dirty="0">
                <a:latin typeface="メイリオ" panose="020B0604030504040204" pitchFamily="50" charset="-128"/>
                <a:ea typeface="メイリオ" panose="020B0604030504040204" pitchFamily="50" charset="-128"/>
              </a:rPr>
              <a:t>732</a:t>
            </a:r>
            <a:r>
              <a:rPr lang="ja-JP" altLang="en-US" sz="1600" dirty="0">
                <a:latin typeface="メイリオ" panose="020B0604030504040204" pitchFamily="50" charset="-128"/>
                <a:ea typeface="メイリオ" panose="020B0604030504040204" pitchFamily="50" charset="-128"/>
              </a:rPr>
              <a:t>億円（</a:t>
            </a:r>
            <a:r>
              <a:rPr lang="en-US" altLang="ja-JP" sz="1600" dirty="0">
                <a:latin typeface="メイリオ" panose="020B0604030504040204" pitchFamily="50" charset="-128"/>
                <a:ea typeface="メイリオ" panose="020B0604030504040204" pitchFamily="50" charset="-128"/>
              </a:rPr>
              <a:t>※</a:t>
            </a:r>
            <a:r>
              <a:rPr lang="ja-JP" altLang="en-US" sz="1600" dirty="0">
                <a:latin typeface="メイリオ" panose="020B0604030504040204" pitchFamily="50" charset="-128"/>
                <a:ea typeface="メイリオ" panose="020B0604030504040204" pitchFamily="50" charset="-128"/>
              </a:rPr>
              <a:t>５）</a:t>
            </a:r>
          </a:p>
        </p:txBody>
      </p:sp>
      <p:sp>
        <p:nvSpPr>
          <p:cNvPr id="16" name="角丸四角形 15"/>
          <p:cNvSpPr/>
          <p:nvPr/>
        </p:nvSpPr>
        <p:spPr>
          <a:xfrm>
            <a:off x="610012" y="7123487"/>
            <a:ext cx="4150311" cy="406944"/>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en-US" altLang="ja-JP" sz="1000" dirty="0">
                <a:solidFill>
                  <a:schemeClr val="tx1"/>
                </a:solidFill>
              </a:rPr>
              <a:t>※</a:t>
            </a:r>
            <a:r>
              <a:rPr kumimoji="1" lang="ja-JP" altLang="en-US" sz="1000" dirty="0">
                <a:solidFill>
                  <a:schemeClr val="tx1"/>
                </a:solidFill>
              </a:rPr>
              <a:t>１・２　出所：総務省「令和６年版地方財政白書」　　　</a:t>
            </a:r>
            <a:endParaRPr kumimoji="1" lang="en-US" altLang="ja-JP" sz="1000" dirty="0">
              <a:solidFill>
                <a:schemeClr val="tx1"/>
              </a:solidFill>
            </a:endParaRPr>
          </a:p>
          <a:p>
            <a:r>
              <a:rPr kumimoji="1" lang="en-US" altLang="ja-JP" sz="1000" dirty="0">
                <a:solidFill>
                  <a:schemeClr val="tx1"/>
                </a:solidFill>
              </a:rPr>
              <a:t>※</a:t>
            </a:r>
            <a:r>
              <a:rPr kumimoji="1" lang="ja-JP" altLang="en-US" sz="1000" dirty="0">
                <a:solidFill>
                  <a:schemeClr val="tx1"/>
                </a:solidFill>
              </a:rPr>
              <a:t>３　出所：厚生労働省「令和３（</a:t>
            </a:r>
            <a:r>
              <a:rPr kumimoji="1" lang="en-US" altLang="ja-JP" sz="1000" dirty="0">
                <a:solidFill>
                  <a:schemeClr val="tx1"/>
                </a:solidFill>
              </a:rPr>
              <a:t>2021</a:t>
            </a:r>
            <a:r>
              <a:rPr kumimoji="1" lang="ja-JP" altLang="en-US" sz="1000" dirty="0">
                <a:solidFill>
                  <a:schemeClr val="tx1"/>
                </a:solidFill>
              </a:rPr>
              <a:t>）年度国民医療費の概況」</a:t>
            </a:r>
          </a:p>
        </p:txBody>
      </p:sp>
      <p:sp>
        <p:nvSpPr>
          <p:cNvPr id="74" name="フリーフォーム: 図形 73">
            <a:extLst>
              <a:ext uri="{FF2B5EF4-FFF2-40B4-BE49-F238E27FC236}">
                <a16:creationId xmlns:a16="http://schemas.microsoft.com/office/drawing/2014/main" id="{F87A2B96-6DBE-4D80-4D1C-F3020BBC86B4}"/>
              </a:ext>
            </a:extLst>
          </p:cNvPr>
          <p:cNvSpPr/>
          <p:nvPr/>
        </p:nvSpPr>
        <p:spPr>
          <a:xfrm rot="5400000">
            <a:off x="1541627" y="4598353"/>
            <a:ext cx="930560" cy="2846719"/>
          </a:xfrm>
          <a:custGeom>
            <a:avLst/>
            <a:gdLst>
              <a:gd name="connsiteX0" fmla="*/ 0 w 930560"/>
              <a:gd name="connsiteY0" fmla="*/ 2715752 h 2846719"/>
              <a:gd name="connsiteX1" fmla="*/ 0 w 930560"/>
              <a:gd name="connsiteY1" fmla="*/ 450486 h 2846719"/>
              <a:gd name="connsiteX2" fmla="*/ 130967 w 930560"/>
              <a:gd name="connsiteY2" fmla="*/ 319519 h 2846719"/>
              <a:gd name="connsiteX3" fmla="*/ 324295 w 930560"/>
              <a:gd name="connsiteY3" fmla="*/ 319519 h 2846719"/>
              <a:gd name="connsiteX4" fmla="*/ 465280 w 930560"/>
              <a:gd name="connsiteY4" fmla="*/ 0 h 2846719"/>
              <a:gd name="connsiteX5" fmla="*/ 606266 w 930560"/>
              <a:gd name="connsiteY5" fmla="*/ 319519 h 2846719"/>
              <a:gd name="connsiteX6" fmla="*/ 799593 w 930560"/>
              <a:gd name="connsiteY6" fmla="*/ 319519 h 2846719"/>
              <a:gd name="connsiteX7" fmla="*/ 930560 w 930560"/>
              <a:gd name="connsiteY7" fmla="*/ 450486 h 2846719"/>
              <a:gd name="connsiteX8" fmla="*/ 930560 w 930560"/>
              <a:gd name="connsiteY8" fmla="*/ 2715752 h 2846719"/>
              <a:gd name="connsiteX9" fmla="*/ 799593 w 930560"/>
              <a:gd name="connsiteY9" fmla="*/ 2846719 h 2846719"/>
              <a:gd name="connsiteX10" fmla="*/ 130967 w 930560"/>
              <a:gd name="connsiteY10" fmla="*/ 2846719 h 2846719"/>
              <a:gd name="connsiteX11" fmla="*/ 0 w 930560"/>
              <a:gd name="connsiteY11" fmla="*/ 2715752 h 28467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930560" h="2846719">
                <a:moveTo>
                  <a:pt x="0" y="2715752"/>
                </a:moveTo>
                <a:lnTo>
                  <a:pt x="0" y="450486"/>
                </a:lnTo>
                <a:cubicBezTo>
                  <a:pt x="0" y="378155"/>
                  <a:pt x="58636" y="319519"/>
                  <a:pt x="130967" y="319519"/>
                </a:cubicBezTo>
                <a:lnTo>
                  <a:pt x="324295" y="319519"/>
                </a:lnTo>
                <a:lnTo>
                  <a:pt x="465280" y="0"/>
                </a:lnTo>
                <a:lnTo>
                  <a:pt x="606266" y="319519"/>
                </a:lnTo>
                <a:lnTo>
                  <a:pt x="799593" y="319519"/>
                </a:lnTo>
                <a:cubicBezTo>
                  <a:pt x="871924" y="319519"/>
                  <a:pt x="930560" y="378155"/>
                  <a:pt x="930560" y="450486"/>
                </a:cubicBezTo>
                <a:lnTo>
                  <a:pt x="930560" y="2715752"/>
                </a:lnTo>
                <a:cubicBezTo>
                  <a:pt x="930560" y="2788083"/>
                  <a:pt x="871924" y="2846719"/>
                  <a:pt x="799593" y="2846719"/>
                </a:cubicBezTo>
                <a:lnTo>
                  <a:pt x="130967" y="2846719"/>
                </a:lnTo>
                <a:cubicBezTo>
                  <a:pt x="58636" y="2846719"/>
                  <a:pt x="0" y="2788083"/>
                  <a:pt x="0" y="2715752"/>
                </a:cubicBezTo>
                <a:close/>
              </a:path>
            </a:pathLst>
          </a:custGeom>
          <a:gradFill>
            <a:gsLst>
              <a:gs pos="0">
                <a:srgbClr val="A9D9D6"/>
              </a:gs>
              <a:gs pos="100000">
                <a:srgbClr val="FAFDFD"/>
              </a:gs>
            </a:gsLst>
            <a:lin ang="5400000" scaled="0"/>
          </a:gra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kumimoji="1" lang="ja-JP" altLang="en-US"/>
          </a:p>
        </p:txBody>
      </p:sp>
      <p:sp>
        <p:nvSpPr>
          <p:cNvPr id="31" name="Rectangle 53"/>
          <p:cNvSpPr>
            <a:spLocks noChangeArrowheads="1"/>
          </p:cNvSpPr>
          <p:nvPr/>
        </p:nvSpPr>
        <p:spPr bwMode="auto">
          <a:xfrm>
            <a:off x="682247" y="5657089"/>
            <a:ext cx="2379371" cy="6863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miter lim="800000"/>
                <a:headEnd/>
                <a:tailEnd/>
              </a14:hiddenLine>
            </a:ext>
          </a:extLst>
        </p:spPr>
        <p:txBody>
          <a:bodyPr wrap="none" lIns="0" tIns="0" rIns="0" bIns="0">
            <a:noAutofit/>
          </a:bodyPr>
          <a:lstStyle>
            <a:lvl1pPr>
              <a:spcBef>
                <a:spcPct val="20000"/>
              </a:spcBef>
              <a:buChar char="•"/>
              <a:defRPr kumimoji="1" sz="3200">
                <a:solidFill>
                  <a:schemeClr val="tx1"/>
                </a:solidFill>
                <a:latin typeface="Times" panose="02020603050405020304" pitchFamily="18" charset="0"/>
                <a:ea typeface="Osaka" charset="-128"/>
              </a:defRPr>
            </a:lvl1pPr>
            <a:lvl2pPr marL="742950" indent="-285750">
              <a:spcBef>
                <a:spcPct val="20000"/>
              </a:spcBef>
              <a:buChar char="–"/>
              <a:defRPr kumimoji="1" sz="2800">
                <a:solidFill>
                  <a:schemeClr val="tx1"/>
                </a:solidFill>
                <a:latin typeface="Times" panose="02020603050405020304" pitchFamily="18" charset="0"/>
                <a:ea typeface="Osaka" charset="-128"/>
              </a:defRPr>
            </a:lvl2pPr>
            <a:lvl3pPr marL="1143000" indent="-228600">
              <a:spcBef>
                <a:spcPct val="20000"/>
              </a:spcBef>
              <a:buChar char="•"/>
              <a:defRPr kumimoji="1" sz="2400">
                <a:solidFill>
                  <a:schemeClr val="tx1"/>
                </a:solidFill>
                <a:latin typeface="Times" panose="02020603050405020304" pitchFamily="18" charset="0"/>
                <a:ea typeface="Osaka" charset="-128"/>
              </a:defRPr>
            </a:lvl3pPr>
            <a:lvl4pPr marL="1600200" indent="-228600">
              <a:spcBef>
                <a:spcPct val="20000"/>
              </a:spcBef>
              <a:buChar char="–"/>
              <a:defRPr kumimoji="1" sz="2000">
                <a:solidFill>
                  <a:schemeClr val="tx1"/>
                </a:solidFill>
                <a:latin typeface="Times" panose="02020603050405020304" pitchFamily="18" charset="0"/>
                <a:ea typeface="Osaka" charset="-128"/>
              </a:defRPr>
            </a:lvl4pPr>
            <a:lvl5pPr marL="2057400" indent="-228600">
              <a:spcBef>
                <a:spcPct val="20000"/>
              </a:spcBef>
              <a:buChar char="»"/>
              <a:defRPr kumimoji="1" sz="2000">
                <a:solidFill>
                  <a:schemeClr val="tx1"/>
                </a:solidFill>
                <a:latin typeface="Times" panose="02020603050405020304" pitchFamily="18" charset="0"/>
                <a:ea typeface="Osaka" charset="-128"/>
              </a:defRPr>
            </a:lvl5pPr>
            <a:lvl6pPr marL="25146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6pPr>
            <a:lvl7pPr marL="29718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7pPr>
            <a:lvl8pPr marL="34290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8pPr>
            <a:lvl9pPr marL="38862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9pPr>
          </a:lstStyle>
          <a:p>
            <a:pPr eaLnBrk="1" hangingPunct="1">
              <a:spcBef>
                <a:spcPct val="0"/>
              </a:spcBef>
              <a:buFontTx/>
              <a:buNone/>
            </a:pPr>
            <a:r>
              <a:rPr lang="ja-JP" altLang="en-US" sz="1600" b="1" dirty="0">
                <a:solidFill>
                  <a:schemeClr val="hlink"/>
                </a:solidFill>
                <a:latin typeface="メイリオ" panose="020B0604030504040204" pitchFamily="50" charset="-128"/>
                <a:ea typeface="メイリオ" panose="020B0604030504040204" pitchFamily="50" charset="-128"/>
              </a:rPr>
              <a:t>道路整備事業費</a:t>
            </a:r>
            <a:endParaRPr lang="en-US" altLang="ja-JP" sz="1600" b="1" dirty="0">
              <a:solidFill>
                <a:schemeClr val="hlink"/>
              </a:solidFill>
              <a:latin typeface="メイリオ" panose="020B0604030504040204" pitchFamily="50" charset="-128"/>
              <a:ea typeface="メイリオ" panose="020B0604030504040204" pitchFamily="50" charset="-128"/>
            </a:endParaRPr>
          </a:p>
          <a:p>
            <a:pPr eaLnBrk="1" hangingPunct="1">
              <a:spcBef>
                <a:spcPct val="0"/>
              </a:spcBef>
              <a:buFontTx/>
              <a:buNone/>
            </a:pPr>
            <a:r>
              <a:rPr lang="ja-JP" altLang="en-US" sz="1600" b="1" dirty="0">
                <a:solidFill>
                  <a:schemeClr val="hlink"/>
                </a:solidFill>
                <a:latin typeface="メイリオ" panose="020B0604030504040204" pitchFamily="50" charset="-128"/>
                <a:ea typeface="メイリオ" panose="020B0604030504040204" pitchFamily="50" charset="-128"/>
              </a:rPr>
              <a:t>　　　（令和６年度）</a:t>
            </a:r>
            <a:endParaRPr lang="en-US" altLang="ja-JP" sz="1600" spc="-30" dirty="0">
              <a:latin typeface="メイリオ" panose="020B0604030504040204" pitchFamily="50" charset="-128"/>
              <a:ea typeface="メイリオ" panose="020B0604030504040204" pitchFamily="50" charset="-128"/>
            </a:endParaRPr>
          </a:p>
          <a:p>
            <a:pPr eaLnBrk="1" hangingPunct="1">
              <a:spcBef>
                <a:spcPct val="0"/>
              </a:spcBef>
              <a:buFontTx/>
              <a:buNone/>
            </a:pPr>
            <a:r>
              <a:rPr lang="ja-JP" altLang="en-US" sz="1600" spc="-30" dirty="0">
                <a:latin typeface="メイリオ" panose="020B0604030504040204" pitchFamily="50" charset="-128"/>
                <a:ea typeface="メイリオ" panose="020B0604030504040204" pitchFamily="50" charset="-128"/>
              </a:rPr>
              <a:t>約１兆</a:t>
            </a:r>
            <a:r>
              <a:rPr lang="en-US" altLang="ja-JP" sz="1600" spc="-30" dirty="0">
                <a:latin typeface="メイリオ" panose="020B0604030504040204" pitchFamily="50" charset="-128"/>
                <a:ea typeface="メイリオ" panose="020B0604030504040204" pitchFamily="50" charset="-128"/>
              </a:rPr>
              <a:t>6,715</a:t>
            </a:r>
            <a:r>
              <a:rPr lang="ja-JP" altLang="en-US" sz="1600" spc="-30" dirty="0">
                <a:latin typeface="メイリオ" panose="020B0604030504040204" pitchFamily="50" charset="-128"/>
                <a:ea typeface="メイリオ" panose="020B0604030504040204" pitchFamily="50" charset="-128"/>
              </a:rPr>
              <a:t>億円（</a:t>
            </a:r>
            <a:r>
              <a:rPr lang="en-US" altLang="ja-JP" sz="1600" spc="-30" dirty="0">
                <a:latin typeface="メイリオ" panose="020B0604030504040204" pitchFamily="50" charset="-128"/>
                <a:ea typeface="メイリオ" panose="020B0604030504040204" pitchFamily="50" charset="-128"/>
              </a:rPr>
              <a:t>※</a:t>
            </a:r>
            <a:r>
              <a:rPr lang="ja-JP" altLang="en-US" sz="1600" spc="-30" dirty="0">
                <a:latin typeface="メイリオ" panose="020B0604030504040204" pitchFamily="50" charset="-128"/>
                <a:ea typeface="メイリオ" panose="020B0604030504040204" pitchFamily="50" charset="-128"/>
              </a:rPr>
              <a:t>４）</a:t>
            </a:r>
          </a:p>
        </p:txBody>
      </p:sp>
      <p:sp>
        <p:nvSpPr>
          <p:cNvPr id="41" name="角丸四角形 40"/>
          <p:cNvSpPr/>
          <p:nvPr/>
        </p:nvSpPr>
        <p:spPr>
          <a:xfrm>
            <a:off x="5133186" y="7005012"/>
            <a:ext cx="4371062" cy="406944"/>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en-US" altLang="ja-JP" sz="1000" dirty="0">
                <a:solidFill>
                  <a:schemeClr val="tx1"/>
                </a:solidFill>
              </a:rPr>
              <a:t>※</a:t>
            </a:r>
            <a:r>
              <a:rPr kumimoji="1" lang="ja-JP" altLang="en-US" sz="1000" dirty="0">
                <a:solidFill>
                  <a:schemeClr val="tx1"/>
                </a:solidFill>
              </a:rPr>
              <a:t>４・５　出所：財務省</a:t>
            </a:r>
            <a:r>
              <a:rPr kumimoji="1" lang="en-US" altLang="ja-JP" sz="1000" dirty="0">
                <a:solidFill>
                  <a:schemeClr val="tx1"/>
                </a:solidFill>
              </a:rPr>
              <a:t>｢</a:t>
            </a:r>
            <a:r>
              <a:rPr kumimoji="1" lang="ja-JP" altLang="en-US" sz="1000" dirty="0">
                <a:solidFill>
                  <a:schemeClr val="tx1"/>
                </a:solidFill>
              </a:rPr>
              <a:t>令和６年度予算及び財政投融資計画の説明」　　　</a:t>
            </a:r>
            <a:endParaRPr kumimoji="1" lang="en-US" altLang="ja-JP" sz="1000" dirty="0">
              <a:solidFill>
                <a:schemeClr val="tx1"/>
              </a:solidFill>
            </a:endParaRPr>
          </a:p>
        </p:txBody>
      </p:sp>
      <p:grpSp>
        <p:nvGrpSpPr>
          <p:cNvPr id="18" name="グループ化 17">
            <a:extLst>
              <a:ext uri="{FF2B5EF4-FFF2-40B4-BE49-F238E27FC236}">
                <a16:creationId xmlns:a16="http://schemas.microsoft.com/office/drawing/2014/main" id="{0E75B8D0-52D3-4F48-BCB1-50C6E1E7BC89}"/>
              </a:ext>
            </a:extLst>
          </p:cNvPr>
          <p:cNvGrpSpPr/>
          <p:nvPr/>
        </p:nvGrpSpPr>
        <p:grpSpPr>
          <a:xfrm>
            <a:off x="3267336" y="4953126"/>
            <a:ext cx="3977865" cy="2019067"/>
            <a:chOff x="3267336" y="4953126"/>
            <a:chExt cx="3977865" cy="2019067"/>
          </a:xfrm>
        </p:grpSpPr>
        <p:grpSp>
          <p:nvGrpSpPr>
            <p:cNvPr id="2" name="グループ化 1">
              <a:extLst>
                <a:ext uri="{FF2B5EF4-FFF2-40B4-BE49-F238E27FC236}">
                  <a16:creationId xmlns:a16="http://schemas.microsoft.com/office/drawing/2014/main" id="{07B977C4-C4ED-D947-712F-BB3C9C7C0EA9}"/>
                </a:ext>
              </a:extLst>
            </p:cNvPr>
            <p:cNvGrpSpPr/>
            <p:nvPr/>
          </p:nvGrpSpPr>
          <p:grpSpPr>
            <a:xfrm>
              <a:off x="3823650" y="5322479"/>
              <a:ext cx="3201670" cy="1649714"/>
              <a:chOff x="3823650" y="4653320"/>
              <a:chExt cx="3201670" cy="1649714"/>
            </a:xfrm>
          </p:grpSpPr>
          <p:sp>
            <p:nvSpPr>
              <p:cNvPr id="61" name="楕円 60">
                <a:extLst>
                  <a:ext uri="{FF2B5EF4-FFF2-40B4-BE49-F238E27FC236}">
                    <a16:creationId xmlns:a16="http://schemas.microsoft.com/office/drawing/2014/main" id="{8E03C668-0269-1996-88D2-A8651ADD0FF4}"/>
                  </a:ext>
                </a:extLst>
              </p:cNvPr>
              <p:cNvSpPr/>
              <p:nvPr/>
            </p:nvSpPr>
            <p:spPr>
              <a:xfrm>
                <a:off x="3823650" y="4653320"/>
                <a:ext cx="3201670" cy="1649714"/>
              </a:xfrm>
              <a:prstGeom prst="ellipse">
                <a:avLst/>
              </a:prstGeom>
              <a:solidFill>
                <a:srgbClr val="D3ED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62" name="楕円 61">
                <a:extLst>
                  <a:ext uri="{FF2B5EF4-FFF2-40B4-BE49-F238E27FC236}">
                    <a16:creationId xmlns:a16="http://schemas.microsoft.com/office/drawing/2014/main" id="{C741F55D-470A-B92E-BEF9-C2B70847B3C9}"/>
                  </a:ext>
                </a:extLst>
              </p:cNvPr>
              <p:cNvSpPr/>
              <p:nvPr/>
            </p:nvSpPr>
            <p:spPr>
              <a:xfrm>
                <a:off x="3955100" y="4782314"/>
                <a:ext cx="2938770" cy="1391727"/>
              </a:xfrm>
              <a:prstGeom prst="ellipse">
                <a:avLst/>
              </a:prstGeom>
              <a:solidFill>
                <a:srgbClr val="EAF6F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grpSp>
        <p:sp>
          <p:nvSpPr>
            <p:cNvPr id="63" name="Text Box 22">
              <a:extLst>
                <a:ext uri="{FF2B5EF4-FFF2-40B4-BE49-F238E27FC236}">
                  <a16:creationId xmlns:a16="http://schemas.microsoft.com/office/drawing/2014/main" id="{3BA3E1FE-A9F4-3659-5257-C780E9CDC34F}"/>
                </a:ext>
              </a:extLst>
            </p:cNvPr>
            <p:cNvSpPr txBox="1">
              <a:spLocks noChangeArrowheads="1"/>
            </p:cNvSpPr>
            <p:nvPr/>
          </p:nvSpPr>
          <p:spPr bwMode="auto">
            <a:xfrm>
              <a:off x="4455783" y="4953126"/>
              <a:ext cx="1937404" cy="301363"/>
            </a:xfrm>
            <a:prstGeom prst="rect">
              <a:avLst/>
            </a:prstGeom>
            <a:noFill/>
            <a:ln w="12700">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wrap="square" lIns="0" tIns="72000" rIns="0" bIns="18000" anchor="ctr" anchorCtr="0">
              <a:noAutofit/>
            </a:bodyPr>
            <a:lstStyle>
              <a:lvl1pPr>
                <a:spcBef>
                  <a:spcPct val="20000"/>
                </a:spcBef>
                <a:buChar char="•"/>
                <a:defRPr kumimoji="1" sz="3200">
                  <a:solidFill>
                    <a:schemeClr val="tx1"/>
                  </a:solidFill>
                  <a:latin typeface="Times" panose="02020603050405020304" pitchFamily="18" charset="0"/>
                  <a:ea typeface="Osaka" charset="-128"/>
                </a:defRPr>
              </a:lvl1pPr>
              <a:lvl2pPr marL="742950" indent="-285750">
                <a:spcBef>
                  <a:spcPct val="20000"/>
                </a:spcBef>
                <a:buChar char="–"/>
                <a:defRPr kumimoji="1" sz="2800">
                  <a:solidFill>
                    <a:schemeClr val="tx1"/>
                  </a:solidFill>
                  <a:latin typeface="Times" panose="02020603050405020304" pitchFamily="18" charset="0"/>
                  <a:ea typeface="Osaka" charset="-128"/>
                </a:defRPr>
              </a:lvl2pPr>
              <a:lvl3pPr marL="1143000" indent="-228600">
                <a:spcBef>
                  <a:spcPct val="20000"/>
                </a:spcBef>
                <a:buChar char="•"/>
                <a:defRPr kumimoji="1" sz="2400">
                  <a:solidFill>
                    <a:schemeClr val="tx1"/>
                  </a:solidFill>
                  <a:latin typeface="Times" panose="02020603050405020304" pitchFamily="18" charset="0"/>
                  <a:ea typeface="Osaka" charset="-128"/>
                </a:defRPr>
              </a:lvl3pPr>
              <a:lvl4pPr marL="1600200" indent="-228600">
                <a:spcBef>
                  <a:spcPct val="20000"/>
                </a:spcBef>
                <a:buChar char="–"/>
                <a:defRPr kumimoji="1" sz="2000">
                  <a:solidFill>
                    <a:schemeClr val="tx1"/>
                  </a:solidFill>
                  <a:latin typeface="Times" panose="02020603050405020304" pitchFamily="18" charset="0"/>
                  <a:ea typeface="Osaka" charset="-128"/>
                </a:defRPr>
              </a:lvl4pPr>
              <a:lvl5pPr marL="2057400" indent="-228600">
                <a:spcBef>
                  <a:spcPct val="20000"/>
                </a:spcBef>
                <a:buChar char="»"/>
                <a:defRPr kumimoji="1" sz="2000">
                  <a:solidFill>
                    <a:schemeClr val="tx1"/>
                  </a:solidFill>
                  <a:latin typeface="Times" panose="02020603050405020304" pitchFamily="18" charset="0"/>
                  <a:ea typeface="Osaka" charset="-128"/>
                </a:defRPr>
              </a:lvl5pPr>
              <a:lvl6pPr marL="25146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6pPr>
              <a:lvl7pPr marL="29718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7pPr>
              <a:lvl8pPr marL="34290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8pPr>
              <a:lvl9pPr marL="38862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9pPr>
            </a:lstStyle>
            <a:p>
              <a:pPr algn="ctr" eaLnBrk="1" hangingPunct="1">
                <a:spcBef>
                  <a:spcPct val="0"/>
                </a:spcBef>
                <a:buFontTx/>
                <a:buNone/>
              </a:pPr>
              <a:r>
                <a:rPr lang="ja-JP" altLang="en-US" sz="1800" b="1" dirty="0">
                  <a:latin typeface="+mj-ea"/>
                  <a:ea typeface="+mj-ea"/>
                </a:rPr>
                <a:t> 公共施設</a:t>
              </a:r>
            </a:p>
          </p:txBody>
        </p:sp>
        <p:sp>
          <p:nvSpPr>
            <p:cNvPr id="64" name="Rectangle 45">
              <a:extLst>
                <a:ext uri="{FF2B5EF4-FFF2-40B4-BE49-F238E27FC236}">
                  <a16:creationId xmlns:a16="http://schemas.microsoft.com/office/drawing/2014/main" id="{8C712177-1CC5-F2C9-4C58-0BF09EA59067}"/>
                </a:ext>
              </a:extLst>
            </p:cNvPr>
            <p:cNvSpPr>
              <a:spLocks noChangeArrowheads="1"/>
            </p:cNvSpPr>
            <p:nvPr/>
          </p:nvSpPr>
          <p:spPr bwMode="auto">
            <a:xfrm>
              <a:off x="4640512" y="5868092"/>
              <a:ext cx="1550696" cy="6155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miter lim="800000"/>
                  <a:headEnd/>
                  <a:tailEnd/>
                </a14:hiddenLine>
              </a:ext>
            </a:extLst>
          </p:spPr>
          <p:txBody>
            <a:bodyPr wrap="square" lIns="0" tIns="0" rIns="0" bIns="0">
              <a:spAutoFit/>
            </a:bodyPr>
            <a:lstStyle>
              <a:lvl1pPr>
                <a:spcBef>
                  <a:spcPct val="20000"/>
                </a:spcBef>
                <a:buChar char="•"/>
                <a:defRPr kumimoji="1" sz="3200">
                  <a:solidFill>
                    <a:schemeClr val="tx1"/>
                  </a:solidFill>
                  <a:latin typeface="Times" panose="02020603050405020304" pitchFamily="18" charset="0"/>
                  <a:ea typeface="Osaka" charset="-128"/>
                </a:defRPr>
              </a:lvl1pPr>
              <a:lvl2pPr marL="742950" indent="-285750">
                <a:spcBef>
                  <a:spcPct val="20000"/>
                </a:spcBef>
                <a:buChar char="–"/>
                <a:defRPr kumimoji="1" sz="2800">
                  <a:solidFill>
                    <a:schemeClr val="tx1"/>
                  </a:solidFill>
                  <a:latin typeface="Times" panose="02020603050405020304" pitchFamily="18" charset="0"/>
                  <a:ea typeface="Osaka" charset="-128"/>
                </a:defRPr>
              </a:lvl2pPr>
              <a:lvl3pPr marL="1143000" indent="-228600">
                <a:spcBef>
                  <a:spcPct val="20000"/>
                </a:spcBef>
                <a:buChar char="•"/>
                <a:defRPr kumimoji="1" sz="2400">
                  <a:solidFill>
                    <a:schemeClr val="tx1"/>
                  </a:solidFill>
                  <a:latin typeface="Times" panose="02020603050405020304" pitchFamily="18" charset="0"/>
                  <a:ea typeface="Osaka" charset="-128"/>
                </a:defRPr>
              </a:lvl3pPr>
              <a:lvl4pPr marL="1600200" indent="-228600">
                <a:spcBef>
                  <a:spcPct val="20000"/>
                </a:spcBef>
                <a:buChar char="–"/>
                <a:defRPr kumimoji="1" sz="2000">
                  <a:solidFill>
                    <a:schemeClr val="tx1"/>
                  </a:solidFill>
                  <a:latin typeface="Times" panose="02020603050405020304" pitchFamily="18" charset="0"/>
                  <a:ea typeface="Osaka" charset="-128"/>
                </a:defRPr>
              </a:lvl4pPr>
              <a:lvl5pPr marL="2057400" indent="-228600">
                <a:spcBef>
                  <a:spcPct val="20000"/>
                </a:spcBef>
                <a:buChar char="»"/>
                <a:defRPr kumimoji="1" sz="2000">
                  <a:solidFill>
                    <a:schemeClr val="tx1"/>
                  </a:solidFill>
                  <a:latin typeface="Times" panose="02020603050405020304" pitchFamily="18" charset="0"/>
                  <a:ea typeface="Osaka" charset="-128"/>
                </a:defRPr>
              </a:lvl5pPr>
              <a:lvl6pPr marL="25146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6pPr>
              <a:lvl7pPr marL="29718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7pPr>
              <a:lvl8pPr marL="34290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8pPr>
              <a:lvl9pPr marL="38862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9pPr>
            </a:lstStyle>
            <a:p>
              <a:pPr algn="ctr" eaLnBrk="1" hangingPunct="1">
                <a:spcBef>
                  <a:spcPct val="0"/>
                </a:spcBef>
                <a:buFontTx/>
                <a:buNone/>
              </a:pPr>
              <a:r>
                <a:rPr lang="ja-JP" altLang="en-US" sz="2000" b="1" dirty="0">
                  <a:latin typeface="メイリオ" panose="020B0604030504040204" pitchFamily="50" charset="-128"/>
                  <a:ea typeface="メイリオ" panose="020B0604030504040204" pitchFamily="50" charset="-128"/>
                </a:rPr>
                <a:t>学校</a:t>
              </a:r>
              <a:r>
                <a:rPr lang="ja-JP" altLang="en-US" sz="2000" b="1" spc="-700" dirty="0">
                  <a:latin typeface="メイリオ" panose="020B0604030504040204" pitchFamily="50" charset="-128"/>
                  <a:ea typeface="メイリオ" panose="020B0604030504040204" pitchFamily="50" charset="-128"/>
                </a:rPr>
                <a:t>、</a:t>
              </a:r>
              <a:r>
                <a:rPr lang="ja-JP" altLang="en-US" sz="2000" b="1" dirty="0">
                  <a:latin typeface="メイリオ" panose="020B0604030504040204" pitchFamily="50" charset="-128"/>
                  <a:ea typeface="メイリオ" panose="020B0604030504040204" pitchFamily="50" charset="-128"/>
                </a:rPr>
                <a:t>公園</a:t>
              </a:r>
              <a:r>
                <a:rPr lang="ja-JP" altLang="en-US" sz="2000" b="1" spc="-800" dirty="0">
                  <a:latin typeface="メイリオ" panose="020B0604030504040204" pitchFamily="50" charset="-128"/>
                  <a:ea typeface="メイリオ" panose="020B0604030504040204" pitchFamily="50" charset="-128"/>
                </a:rPr>
                <a:t>、</a:t>
              </a:r>
            </a:p>
            <a:p>
              <a:pPr algn="ctr" eaLnBrk="1" hangingPunct="1">
                <a:spcBef>
                  <a:spcPct val="0"/>
                </a:spcBef>
                <a:buFontTx/>
                <a:buNone/>
              </a:pPr>
              <a:r>
                <a:rPr lang="ja-JP" altLang="en-US" sz="2000" b="1" dirty="0">
                  <a:latin typeface="メイリオ" panose="020B0604030504040204" pitchFamily="50" charset="-128"/>
                  <a:ea typeface="メイリオ" panose="020B0604030504040204" pitchFamily="50" charset="-128"/>
                </a:rPr>
                <a:t>道路など</a:t>
              </a:r>
            </a:p>
          </p:txBody>
        </p:sp>
        <p:pic>
          <p:nvPicPr>
            <p:cNvPr id="48" name="図 47"/>
            <p:cNvPicPr>
              <a:picLocks noChangeAspect="1"/>
            </p:cNvPicPr>
            <p:nvPr/>
          </p:nvPicPr>
          <p:blipFill>
            <a:blip r:embed="rId6" cstate="print">
              <a:extLst>
                <a:ext uri="{BEBA8EAE-BF5A-486C-A8C5-ECC9F3942E4B}">
                  <a14:imgProps xmlns:a14="http://schemas.microsoft.com/office/drawing/2010/main">
                    <a14:imgLayer r:embed="rId7">
                      <a14:imgEffect>
                        <a14:backgroundRemoval t="18783" b="99206" l="20317" r="100000"/>
                      </a14:imgEffect>
                    </a14:imgLayer>
                  </a14:imgProps>
                </a:ext>
                <a:ext uri="{28A0092B-C50C-407E-A947-70E740481C1C}">
                  <a14:useLocalDpi xmlns:a14="http://schemas.microsoft.com/office/drawing/2010/main" val="0"/>
                </a:ext>
              </a:extLst>
            </a:blip>
            <a:stretch>
              <a:fillRect/>
            </a:stretch>
          </p:blipFill>
          <p:spPr>
            <a:xfrm>
              <a:off x="3267336" y="5435838"/>
              <a:ext cx="1359399" cy="1355811"/>
            </a:xfrm>
            <a:prstGeom prst="rect">
              <a:avLst/>
            </a:prstGeom>
            <a:noFill/>
          </p:spPr>
        </p:pic>
        <p:pic>
          <p:nvPicPr>
            <p:cNvPr id="29" name="Picture 51"/>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006991" y="5746857"/>
              <a:ext cx="1238210" cy="7527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extLst>
      <p:ext uri="{BB962C8B-B14F-4D97-AF65-F5344CB8AC3E}">
        <p14:creationId xmlns:p14="http://schemas.microsoft.com/office/powerpoint/2010/main" val="30457223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10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500"/>
                                        <p:tgtEl>
                                          <p:spTgt spid="7"/>
                                        </p:tgtEl>
                                      </p:cBhvr>
                                    </p:animEffect>
                                  </p:childTnLst>
                                </p:cTn>
                              </p:par>
                              <p:par>
                                <p:cTn id="13" presetID="10" presetClass="entr" presetSubtype="0" fill="hold" nodeType="withEffect">
                                  <p:stCondLst>
                                    <p:cond delay="0"/>
                                  </p:stCondLst>
                                  <p:childTnLst>
                                    <p:set>
                                      <p:cBhvr>
                                        <p:cTn id="14" dur="1" fill="hold">
                                          <p:stCondLst>
                                            <p:cond delay="0"/>
                                          </p:stCondLst>
                                        </p:cTn>
                                        <p:tgtEl>
                                          <p:spTgt spid="70"/>
                                        </p:tgtEl>
                                        <p:attrNameLst>
                                          <p:attrName>style.visibility</p:attrName>
                                        </p:attrNameLst>
                                      </p:cBhvr>
                                      <p:to>
                                        <p:strVal val="visible"/>
                                      </p:to>
                                    </p:set>
                                    <p:animEffect transition="in" filter="fade">
                                      <p:cBhvr>
                                        <p:cTn id="15" dur="500"/>
                                        <p:tgtEl>
                                          <p:spTgt spid="70"/>
                                        </p:tgtEl>
                                      </p:cBhvr>
                                    </p:animEffect>
                                  </p:childTnLst>
                                </p:cTn>
                              </p:par>
                            </p:childTnLst>
                          </p:cTn>
                        </p:par>
                        <p:par>
                          <p:cTn id="16" fill="hold">
                            <p:stCondLst>
                              <p:cond delay="500"/>
                            </p:stCondLst>
                            <p:childTnLst>
                              <p:par>
                                <p:cTn id="17" presetID="22" presetClass="entr" presetSubtype="2" fill="hold" grpId="0" nodeType="afterEffect">
                                  <p:stCondLst>
                                    <p:cond delay="0"/>
                                  </p:stCondLst>
                                  <p:childTnLst>
                                    <p:set>
                                      <p:cBhvr>
                                        <p:cTn id="18" dur="1" fill="hold">
                                          <p:stCondLst>
                                            <p:cond delay="0"/>
                                          </p:stCondLst>
                                        </p:cTn>
                                        <p:tgtEl>
                                          <p:spTgt spid="58"/>
                                        </p:tgtEl>
                                        <p:attrNameLst>
                                          <p:attrName>style.visibility</p:attrName>
                                        </p:attrNameLst>
                                      </p:cBhvr>
                                      <p:to>
                                        <p:strVal val="visible"/>
                                      </p:to>
                                    </p:set>
                                    <p:animEffect transition="in" filter="wipe(right)">
                                      <p:cBhvr>
                                        <p:cTn id="19" dur="500"/>
                                        <p:tgtEl>
                                          <p:spTgt spid="58"/>
                                        </p:tgtEl>
                                      </p:cBhvr>
                                    </p:animEffect>
                                  </p:childTnLst>
                                </p:cTn>
                              </p:par>
                            </p:childTnLst>
                          </p:cTn>
                        </p:par>
                        <p:par>
                          <p:cTn id="20" fill="hold">
                            <p:stCondLst>
                              <p:cond delay="1000"/>
                            </p:stCondLst>
                            <p:childTnLst>
                              <p:par>
                                <p:cTn id="21" presetID="10" presetClass="entr" presetSubtype="0" fill="hold" grpId="0" nodeType="afterEffect">
                                  <p:stCondLst>
                                    <p:cond delay="0"/>
                                  </p:stCondLst>
                                  <p:childTnLst>
                                    <p:set>
                                      <p:cBhvr>
                                        <p:cTn id="22" dur="1" fill="hold">
                                          <p:stCondLst>
                                            <p:cond delay="0"/>
                                          </p:stCondLst>
                                        </p:cTn>
                                        <p:tgtEl>
                                          <p:spTgt spid="17"/>
                                        </p:tgtEl>
                                        <p:attrNameLst>
                                          <p:attrName>style.visibility</p:attrName>
                                        </p:attrNameLst>
                                      </p:cBhvr>
                                      <p:to>
                                        <p:strVal val="visible"/>
                                      </p:to>
                                    </p:set>
                                    <p:animEffect transition="in" filter="fade">
                                      <p:cBhvr>
                                        <p:cTn id="23" dur="500"/>
                                        <p:tgtEl>
                                          <p:spTgt spid="17"/>
                                        </p:tgtEl>
                                      </p:cBhvr>
                                    </p:animEffect>
                                  </p:childTnLst>
                                </p:cTn>
                              </p:par>
                            </p:childTnLst>
                          </p:cTn>
                        </p:par>
                        <p:par>
                          <p:cTn id="24" fill="hold">
                            <p:stCondLst>
                              <p:cond delay="1500"/>
                            </p:stCondLst>
                            <p:childTnLst>
                              <p:par>
                                <p:cTn id="25" presetID="22" presetClass="entr" presetSubtype="8" fill="hold" grpId="0" nodeType="afterEffect">
                                  <p:stCondLst>
                                    <p:cond delay="0"/>
                                  </p:stCondLst>
                                  <p:childTnLst>
                                    <p:set>
                                      <p:cBhvr>
                                        <p:cTn id="26" dur="1" fill="hold">
                                          <p:stCondLst>
                                            <p:cond delay="0"/>
                                          </p:stCondLst>
                                        </p:cTn>
                                        <p:tgtEl>
                                          <p:spTgt spid="59"/>
                                        </p:tgtEl>
                                        <p:attrNameLst>
                                          <p:attrName>style.visibility</p:attrName>
                                        </p:attrNameLst>
                                      </p:cBhvr>
                                      <p:to>
                                        <p:strVal val="visible"/>
                                      </p:to>
                                    </p:set>
                                    <p:animEffect transition="in" filter="wipe(left)">
                                      <p:cBhvr>
                                        <p:cTn id="27" dur="500"/>
                                        <p:tgtEl>
                                          <p:spTgt spid="59"/>
                                        </p:tgtEl>
                                      </p:cBhvr>
                                    </p:animEffect>
                                  </p:childTnLst>
                                </p:cTn>
                              </p:par>
                            </p:childTnLst>
                          </p:cTn>
                        </p:par>
                        <p:par>
                          <p:cTn id="28" fill="hold">
                            <p:stCondLst>
                              <p:cond delay="2000"/>
                            </p:stCondLst>
                            <p:childTnLst>
                              <p:par>
                                <p:cTn id="29" presetID="10" presetClass="entr" presetSubtype="0" fill="hold" grpId="0" nodeType="afterEffect">
                                  <p:stCondLst>
                                    <p:cond delay="0"/>
                                  </p:stCondLst>
                                  <p:childTnLst>
                                    <p:set>
                                      <p:cBhvr>
                                        <p:cTn id="30" dur="1" fill="hold">
                                          <p:stCondLst>
                                            <p:cond delay="0"/>
                                          </p:stCondLst>
                                        </p:cTn>
                                        <p:tgtEl>
                                          <p:spTgt spid="47"/>
                                        </p:tgtEl>
                                        <p:attrNameLst>
                                          <p:attrName>style.visibility</p:attrName>
                                        </p:attrNameLst>
                                      </p:cBhvr>
                                      <p:to>
                                        <p:strVal val="visible"/>
                                      </p:to>
                                    </p:set>
                                    <p:animEffect transition="in" filter="fade">
                                      <p:cBhvr>
                                        <p:cTn id="31" dur="500"/>
                                        <p:tgtEl>
                                          <p:spTgt spid="47"/>
                                        </p:tgtEl>
                                      </p:cBhvr>
                                    </p:animEffect>
                                  </p:childTnLst>
                                </p:cTn>
                              </p:par>
                            </p:childTnLst>
                          </p:cTn>
                        </p:par>
                        <p:par>
                          <p:cTn id="32" fill="hold">
                            <p:stCondLst>
                              <p:cond delay="2500"/>
                            </p:stCondLst>
                            <p:childTnLst>
                              <p:par>
                                <p:cTn id="33" presetID="22" presetClass="entr" presetSubtype="2" fill="hold" grpId="0" nodeType="afterEffect">
                                  <p:stCondLst>
                                    <p:cond delay="0"/>
                                  </p:stCondLst>
                                  <p:childTnLst>
                                    <p:set>
                                      <p:cBhvr>
                                        <p:cTn id="34" dur="1" fill="hold">
                                          <p:stCondLst>
                                            <p:cond delay="0"/>
                                          </p:stCondLst>
                                        </p:cTn>
                                        <p:tgtEl>
                                          <p:spTgt spid="55"/>
                                        </p:tgtEl>
                                        <p:attrNameLst>
                                          <p:attrName>style.visibility</p:attrName>
                                        </p:attrNameLst>
                                      </p:cBhvr>
                                      <p:to>
                                        <p:strVal val="visible"/>
                                      </p:to>
                                    </p:set>
                                    <p:animEffect transition="in" filter="wipe(right)">
                                      <p:cBhvr>
                                        <p:cTn id="35" dur="500"/>
                                        <p:tgtEl>
                                          <p:spTgt spid="55"/>
                                        </p:tgtEl>
                                      </p:cBhvr>
                                    </p:animEffect>
                                  </p:childTnLst>
                                </p:cTn>
                              </p:par>
                            </p:childTnLst>
                          </p:cTn>
                        </p:par>
                        <p:par>
                          <p:cTn id="36" fill="hold">
                            <p:stCondLst>
                              <p:cond delay="3000"/>
                            </p:stCondLst>
                            <p:childTnLst>
                              <p:par>
                                <p:cTn id="37" presetID="10" presetClass="entr" presetSubtype="0" fill="hold" grpId="0" nodeType="afterEffect">
                                  <p:stCondLst>
                                    <p:cond delay="0"/>
                                  </p:stCondLst>
                                  <p:childTnLst>
                                    <p:set>
                                      <p:cBhvr>
                                        <p:cTn id="38" dur="1" fill="hold">
                                          <p:stCondLst>
                                            <p:cond delay="0"/>
                                          </p:stCondLst>
                                        </p:cTn>
                                        <p:tgtEl>
                                          <p:spTgt spid="21"/>
                                        </p:tgtEl>
                                        <p:attrNameLst>
                                          <p:attrName>style.visibility</p:attrName>
                                        </p:attrNameLst>
                                      </p:cBhvr>
                                      <p:to>
                                        <p:strVal val="visible"/>
                                      </p:to>
                                    </p:set>
                                    <p:animEffect transition="in" filter="fade">
                                      <p:cBhvr>
                                        <p:cTn id="39" dur="500"/>
                                        <p:tgtEl>
                                          <p:spTgt spid="21"/>
                                        </p:tgtEl>
                                      </p:cBhvr>
                                    </p:animEffect>
                                  </p:childTnLst>
                                </p:cTn>
                              </p:par>
                            </p:childTnLst>
                          </p:cTn>
                        </p:par>
                      </p:childTnLst>
                    </p:cTn>
                  </p:par>
                  <p:par>
                    <p:cTn id="40" fill="hold">
                      <p:stCondLst>
                        <p:cond delay="indefinite"/>
                      </p:stCondLst>
                      <p:childTnLst>
                        <p:par>
                          <p:cTn id="41" fill="hold">
                            <p:stCondLst>
                              <p:cond delay="0"/>
                            </p:stCondLst>
                            <p:childTnLst>
                              <p:par>
                                <p:cTn id="42" presetID="10" presetClass="entr" presetSubtype="0" fill="hold" nodeType="clickEffect">
                                  <p:stCondLst>
                                    <p:cond delay="0"/>
                                  </p:stCondLst>
                                  <p:childTnLst>
                                    <p:set>
                                      <p:cBhvr>
                                        <p:cTn id="43" dur="1" fill="hold">
                                          <p:stCondLst>
                                            <p:cond delay="0"/>
                                          </p:stCondLst>
                                        </p:cTn>
                                        <p:tgtEl>
                                          <p:spTgt spid="18"/>
                                        </p:tgtEl>
                                        <p:attrNameLst>
                                          <p:attrName>style.visibility</p:attrName>
                                        </p:attrNameLst>
                                      </p:cBhvr>
                                      <p:to>
                                        <p:strVal val="visible"/>
                                      </p:to>
                                    </p:set>
                                    <p:animEffect transition="in" filter="fade">
                                      <p:cBhvr>
                                        <p:cTn id="44" dur="500"/>
                                        <p:tgtEl>
                                          <p:spTgt spid="18"/>
                                        </p:tgtEl>
                                      </p:cBhvr>
                                    </p:animEffect>
                                  </p:childTnLst>
                                </p:cTn>
                              </p:par>
                            </p:childTnLst>
                          </p:cTn>
                        </p:par>
                        <p:par>
                          <p:cTn id="45" fill="hold">
                            <p:stCondLst>
                              <p:cond delay="500"/>
                            </p:stCondLst>
                            <p:childTnLst>
                              <p:par>
                                <p:cTn id="46" presetID="22" presetClass="entr" presetSubtype="2" fill="hold" grpId="0" nodeType="afterEffect">
                                  <p:stCondLst>
                                    <p:cond delay="0"/>
                                  </p:stCondLst>
                                  <p:childTnLst>
                                    <p:set>
                                      <p:cBhvr>
                                        <p:cTn id="47" dur="1" fill="hold">
                                          <p:stCondLst>
                                            <p:cond delay="0"/>
                                          </p:stCondLst>
                                        </p:cTn>
                                        <p:tgtEl>
                                          <p:spTgt spid="74"/>
                                        </p:tgtEl>
                                        <p:attrNameLst>
                                          <p:attrName>style.visibility</p:attrName>
                                        </p:attrNameLst>
                                      </p:cBhvr>
                                      <p:to>
                                        <p:strVal val="visible"/>
                                      </p:to>
                                    </p:set>
                                    <p:animEffect transition="in" filter="wipe(right)">
                                      <p:cBhvr>
                                        <p:cTn id="48" dur="500"/>
                                        <p:tgtEl>
                                          <p:spTgt spid="74"/>
                                        </p:tgtEl>
                                      </p:cBhvr>
                                    </p:animEffect>
                                  </p:childTnLst>
                                </p:cTn>
                              </p:par>
                            </p:childTnLst>
                          </p:cTn>
                        </p:par>
                        <p:par>
                          <p:cTn id="49" fill="hold">
                            <p:stCondLst>
                              <p:cond delay="1000"/>
                            </p:stCondLst>
                            <p:childTnLst>
                              <p:par>
                                <p:cTn id="50" presetID="10" presetClass="entr" presetSubtype="0" fill="hold" grpId="0" nodeType="afterEffect">
                                  <p:stCondLst>
                                    <p:cond delay="0"/>
                                  </p:stCondLst>
                                  <p:childTnLst>
                                    <p:set>
                                      <p:cBhvr>
                                        <p:cTn id="51" dur="1" fill="hold">
                                          <p:stCondLst>
                                            <p:cond delay="0"/>
                                          </p:stCondLst>
                                        </p:cTn>
                                        <p:tgtEl>
                                          <p:spTgt spid="31"/>
                                        </p:tgtEl>
                                        <p:attrNameLst>
                                          <p:attrName>style.visibility</p:attrName>
                                        </p:attrNameLst>
                                      </p:cBhvr>
                                      <p:to>
                                        <p:strVal val="visible"/>
                                      </p:to>
                                    </p:set>
                                    <p:animEffect transition="in" filter="fade">
                                      <p:cBhvr>
                                        <p:cTn id="52" dur="500"/>
                                        <p:tgtEl>
                                          <p:spTgt spid="31"/>
                                        </p:tgtEl>
                                      </p:cBhvr>
                                    </p:animEffect>
                                  </p:childTnLst>
                                </p:cTn>
                              </p:par>
                            </p:childTnLst>
                          </p:cTn>
                        </p:par>
                        <p:par>
                          <p:cTn id="53" fill="hold">
                            <p:stCondLst>
                              <p:cond delay="1500"/>
                            </p:stCondLst>
                            <p:childTnLst>
                              <p:par>
                                <p:cTn id="54" presetID="22" presetClass="entr" presetSubtype="8" fill="hold" grpId="0" nodeType="afterEffect">
                                  <p:stCondLst>
                                    <p:cond delay="0"/>
                                  </p:stCondLst>
                                  <p:childTnLst>
                                    <p:set>
                                      <p:cBhvr>
                                        <p:cTn id="55" dur="1" fill="hold">
                                          <p:stCondLst>
                                            <p:cond delay="0"/>
                                          </p:stCondLst>
                                        </p:cTn>
                                        <p:tgtEl>
                                          <p:spTgt spid="79"/>
                                        </p:tgtEl>
                                        <p:attrNameLst>
                                          <p:attrName>style.visibility</p:attrName>
                                        </p:attrNameLst>
                                      </p:cBhvr>
                                      <p:to>
                                        <p:strVal val="visible"/>
                                      </p:to>
                                    </p:set>
                                    <p:animEffect transition="in" filter="wipe(left)">
                                      <p:cBhvr>
                                        <p:cTn id="56" dur="500"/>
                                        <p:tgtEl>
                                          <p:spTgt spid="79"/>
                                        </p:tgtEl>
                                      </p:cBhvr>
                                    </p:animEffect>
                                  </p:childTnLst>
                                </p:cTn>
                              </p:par>
                            </p:childTnLst>
                          </p:cTn>
                        </p:par>
                        <p:par>
                          <p:cTn id="57" fill="hold">
                            <p:stCondLst>
                              <p:cond delay="2000"/>
                            </p:stCondLst>
                            <p:childTnLst>
                              <p:par>
                                <p:cTn id="58" presetID="10" presetClass="entr" presetSubtype="0" fill="hold" grpId="0" nodeType="afterEffect">
                                  <p:stCondLst>
                                    <p:cond delay="0"/>
                                  </p:stCondLst>
                                  <p:childTnLst>
                                    <p:set>
                                      <p:cBhvr>
                                        <p:cTn id="59" dur="1" fill="hold">
                                          <p:stCondLst>
                                            <p:cond delay="0"/>
                                          </p:stCondLst>
                                        </p:cTn>
                                        <p:tgtEl>
                                          <p:spTgt spid="53"/>
                                        </p:tgtEl>
                                        <p:attrNameLst>
                                          <p:attrName>style.visibility</p:attrName>
                                        </p:attrNameLst>
                                      </p:cBhvr>
                                      <p:to>
                                        <p:strVal val="visible"/>
                                      </p:to>
                                    </p:set>
                                    <p:animEffect transition="in" filter="fade">
                                      <p:cBhvr>
                                        <p:cTn id="60" dur="500"/>
                                        <p:tgtEl>
                                          <p:spTgt spid="53"/>
                                        </p:tgtEl>
                                      </p:cBhvr>
                                    </p:animEffect>
                                  </p:childTnLst>
                                </p:cTn>
                              </p:par>
                            </p:childTnLst>
                          </p:cTn>
                        </p:par>
                      </p:childTnLst>
                    </p:cTn>
                  </p:par>
                  <p:par>
                    <p:cTn id="61" fill="hold">
                      <p:stCondLst>
                        <p:cond delay="indefinite"/>
                      </p:stCondLst>
                      <p:childTnLst>
                        <p:par>
                          <p:cTn id="62" fill="hold">
                            <p:stCondLst>
                              <p:cond delay="0"/>
                            </p:stCondLst>
                            <p:childTnLst>
                              <p:par>
                                <p:cTn id="63" presetID="22" presetClass="entr" presetSubtype="1" fill="hold" nodeType="clickEffect">
                                  <p:stCondLst>
                                    <p:cond delay="0"/>
                                  </p:stCondLst>
                                  <p:childTnLst>
                                    <p:set>
                                      <p:cBhvr>
                                        <p:cTn id="64" dur="1" fill="hold">
                                          <p:stCondLst>
                                            <p:cond delay="0"/>
                                          </p:stCondLst>
                                        </p:cTn>
                                        <p:tgtEl>
                                          <p:spTgt spid="42"/>
                                        </p:tgtEl>
                                        <p:attrNameLst>
                                          <p:attrName>style.visibility</p:attrName>
                                        </p:attrNameLst>
                                      </p:cBhvr>
                                      <p:to>
                                        <p:strVal val="visible"/>
                                      </p:to>
                                    </p:set>
                                    <p:animEffect transition="in" filter="wipe(up)">
                                      <p:cBhvr>
                                        <p:cTn id="65" dur="500"/>
                                        <p:tgtEl>
                                          <p:spTgt spid="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9" grpId="0" animBg="1"/>
      <p:bldP spid="55" grpId="0" animBg="1"/>
      <p:bldP spid="58" grpId="0" animBg="1"/>
      <p:bldP spid="7" grpId="0" animBg="1"/>
      <p:bldP spid="6" grpId="0"/>
      <p:bldP spid="21" grpId="0"/>
      <p:bldP spid="17" grpId="0"/>
      <p:bldP spid="47" grpId="0"/>
      <p:bldP spid="79" grpId="0" animBg="1"/>
      <p:bldP spid="53" grpId="0"/>
      <p:bldP spid="74" grpId="0" animBg="1"/>
      <p:bldP spid="31"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 name="二等辺三角形 45">
            <a:extLst>
              <a:ext uri="{FF2B5EF4-FFF2-40B4-BE49-F238E27FC236}">
                <a16:creationId xmlns:a16="http://schemas.microsoft.com/office/drawing/2014/main" id="{FDA443D6-FAB3-6E5B-12F9-B550038FAB62}"/>
              </a:ext>
            </a:extLst>
          </p:cNvPr>
          <p:cNvSpPr/>
          <p:nvPr/>
        </p:nvSpPr>
        <p:spPr>
          <a:xfrm rot="16200000">
            <a:off x="535060" y="870920"/>
            <a:ext cx="290582" cy="108744"/>
          </a:xfrm>
          <a:prstGeom prst="triangle">
            <a:avLst/>
          </a:prstGeom>
          <a:solidFill>
            <a:srgbClr val="00769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 name="四角形: 角を丸くする 11">
            <a:extLst>
              <a:ext uri="{FF2B5EF4-FFF2-40B4-BE49-F238E27FC236}">
                <a16:creationId xmlns:a16="http://schemas.microsoft.com/office/drawing/2014/main" id="{50E6DB3B-63B4-508E-7BBE-0ECBB3FCC958}"/>
              </a:ext>
            </a:extLst>
          </p:cNvPr>
          <p:cNvSpPr/>
          <p:nvPr/>
        </p:nvSpPr>
        <p:spPr>
          <a:xfrm>
            <a:off x="361950" y="905774"/>
            <a:ext cx="9967912" cy="6208535"/>
          </a:xfrm>
          <a:prstGeom prst="roundRect">
            <a:avLst>
              <a:gd name="adj" fmla="val 3359"/>
            </a:avLst>
          </a:prstGeom>
          <a:solidFill>
            <a:schemeClr val="bg1"/>
          </a:solidFill>
          <a:ln w="25400">
            <a:solidFill>
              <a:srgbClr val="00B9E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grpSp>
        <p:nvGrpSpPr>
          <p:cNvPr id="21" name="グループ化 20">
            <a:extLst>
              <a:ext uri="{FF2B5EF4-FFF2-40B4-BE49-F238E27FC236}">
                <a16:creationId xmlns:a16="http://schemas.microsoft.com/office/drawing/2014/main" id="{E101DE2C-231A-98FF-082E-FEF851930B74}"/>
              </a:ext>
            </a:extLst>
          </p:cNvPr>
          <p:cNvGrpSpPr/>
          <p:nvPr/>
        </p:nvGrpSpPr>
        <p:grpSpPr>
          <a:xfrm>
            <a:off x="4134377" y="2576017"/>
            <a:ext cx="1393165" cy="448574"/>
            <a:chOff x="4006970" y="2721635"/>
            <a:chExt cx="1393165" cy="448574"/>
          </a:xfrm>
        </p:grpSpPr>
        <p:sp>
          <p:nvSpPr>
            <p:cNvPr id="22" name="正方形/長方形 21">
              <a:extLst>
                <a:ext uri="{FF2B5EF4-FFF2-40B4-BE49-F238E27FC236}">
                  <a16:creationId xmlns:a16="http://schemas.microsoft.com/office/drawing/2014/main" id="{3D054FF9-F7EF-572E-B33A-DFF7B6FAA9CD}"/>
                </a:ext>
              </a:extLst>
            </p:cNvPr>
            <p:cNvSpPr/>
            <p:nvPr/>
          </p:nvSpPr>
          <p:spPr>
            <a:xfrm>
              <a:off x="4006970" y="2721635"/>
              <a:ext cx="1393165" cy="448574"/>
            </a:xfrm>
            <a:prstGeom prst="rect">
              <a:avLst/>
            </a:pr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3" name="テキスト ボックス 22">
              <a:extLst>
                <a:ext uri="{FF2B5EF4-FFF2-40B4-BE49-F238E27FC236}">
                  <a16:creationId xmlns:a16="http://schemas.microsoft.com/office/drawing/2014/main" id="{4C7985A6-C394-89F5-6D20-F5E35D08131F}"/>
                </a:ext>
              </a:extLst>
            </p:cNvPr>
            <p:cNvSpPr txBox="1"/>
            <p:nvPr/>
          </p:nvSpPr>
          <p:spPr>
            <a:xfrm>
              <a:off x="4054185" y="2754702"/>
              <a:ext cx="179536" cy="215444"/>
            </a:xfrm>
            <a:prstGeom prst="rect">
              <a:avLst/>
            </a:prstGeom>
            <a:noFill/>
          </p:spPr>
          <p:txBody>
            <a:bodyPr wrap="none" lIns="0" tIns="0" rIns="0" bIns="0" rtlCol="0">
              <a:spAutoFit/>
            </a:bodyPr>
            <a:lstStyle/>
            <a:p>
              <a:pPr algn="ctr"/>
              <a:r>
                <a:rPr kumimoji="1" lang="ja-JP" altLang="en-US" sz="1400" dirty="0"/>
                <a:t>①</a:t>
              </a:r>
              <a:endParaRPr kumimoji="1" lang="en-US" altLang="ja-JP" sz="1400" dirty="0"/>
            </a:p>
          </p:txBody>
        </p:sp>
      </p:grpSp>
      <p:grpSp>
        <p:nvGrpSpPr>
          <p:cNvPr id="24" name="グループ化 23">
            <a:extLst>
              <a:ext uri="{FF2B5EF4-FFF2-40B4-BE49-F238E27FC236}">
                <a16:creationId xmlns:a16="http://schemas.microsoft.com/office/drawing/2014/main" id="{470E2B87-42FC-6193-D88C-2E4B2DDF5202}"/>
              </a:ext>
            </a:extLst>
          </p:cNvPr>
          <p:cNvGrpSpPr/>
          <p:nvPr/>
        </p:nvGrpSpPr>
        <p:grpSpPr>
          <a:xfrm>
            <a:off x="4134377" y="3606873"/>
            <a:ext cx="1393165" cy="448574"/>
            <a:chOff x="4006970" y="2721635"/>
            <a:chExt cx="1393165" cy="448574"/>
          </a:xfrm>
        </p:grpSpPr>
        <p:sp>
          <p:nvSpPr>
            <p:cNvPr id="25" name="正方形/長方形 24">
              <a:extLst>
                <a:ext uri="{FF2B5EF4-FFF2-40B4-BE49-F238E27FC236}">
                  <a16:creationId xmlns:a16="http://schemas.microsoft.com/office/drawing/2014/main" id="{3FD95997-B227-EC7F-7B16-4EA11A3D30E3}"/>
                </a:ext>
              </a:extLst>
            </p:cNvPr>
            <p:cNvSpPr/>
            <p:nvPr/>
          </p:nvSpPr>
          <p:spPr>
            <a:xfrm>
              <a:off x="4006970" y="2721635"/>
              <a:ext cx="1393165" cy="448574"/>
            </a:xfrm>
            <a:prstGeom prst="rect">
              <a:avLst/>
            </a:pr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6" name="テキスト ボックス 25">
              <a:extLst>
                <a:ext uri="{FF2B5EF4-FFF2-40B4-BE49-F238E27FC236}">
                  <a16:creationId xmlns:a16="http://schemas.microsoft.com/office/drawing/2014/main" id="{38516593-C1D0-BEC4-BBDF-F02326045351}"/>
                </a:ext>
              </a:extLst>
            </p:cNvPr>
            <p:cNvSpPr txBox="1"/>
            <p:nvPr/>
          </p:nvSpPr>
          <p:spPr>
            <a:xfrm>
              <a:off x="4054185" y="2754702"/>
              <a:ext cx="179536" cy="215444"/>
            </a:xfrm>
            <a:prstGeom prst="rect">
              <a:avLst/>
            </a:prstGeom>
            <a:noFill/>
          </p:spPr>
          <p:txBody>
            <a:bodyPr wrap="none" lIns="0" tIns="0" rIns="0" bIns="0" rtlCol="0">
              <a:spAutoFit/>
            </a:bodyPr>
            <a:lstStyle/>
            <a:p>
              <a:pPr algn="ctr"/>
              <a:r>
                <a:rPr kumimoji="1" lang="ja-JP" altLang="en-US" sz="1400" dirty="0"/>
                <a:t>③</a:t>
              </a:r>
            </a:p>
          </p:txBody>
        </p:sp>
      </p:grpSp>
      <p:grpSp>
        <p:nvGrpSpPr>
          <p:cNvPr id="27" name="グループ化 26">
            <a:extLst>
              <a:ext uri="{FF2B5EF4-FFF2-40B4-BE49-F238E27FC236}">
                <a16:creationId xmlns:a16="http://schemas.microsoft.com/office/drawing/2014/main" id="{58B4C424-9C1B-F52E-B7EE-756CF2CBEE16}"/>
              </a:ext>
            </a:extLst>
          </p:cNvPr>
          <p:cNvGrpSpPr/>
          <p:nvPr/>
        </p:nvGrpSpPr>
        <p:grpSpPr>
          <a:xfrm>
            <a:off x="4134377" y="4637731"/>
            <a:ext cx="1393165" cy="448574"/>
            <a:chOff x="4006970" y="2721635"/>
            <a:chExt cx="1393165" cy="448574"/>
          </a:xfrm>
        </p:grpSpPr>
        <p:sp>
          <p:nvSpPr>
            <p:cNvPr id="28" name="正方形/長方形 27">
              <a:extLst>
                <a:ext uri="{FF2B5EF4-FFF2-40B4-BE49-F238E27FC236}">
                  <a16:creationId xmlns:a16="http://schemas.microsoft.com/office/drawing/2014/main" id="{BD8F17DE-86C4-4572-3DA2-90E669E39870}"/>
                </a:ext>
              </a:extLst>
            </p:cNvPr>
            <p:cNvSpPr/>
            <p:nvPr/>
          </p:nvSpPr>
          <p:spPr>
            <a:xfrm>
              <a:off x="4006970" y="2721635"/>
              <a:ext cx="1393165" cy="448574"/>
            </a:xfrm>
            <a:prstGeom prst="rect">
              <a:avLst/>
            </a:pr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9" name="テキスト ボックス 28">
              <a:extLst>
                <a:ext uri="{FF2B5EF4-FFF2-40B4-BE49-F238E27FC236}">
                  <a16:creationId xmlns:a16="http://schemas.microsoft.com/office/drawing/2014/main" id="{C913359D-2385-E7A8-1FC5-C2B31E3C8943}"/>
                </a:ext>
              </a:extLst>
            </p:cNvPr>
            <p:cNvSpPr txBox="1"/>
            <p:nvPr/>
          </p:nvSpPr>
          <p:spPr>
            <a:xfrm>
              <a:off x="4054185" y="2754702"/>
              <a:ext cx="179536" cy="215444"/>
            </a:xfrm>
            <a:prstGeom prst="rect">
              <a:avLst/>
            </a:prstGeom>
            <a:noFill/>
          </p:spPr>
          <p:txBody>
            <a:bodyPr wrap="none" lIns="0" tIns="0" rIns="0" bIns="0" rtlCol="0">
              <a:spAutoFit/>
            </a:bodyPr>
            <a:lstStyle/>
            <a:p>
              <a:pPr algn="ctr"/>
              <a:r>
                <a:rPr kumimoji="1" lang="ja-JP" altLang="en-US" sz="1400" dirty="0"/>
                <a:t>⑤</a:t>
              </a:r>
              <a:endParaRPr kumimoji="1" lang="en-US" altLang="ja-JP" sz="1400" dirty="0"/>
            </a:p>
          </p:txBody>
        </p:sp>
      </p:grpSp>
      <p:grpSp>
        <p:nvGrpSpPr>
          <p:cNvPr id="30" name="グループ化 29">
            <a:extLst>
              <a:ext uri="{FF2B5EF4-FFF2-40B4-BE49-F238E27FC236}">
                <a16:creationId xmlns:a16="http://schemas.microsoft.com/office/drawing/2014/main" id="{59D4D52C-F42B-B036-33D3-FC3AF542A2AC}"/>
              </a:ext>
            </a:extLst>
          </p:cNvPr>
          <p:cNvGrpSpPr/>
          <p:nvPr/>
        </p:nvGrpSpPr>
        <p:grpSpPr>
          <a:xfrm>
            <a:off x="3271735" y="4122302"/>
            <a:ext cx="1393165" cy="448574"/>
            <a:chOff x="4006970" y="2721635"/>
            <a:chExt cx="1393165" cy="448574"/>
          </a:xfrm>
        </p:grpSpPr>
        <p:sp>
          <p:nvSpPr>
            <p:cNvPr id="31" name="正方形/長方形 30">
              <a:extLst>
                <a:ext uri="{FF2B5EF4-FFF2-40B4-BE49-F238E27FC236}">
                  <a16:creationId xmlns:a16="http://schemas.microsoft.com/office/drawing/2014/main" id="{01815412-E8F4-6C30-0BBF-60475CB26994}"/>
                </a:ext>
              </a:extLst>
            </p:cNvPr>
            <p:cNvSpPr/>
            <p:nvPr/>
          </p:nvSpPr>
          <p:spPr>
            <a:xfrm>
              <a:off x="4006970" y="2721635"/>
              <a:ext cx="1393165" cy="448574"/>
            </a:xfrm>
            <a:prstGeom prst="rect">
              <a:avLst/>
            </a:pr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2" name="テキスト ボックス 31">
              <a:extLst>
                <a:ext uri="{FF2B5EF4-FFF2-40B4-BE49-F238E27FC236}">
                  <a16:creationId xmlns:a16="http://schemas.microsoft.com/office/drawing/2014/main" id="{FAAF8FBD-6E39-454A-C0A1-94ECCD1F3858}"/>
                </a:ext>
              </a:extLst>
            </p:cNvPr>
            <p:cNvSpPr txBox="1"/>
            <p:nvPr/>
          </p:nvSpPr>
          <p:spPr>
            <a:xfrm>
              <a:off x="4054185" y="2754702"/>
              <a:ext cx="179536" cy="215444"/>
            </a:xfrm>
            <a:prstGeom prst="rect">
              <a:avLst/>
            </a:prstGeom>
            <a:noFill/>
          </p:spPr>
          <p:txBody>
            <a:bodyPr wrap="none" lIns="0" tIns="0" rIns="0" bIns="0" rtlCol="0">
              <a:spAutoFit/>
            </a:bodyPr>
            <a:lstStyle/>
            <a:p>
              <a:pPr algn="ctr"/>
              <a:r>
                <a:rPr kumimoji="1" lang="ja-JP" altLang="en-US" sz="1400" dirty="0"/>
                <a:t>④</a:t>
              </a:r>
              <a:endParaRPr kumimoji="1" lang="en-US" altLang="ja-JP" sz="1400" dirty="0"/>
            </a:p>
          </p:txBody>
        </p:sp>
      </p:grpSp>
      <p:grpSp>
        <p:nvGrpSpPr>
          <p:cNvPr id="33" name="グループ化 32">
            <a:extLst>
              <a:ext uri="{FF2B5EF4-FFF2-40B4-BE49-F238E27FC236}">
                <a16:creationId xmlns:a16="http://schemas.microsoft.com/office/drawing/2014/main" id="{BE4337EA-7339-8CA7-BE8F-CE0600773DF3}"/>
              </a:ext>
            </a:extLst>
          </p:cNvPr>
          <p:cNvGrpSpPr/>
          <p:nvPr/>
        </p:nvGrpSpPr>
        <p:grpSpPr>
          <a:xfrm>
            <a:off x="3271735" y="3091445"/>
            <a:ext cx="1393165" cy="448574"/>
            <a:chOff x="4006970" y="2721635"/>
            <a:chExt cx="1393165" cy="448574"/>
          </a:xfrm>
        </p:grpSpPr>
        <p:sp>
          <p:nvSpPr>
            <p:cNvPr id="34" name="正方形/長方形 33">
              <a:extLst>
                <a:ext uri="{FF2B5EF4-FFF2-40B4-BE49-F238E27FC236}">
                  <a16:creationId xmlns:a16="http://schemas.microsoft.com/office/drawing/2014/main" id="{A46D47A9-143F-A11D-49AB-F87C1D1B4991}"/>
                </a:ext>
              </a:extLst>
            </p:cNvPr>
            <p:cNvSpPr/>
            <p:nvPr/>
          </p:nvSpPr>
          <p:spPr>
            <a:xfrm>
              <a:off x="4006970" y="2721635"/>
              <a:ext cx="1393165" cy="448574"/>
            </a:xfrm>
            <a:prstGeom prst="rect">
              <a:avLst/>
            </a:pr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5" name="テキスト ボックス 34">
              <a:extLst>
                <a:ext uri="{FF2B5EF4-FFF2-40B4-BE49-F238E27FC236}">
                  <a16:creationId xmlns:a16="http://schemas.microsoft.com/office/drawing/2014/main" id="{681BE1C2-893B-856D-CE20-1DE9840FE819}"/>
                </a:ext>
              </a:extLst>
            </p:cNvPr>
            <p:cNvSpPr txBox="1"/>
            <p:nvPr/>
          </p:nvSpPr>
          <p:spPr>
            <a:xfrm>
              <a:off x="4054185" y="2754702"/>
              <a:ext cx="179536" cy="215444"/>
            </a:xfrm>
            <a:prstGeom prst="rect">
              <a:avLst/>
            </a:prstGeom>
            <a:noFill/>
          </p:spPr>
          <p:txBody>
            <a:bodyPr wrap="none" lIns="0" tIns="0" rIns="0" bIns="0" rtlCol="0">
              <a:spAutoFit/>
            </a:bodyPr>
            <a:lstStyle/>
            <a:p>
              <a:pPr algn="ctr"/>
              <a:r>
                <a:rPr kumimoji="1" lang="ja-JP" altLang="en-US" sz="1400" dirty="0"/>
                <a:t>②</a:t>
              </a:r>
              <a:endParaRPr kumimoji="1" lang="en-US" altLang="ja-JP" sz="1400" dirty="0"/>
            </a:p>
          </p:txBody>
        </p:sp>
      </p:grpSp>
      <p:grpSp>
        <p:nvGrpSpPr>
          <p:cNvPr id="36" name="グループ化 35">
            <a:extLst>
              <a:ext uri="{FF2B5EF4-FFF2-40B4-BE49-F238E27FC236}">
                <a16:creationId xmlns:a16="http://schemas.microsoft.com/office/drawing/2014/main" id="{36E3ECBA-BC77-FD95-E419-6AE520D25829}"/>
              </a:ext>
            </a:extLst>
          </p:cNvPr>
          <p:cNvGrpSpPr/>
          <p:nvPr/>
        </p:nvGrpSpPr>
        <p:grpSpPr>
          <a:xfrm>
            <a:off x="4985516" y="4122302"/>
            <a:ext cx="1393165" cy="448574"/>
            <a:chOff x="4006970" y="2721635"/>
            <a:chExt cx="1393165" cy="448574"/>
          </a:xfrm>
        </p:grpSpPr>
        <p:sp>
          <p:nvSpPr>
            <p:cNvPr id="37" name="正方形/長方形 36">
              <a:extLst>
                <a:ext uri="{FF2B5EF4-FFF2-40B4-BE49-F238E27FC236}">
                  <a16:creationId xmlns:a16="http://schemas.microsoft.com/office/drawing/2014/main" id="{3B7F025F-57CD-102B-A651-B7BF590875A2}"/>
                </a:ext>
              </a:extLst>
            </p:cNvPr>
            <p:cNvSpPr/>
            <p:nvPr/>
          </p:nvSpPr>
          <p:spPr>
            <a:xfrm>
              <a:off x="4006970" y="2721635"/>
              <a:ext cx="1393165" cy="448574"/>
            </a:xfrm>
            <a:prstGeom prst="rect">
              <a:avLst/>
            </a:pr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8" name="テキスト ボックス 37">
              <a:extLst>
                <a:ext uri="{FF2B5EF4-FFF2-40B4-BE49-F238E27FC236}">
                  <a16:creationId xmlns:a16="http://schemas.microsoft.com/office/drawing/2014/main" id="{6D8A8371-10B3-FCFF-A670-1F5B68FDF804}"/>
                </a:ext>
              </a:extLst>
            </p:cNvPr>
            <p:cNvSpPr txBox="1"/>
            <p:nvPr/>
          </p:nvSpPr>
          <p:spPr>
            <a:xfrm>
              <a:off x="4054185" y="2754702"/>
              <a:ext cx="179536" cy="215444"/>
            </a:xfrm>
            <a:prstGeom prst="rect">
              <a:avLst/>
            </a:prstGeom>
            <a:noFill/>
          </p:spPr>
          <p:txBody>
            <a:bodyPr wrap="none" lIns="0" tIns="0" rIns="0" bIns="0" rtlCol="0">
              <a:spAutoFit/>
            </a:bodyPr>
            <a:lstStyle/>
            <a:p>
              <a:pPr algn="ctr"/>
              <a:r>
                <a:rPr kumimoji="1" lang="ja-JP" altLang="en-US" sz="1400" dirty="0"/>
                <a:t>④</a:t>
              </a:r>
              <a:endParaRPr kumimoji="1" lang="en-US" altLang="ja-JP" sz="1400" dirty="0"/>
            </a:p>
          </p:txBody>
        </p:sp>
      </p:grpSp>
      <p:grpSp>
        <p:nvGrpSpPr>
          <p:cNvPr id="39" name="グループ化 38">
            <a:extLst>
              <a:ext uri="{FF2B5EF4-FFF2-40B4-BE49-F238E27FC236}">
                <a16:creationId xmlns:a16="http://schemas.microsoft.com/office/drawing/2014/main" id="{DF92DA10-784C-FF73-CC4B-C42809236DDE}"/>
              </a:ext>
            </a:extLst>
          </p:cNvPr>
          <p:cNvGrpSpPr/>
          <p:nvPr/>
        </p:nvGrpSpPr>
        <p:grpSpPr>
          <a:xfrm>
            <a:off x="4985516" y="3091445"/>
            <a:ext cx="1393165" cy="448574"/>
            <a:chOff x="4006970" y="2721635"/>
            <a:chExt cx="1393165" cy="448574"/>
          </a:xfrm>
        </p:grpSpPr>
        <p:sp>
          <p:nvSpPr>
            <p:cNvPr id="40" name="正方形/長方形 39">
              <a:extLst>
                <a:ext uri="{FF2B5EF4-FFF2-40B4-BE49-F238E27FC236}">
                  <a16:creationId xmlns:a16="http://schemas.microsoft.com/office/drawing/2014/main" id="{025B1074-0744-A76D-9405-2B17B64D83DE}"/>
                </a:ext>
              </a:extLst>
            </p:cNvPr>
            <p:cNvSpPr/>
            <p:nvPr/>
          </p:nvSpPr>
          <p:spPr>
            <a:xfrm>
              <a:off x="4006970" y="2721635"/>
              <a:ext cx="1393165" cy="448574"/>
            </a:xfrm>
            <a:prstGeom prst="rect">
              <a:avLst/>
            </a:pr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1" name="テキスト ボックス 40">
              <a:extLst>
                <a:ext uri="{FF2B5EF4-FFF2-40B4-BE49-F238E27FC236}">
                  <a16:creationId xmlns:a16="http://schemas.microsoft.com/office/drawing/2014/main" id="{3A6A328A-C4F1-0511-9ABE-9323C5C31D03}"/>
                </a:ext>
              </a:extLst>
            </p:cNvPr>
            <p:cNvSpPr txBox="1"/>
            <p:nvPr/>
          </p:nvSpPr>
          <p:spPr>
            <a:xfrm>
              <a:off x="4054185" y="2754702"/>
              <a:ext cx="179536" cy="215444"/>
            </a:xfrm>
            <a:prstGeom prst="rect">
              <a:avLst/>
            </a:prstGeom>
            <a:noFill/>
          </p:spPr>
          <p:txBody>
            <a:bodyPr wrap="none" lIns="0" tIns="0" rIns="0" bIns="0" rtlCol="0">
              <a:spAutoFit/>
            </a:bodyPr>
            <a:lstStyle/>
            <a:p>
              <a:pPr algn="ctr"/>
              <a:r>
                <a:rPr kumimoji="1" lang="ja-JP" altLang="en-US" sz="1400" dirty="0"/>
                <a:t>②</a:t>
              </a:r>
              <a:endParaRPr kumimoji="1" lang="en-US" altLang="ja-JP" sz="1400" dirty="0"/>
            </a:p>
          </p:txBody>
        </p:sp>
      </p:grpSp>
      <p:grpSp>
        <p:nvGrpSpPr>
          <p:cNvPr id="58" name="グループ化 57">
            <a:extLst>
              <a:ext uri="{FF2B5EF4-FFF2-40B4-BE49-F238E27FC236}">
                <a16:creationId xmlns:a16="http://schemas.microsoft.com/office/drawing/2014/main" id="{8C8D45CA-CAAE-26E8-2573-B43E5DB88541}"/>
              </a:ext>
            </a:extLst>
          </p:cNvPr>
          <p:cNvGrpSpPr/>
          <p:nvPr/>
        </p:nvGrpSpPr>
        <p:grpSpPr>
          <a:xfrm>
            <a:off x="5848158" y="3606873"/>
            <a:ext cx="1393165" cy="463954"/>
            <a:chOff x="4006970" y="2721635"/>
            <a:chExt cx="1393165" cy="463954"/>
          </a:xfrm>
        </p:grpSpPr>
        <p:sp>
          <p:nvSpPr>
            <p:cNvPr id="59" name="正方形/長方形 58">
              <a:extLst>
                <a:ext uri="{FF2B5EF4-FFF2-40B4-BE49-F238E27FC236}">
                  <a16:creationId xmlns:a16="http://schemas.microsoft.com/office/drawing/2014/main" id="{4C8BC797-66CB-1F73-8FC8-69989349F9B4}"/>
                </a:ext>
              </a:extLst>
            </p:cNvPr>
            <p:cNvSpPr/>
            <p:nvPr/>
          </p:nvSpPr>
          <p:spPr>
            <a:xfrm>
              <a:off x="4006970" y="2721635"/>
              <a:ext cx="1393165" cy="448574"/>
            </a:xfrm>
            <a:prstGeom prst="rect">
              <a:avLst/>
            </a:pr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F00F3696-88E9-420E-C81B-5943595984CE}"/>
                </a:ext>
              </a:extLst>
            </p:cNvPr>
            <p:cNvSpPr txBox="1"/>
            <p:nvPr/>
          </p:nvSpPr>
          <p:spPr>
            <a:xfrm>
              <a:off x="4054185" y="2754702"/>
              <a:ext cx="179536" cy="430887"/>
            </a:xfrm>
            <a:prstGeom prst="rect">
              <a:avLst/>
            </a:prstGeom>
            <a:noFill/>
          </p:spPr>
          <p:txBody>
            <a:bodyPr wrap="none" lIns="0" tIns="0" rIns="0" bIns="0" rtlCol="0">
              <a:spAutoFit/>
            </a:bodyPr>
            <a:lstStyle/>
            <a:p>
              <a:pPr algn="ctr"/>
              <a:r>
                <a:rPr kumimoji="1" lang="ja-JP" altLang="en-US" sz="1400" dirty="0"/>
                <a:t>③</a:t>
              </a:r>
            </a:p>
            <a:p>
              <a:pPr algn="ctr"/>
              <a:endParaRPr kumimoji="1" lang="ja-JP" altLang="en-US" sz="1400" dirty="0"/>
            </a:p>
          </p:txBody>
        </p:sp>
      </p:grpSp>
      <p:grpSp>
        <p:nvGrpSpPr>
          <p:cNvPr id="61" name="グループ化 60">
            <a:extLst>
              <a:ext uri="{FF2B5EF4-FFF2-40B4-BE49-F238E27FC236}">
                <a16:creationId xmlns:a16="http://schemas.microsoft.com/office/drawing/2014/main" id="{4C0303AE-B064-9357-E272-56C558E33167}"/>
              </a:ext>
            </a:extLst>
          </p:cNvPr>
          <p:cNvGrpSpPr/>
          <p:nvPr/>
        </p:nvGrpSpPr>
        <p:grpSpPr>
          <a:xfrm>
            <a:off x="2420596" y="3606873"/>
            <a:ext cx="1393165" cy="448574"/>
            <a:chOff x="4006970" y="2721635"/>
            <a:chExt cx="1393165" cy="448574"/>
          </a:xfrm>
        </p:grpSpPr>
        <p:sp>
          <p:nvSpPr>
            <p:cNvPr id="62" name="正方形/長方形 61">
              <a:extLst>
                <a:ext uri="{FF2B5EF4-FFF2-40B4-BE49-F238E27FC236}">
                  <a16:creationId xmlns:a16="http://schemas.microsoft.com/office/drawing/2014/main" id="{5133CD4C-B4A1-B26C-C7D1-F3BC4DC200C3}"/>
                </a:ext>
              </a:extLst>
            </p:cNvPr>
            <p:cNvSpPr/>
            <p:nvPr/>
          </p:nvSpPr>
          <p:spPr>
            <a:xfrm>
              <a:off x="4006970" y="2721635"/>
              <a:ext cx="1393165" cy="448574"/>
            </a:xfrm>
            <a:prstGeom prst="rect">
              <a:avLst/>
            </a:pr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3" name="テキスト ボックス 62">
              <a:extLst>
                <a:ext uri="{FF2B5EF4-FFF2-40B4-BE49-F238E27FC236}">
                  <a16:creationId xmlns:a16="http://schemas.microsoft.com/office/drawing/2014/main" id="{71202524-C4AE-6A71-DBFB-D77C9CD69635}"/>
                </a:ext>
              </a:extLst>
            </p:cNvPr>
            <p:cNvSpPr txBox="1"/>
            <p:nvPr/>
          </p:nvSpPr>
          <p:spPr>
            <a:xfrm>
              <a:off x="4054185" y="2754702"/>
              <a:ext cx="179536" cy="215444"/>
            </a:xfrm>
            <a:prstGeom prst="rect">
              <a:avLst/>
            </a:prstGeom>
            <a:noFill/>
          </p:spPr>
          <p:txBody>
            <a:bodyPr wrap="none" lIns="0" tIns="0" rIns="0" bIns="0" rtlCol="0">
              <a:spAutoFit/>
            </a:bodyPr>
            <a:lstStyle/>
            <a:p>
              <a:pPr algn="ctr"/>
              <a:r>
                <a:rPr kumimoji="1" lang="ja-JP" altLang="en-US" sz="1400" dirty="0"/>
                <a:t>③</a:t>
              </a:r>
            </a:p>
          </p:txBody>
        </p:sp>
      </p:grpSp>
      <p:sp>
        <p:nvSpPr>
          <p:cNvPr id="9" name="タイトル 8">
            <a:extLst>
              <a:ext uri="{FF2B5EF4-FFF2-40B4-BE49-F238E27FC236}">
                <a16:creationId xmlns:a16="http://schemas.microsoft.com/office/drawing/2014/main" id="{3B71E217-A47F-1228-7F08-4FBCECDF9114}"/>
              </a:ext>
            </a:extLst>
          </p:cNvPr>
          <p:cNvSpPr>
            <a:spLocks noGrp="1"/>
          </p:cNvSpPr>
          <p:nvPr>
            <p:ph type="ctrTitle"/>
          </p:nvPr>
        </p:nvSpPr>
        <p:spPr>
          <a:prstGeom prst="rect">
            <a:avLst/>
          </a:prstGeom>
        </p:spPr>
        <p:txBody>
          <a:bodyPr/>
          <a:lstStyle/>
          <a:p>
            <a:r>
              <a:rPr lang="ja-JP" altLang="en-US" dirty="0"/>
              <a:t>税は何のためにあるのだろうか</a:t>
            </a:r>
          </a:p>
        </p:txBody>
      </p:sp>
      <p:sp>
        <p:nvSpPr>
          <p:cNvPr id="64" name="テキスト プレースホルダー 63">
            <a:extLst>
              <a:ext uri="{FF2B5EF4-FFF2-40B4-BE49-F238E27FC236}">
                <a16:creationId xmlns:a16="http://schemas.microsoft.com/office/drawing/2014/main" id="{6B140EA9-C4A5-6811-E8CD-F03AF9CFE89A}"/>
              </a:ext>
            </a:extLst>
          </p:cNvPr>
          <p:cNvSpPr>
            <a:spLocks noGrp="1"/>
          </p:cNvSpPr>
          <p:nvPr>
            <p:ph type="body" idx="1"/>
          </p:nvPr>
        </p:nvSpPr>
        <p:spPr/>
        <p:txBody>
          <a:bodyPr/>
          <a:lstStyle/>
          <a:p>
            <a:endParaRPr lang="ja-JP" altLang="en-US" dirty="0"/>
          </a:p>
        </p:txBody>
      </p:sp>
      <p:sp>
        <p:nvSpPr>
          <p:cNvPr id="65" name="テキスト プレースホルダー 64">
            <a:extLst>
              <a:ext uri="{FF2B5EF4-FFF2-40B4-BE49-F238E27FC236}">
                <a16:creationId xmlns:a16="http://schemas.microsoft.com/office/drawing/2014/main" id="{279F7162-CAC5-E165-2B69-8D0062ADB417}"/>
              </a:ext>
            </a:extLst>
          </p:cNvPr>
          <p:cNvSpPr>
            <a:spLocks noGrp="1"/>
          </p:cNvSpPr>
          <p:nvPr>
            <p:ph type="body" idx="10"/>
          </p:nvPr>
        </p:nvSpPr>
        <p:spPr/>
        <p:txBody>
          <a:bodyPr/>
          <a:lstStyle/>
          <a:p>
            <a:endParaRPr lang="ja-JP" altLang="en-US" dirty="0"/>
          </a:p>
        </p:txBody>
      </p:sp>
      <p:sp>
        <p:nvSpPr>
          <p:cNvPr id="66" name="テキスト プレースホルダー 65">
            <a:extLst>
              <a:ext uri="{FF2B5EF4-FFF2-40B4-BE49-F238E27FC236}">
                <a16:creationId xmlns:a16="http://schemas.microsoft.com/office/drawing/2014/main" id="{3100AE93-F51D-0212-A2A0-3D6E503F10A6}"/>
              </a:ext>
            </a:extLst>
          </p:cNvPr>
          <p:cNvSpPr>
            <a:spLocks noGrp="1"/>
          </p:cNvSpPr>
          <p:nvPr>
            <p:ph type="body" idx="11"/>
          </p:nvPr>
        </p:nvSpPr>
        <p:spPr/>
        <p:txBody>
          <a:bodyPr/>
          <a:lstStyle/>
          <a:p>
            <a:endParaRPr lang="ja-JP" altLang="en-US" dirty="0"/>
          </a:p>
        </p:txBody>
      </p:sp>
      <p:sp>
        <p:nvSpPr>
          <p:cNvPr id="67" name="テキスト プレースホルダー 66">
            <a:extLst>
              <a:ext uri="{FF2B5EF4-FFF2-40B4-BE49-F238E27FC236}">
                <a16:creationId xmlns:a16="http://schemas.microsoft.com/office/drawing/2014/main" id="{12E13724-AAD0-45A4-939A-C7C0C7CF050A}"/>
              </a:ext>
            </a:extLst>
          </p:cNvPr>
          <p:cNvSpPr>
            <a:spLocks noGrp="1"/>
          </p:cNvSpPr>
          <p:nvPr>
            <p:ph type="body" idx="12"/>
          </p:nvPr>
        </p:nvSpPr>
        <p:spPr/>
        <p:txBody>
          <a:bodyPr/>
          <a:lstStyle/>
          <a:p>
            <a:endParaRPr lang="ja-JP" altLang="en-US" dirty="0"/>
          </a:p>
        </p:txBody>
      </p:sp>
      <p:sp>
        <p:nvSpPr>
          <p:cNvPr id="68" name="テキスト プレースホルダー 67">
            <a:extLst>
              <a:ext uri="{FF2B5EF4-FFF2-40B4-BE49-F238E27FC236}">
                <a16:creationId xmlns:a16="http://schemas.microsoft.com/office/drawing/2014/main" id="{0ED6067C-CD81-3582-2C4C-87054F7EB999}"/>
              </a:ext>
            </a:extLst>
          </p:cNvPr>
          <p:cNvSpPr>
            <a:spLocks noGrp="1"/>
          </p:cNvSpPr>
          <p:nvPr>
            <p:ph type="body" idx="13"/>
          </p:nvPr>
        </p:nvSpPr>
        <p:spPr/>
        <p:txBody>
          <a:bodyPr/>
          <a:lstStyle/>
          <a:p>
            <a:endParaRPr lang="ja-JP" altLang="en-US"/>
          </a:p>
        </p:txBody>
      </p:sp>
      <p:sp>
        <p:nvSpPr>
          <p:cNvPr id="69" name="テキスト プレースホルダー 68">
            <a:extLst>
              <a:ext uri="{FF2B5EF4-FFF2-40B4-BE49-F238E27FC236}">
                <a16:creationId xmlns:a16="http://schemas.microsoft.com/office/drawing/2014/main" id="{F8E6EB23-BE5A-4788-6C7F-315844959008}"/>
              </a:ext>
            </a:extLst>
          </p:cNvPr>
          <p:cNvSpPr>
            <a:spLocks noGrp="1"/>
          </p:cNvSpPr>
          <p:nvPr>
            <p:ph type="body" idx="14"/>
          </p:nvPr>
        </p:nvSpPr>
        <p:spPr/>
        <p:txBody>
          <a:bodyPr/>
          <a:lstStyle/>
          <a:p>
            <a:endParaRPr lang="ja-JP" altLang="en-US"/>
          </a:p>
        </p:txBody>
      </p:sp>
      <p:sp>
        <p:nvSpPr>
          <p:cNvPr id="70" name="テキスト プレースホルダー 69">
            <a:extLst>
              <a:ext uri="{FF2B5EF4-FFF2-40B4-BE49-F238E27FC236}">
                <a16:creationId xmlns:a16="http://schemas.microsoft.com/office/drawing/2014/main" id="{F77F36FC-B458-E58A-3EAB-2EB5BF35E5D3}"/>
              </a:ext>
            </a:extLst>
          </p:cNvPr>
          <p:cNvSpPr>
            <a:spLocks noGrp="1"/>
          </p:cNvSpPr>
          <p:nvPr>
            <p:ph type="body" idx="15"/>
          </p:nvPr>
        </p:nvSpPr>
        <p:spPr/>
        <p:txBody>
          <a:bodyPr/>
          <a:lstStyle/>
          <a:p>
            <a:endParaRPr lang="ja-JP" altLang="en-US"/>
          </a:p>
        </p:txBody>
      </p:sp>
      <p:sp>
        <p:nvSpPr>
          <p:cNvPr id="71" name="テキスト プレースホルダー 70">
            <a:extLst>
              <a:ext uri="{FF2B5EF4-FFF2-40B4-BE49-F238E27FC236}">
                <a16:creationId xmlns:a16="http://schemas.microsoft.com/office/drawing/2014/main" id="{4A330C1B-B6B6-0FEA-F116-C93BA2C334D2}"/>
              </a:ext>
            </a:extLst>
          </p:cNvPr>
          <p:cNvSpPr>
            <a:spLocks noGrp="1"/>
          </p:cNvSpPr>
          <p:nvPr>
            <p:ph type="body" idx="16"/>
          </p:nvPr>
        </p:nvSpPr>
        <p:spPr/>
        <p:txBody>
          <a:bodyPr/>
          <a:lstStyle/>
          <a:p>
            <a:endParaRPr lang="ja-JP" altLang="en-US" dirty="0"/>
          </a:p>
        </p:txBody>
      </p:sp>
      <p:sp>
        <p:nvSpPr>
          <p:cNvPr id="72" name="テキスト プレースホルダー 71">
            <a:extLst>
              <a:ext uri="{FF2B5EF4-FFF2-40B4-BE49-F238E27FC236}">
                <a16:creationId xmlns:a16="http://schemas.microsoft.com/office/drawing/2014/main" id="{B863A4DD-BA0A-CF26-790F-1464DB2A6DE9}"/>
              </a:ext>
            </a:extLst>
          </p:cNvPr>
          <p:cNvSpPr>
            <a:spLocks noGrp="1"/>
          </p:cNvSpPr>
          <p:nvPr>
            <p:ph type="body" idx="17"/>
          </p:nvPr>
        </p:nvSpPr>
        <p:spPr/>
        <p:txBody>
          <a:bodyPr/>
          <a:lstStyle/>
          <a:p>
            <a:endParaRPr lang="ja-JP" altLang="en-US" dirty="0"/>
          </a:p>
        </p:txBody>
      </p:sp>
      <p:sp>
        <p:nvSpPr>
          <p:cNvPr id="73" name="テキスト プレースホルダー 72">
            <a:extLst>
              <a:ext uri="{FF2B5EF4-FFF2-40B4-BE49-F238E27FC236}">
                <a16:creationId xmlns:a16="http://schemas.microsoft.com/office/drawing/2014/main" id="{FDF33E87-7E75-F733-0421-FE70D37290CE}"/>
              </a:ext>
            </a:extLst>
          </p:cNvPr>
          <p:cNvSpPr>
            <a:spLocks noGrp="1"/>
          </p:cNvSpPr>
          <p:nvPr>
            <p:ph type="body" idx="18"/>
          </p:nvPr>
        </p:nvSpPr>
        <p:spPr/>
        <p:txBody>
          <a:bodyPr/>
          <a:lstStyle/>
          <a:p>
            <a:endParaRPr lang="ja-JP" altLang="en-US" dirty="0"/>
          </a:p>
        </p:txBody>
      </p:sp>
      <p:sp>
        <p:nvSpPr>
          <p:cNvPr id="10" name="テキスト ボックス 9">
            <a:extLst>
              <a:ext uri="{FF2B5EF4-FFF2-40B4-BE49-F238E27FC236}">
                <a16:creationId xmlns:a16="http://schemas.microsoft.com/office/drawing/2014/main" id="{E79D196B-695F-A314-99AB-CE141B919908}"/>
              </a:ext>
            </a:extLst>
          </p:cNvPr>
          <p:cNvSpPr txBox="1"/>
          <p:nvPr/>
        </p:nvSpPr>
        <p:spPr>
          <a:xfrm>
            <a:off x="387856" y="115182"/>
            <a:ext cx="222470" cy="307777"/>
          </a:xfrm>
          <a:prstGeom prst="rect">
            <a:avLst/>
          </a:prstGeom>
          <a:noFill/>
        </p:spPr>
        <p:txBody>
          <a:bodyPr wrap="none" lIns="0" tIns="0" rIns="0" bIns="0" rtlCol="0">
            <a:noAutofit/>
          </a:bodyPr>
          <a:lstStyle/>
          <a:p>
            <a:pPr algn="ctr"/>
            <a:r>
              <a:rPr kumimoji="1" lang="en-US" altLang="ja-JP" sz="2000" dirty="0">
                <a:latin typeface="+mj-lt"/>
                <a:ea typeface="+mj-ea"/>
              </a:rPr>
              <a:t>1</a:t>
            </a:r>
            <a:endParaRPr kumimoji="1" lang="ja-JP" altLang="en-US" sz="2000" dirty="0">
              <a:latin typeface="+mj-lt"/>
              <a:ea typeface="+mj-ea"/>
            </a:endParaRPr>
          </a:p>
        </p:txBody>
      </p:sp>
      <p:sp>
        <p:nvSpPr>
          <p:cNvPr id="11" name="テキスト ボックス 10">
            <a:extLst>
              <a:ext uri="{FF2B5EF4-FFF2-40B4-BE49-F238E27FC236}">
                <a16:creationId xmlns:a16="http://schemas.microsoft.com/office/drawing/2014/main" id="{380A7DF2-5C78-26E7-0F68-ADF37D2A45A3}"/>
              </a:ext>
            </a:extLst>
          </p:cNvPr>
          <p:cNvSpPr txBox="1"/>
          <p:nvPr/>
        </p:nvSpPr>
        <p:spPr>
          <a:xfrm>
            <a:off x="856891" y="1363754"/>
            <a:ext cx="8975470" cy="789447"/>
          </a:xfrm>
          <a:prstGeom prst="rect">
            <a:avLst/>
          </a:prstGeom>
          <a:noFill/>
        </p:spPr>
        <p:txBody>
          <a:bodyPr wrap="square" lIns="0" tIns="0" rIns="0" bIns="0" rtlCol="0">
            <a:spAutoFit/>
          </a:bodyPr>
          <a:lstStyle/>
          <a:p>
            <a:pPr algn="just">
              <a:lnSpc>
                <a:spcPct val="114000"/>
              </a:lnSpc>
              <a:tabLst>
                <a:tab pos="8693150" algn="ctr"/>
              </a:tabLst>
            </a:pPr>
            <a:r>
              <a:rPr kumimoji="1" lang="ja-JP" altLang="en-US" sz="1500" spc="30" dirty="0">
                <a:latin typeface="+mn-ea"/>
              </a:rPr>
              <a:t>以下に示した</a:t>
            </a:r>
            <a:r>
              <a:rPr kumimoji="1" lang="en-US" altLang="ja-JP" sz="1500" spc="30" dirty="0">
                <a:latin typeface="+mn-ea"/>
              </a:rPr>
              <a:t>A〜I</a:t>
            </a:r>
            <a:r>
              <a:rPr kumimoji="1" lang="ja-JP" altLang="en-US" sz="1500" spc="30" dirty="0">
                <a:latin typeface="+mn-ea"/>
              </a:rPr>
              <a:t>の「税の使い方」９つについて、あなたが思う重要度や必要度に応じてランキング</a:t>
            </a:r>
            <a:r>
              <a:rPr kumimoji="1" lang="ja-JP" altLang="en-US" sz="1500" dirty="0">
                <a:latin typeface="+mn-ea"/>
              </a:rPr>
              <a:t>（順位付け）し、上から最も優先順位が高いものを一つ、２番目を二つ、３番目を三つ、４番目を二つ、最も低いと思うものを一つ選んでダイヤモンド型の形に配置し、理由を書いてみましょう。</a:t>
            </a:r>
          </a:p>
        </p:txBody>
      </p:sp>
      <p:cxnSp>
        <p:nvCxnSpPr>
          <p:cNvPr id="14" name="直線コネクタ 13">
            <a:extLst>
              <a:ext uri="{FF2B5EF4-FFF2-40B4-BE49-F238E27FC236}">
                <a16:creationId xmlns:a16="http://schemas.microsoft.com/office/drawing/2014/main" id="{A73F9132-0A69-7C5A-20BA-D57920C87093}"/>
              </a:ext>
            </a:extLst>
          </p:cNvPr>
          <p:cNvCxnSpPr>
            <a:cxnSpLocks/>
          </p:cNvCxnSpPr>
          <p:nvPr/>
        </p:nvCxnSpPr>
        <p:spPr>
          <a:xfrm>
            <a:off x="1575217" y="2821870"/>
            <a:ext cx="0" cy="1975449"/>
          </a:xfrm>
          <a:prstGeom prst="line">
            <a:avLst/>
          </a:prstGeom>
          <a:ln w="19050">
            <a:solidFill>
              <a:schemeClr val="tx1"/>
            </a:solidFill>
            <a:headEnd type="triangle" w="lg" len="lg"/>
            <a:tailEnd type="triangle" w="lg" len="lg"/>
          </a:ln>
        </p:spPr>
        <p:style>
          <a:lnRef idx="1">
            <a:schemeClr val="accent1"/>
          </a:lnRef>
          <a:fillRef idx="0">
            <a:schemeClr val="accent1"/>
          </a:fillRef>
          <a:effectRef idx="0">
            <a:schemeClr val="accent1"/>
          </a:effectRef>
          <a:fontRef idx="minor">
            <a:schemeClr val="tx1"/>
          </a:fontRef>
        </p:style>
      </p:cxnSp>
      <p:sp>
        <p:nvSpPr>
          <p:cNvPr id="42" name="テキスト ボックス 41">
            <a:extLst>
              <a:ext uri="{FF2B5EF4-FFF2-40B4-BE49-F238E27FC236}">
                <a16:creationId xmlns:a16="http://schemas.microsoft.com/office/drawing/2014/main" id="{03BE5314-6801-D129-157F-70FEC30E225F}"/>
              </a:ext>
            </a:extLst>
          </p:cNvPr>
          <p:cNvSpPr txBox="1"/>
          <p:nvPr/>
        </p:nvSpPr>
        <p:spPr>
          <a:xfrm>
            <a:off x="844709" y="2576017"/>
            <a:ext cx="1436291" cy="246221"/>
          </a:xfrm>
          <a:prstGeom prst="rect">
            <a:avLst/>
          </a:prstGeom>
          <a:noFill/>
        </p:spPr>
        <p:txBody>
          <a:bodyPr wrap="none" lIns="0" tIns="0" rIns="0" bIns="0" rtlCol="0">
            <a:spAutoFit/>
          </a:bodyPr>
          <a:lstStyle/>
          <a:p>
            <a:pPr algn="ctr"/>
            <a:r>
              <a:rPr kumimoji="1" lang="ja-JP" altLang="en-US" sz="1600" dirty="0"/>
              <a:t>優先順位が高い</a:t>
            </a:r>
          </a:p>
        </p:txBody>
      </p:sp>
      <p:sp>
        <p:nvSpPr>
          <p:cNvPr id="43" name="テキスト ボックス 42">
            <a:extLst>
              <a:ext uri="{FF2B5EF4-FFF2-40B4-BE49-F238E27FC236}">
                <a16:creationId xmlns:a16="http://schemas.microsoft.com/office/drawing/2014/main" id="{76BF650B-CBB2-DBF1-2F02-81398ED3C2C3}"/>
              </a:ext>
            </a:extLst>
          </p:cNvPr>
          <p:cNvSpPr txBox="1"/>
          <p:nvPr/>
        </p:nvSpPr>
        <p:spPr>
          <a:xfrm>
            <a:off x="844709" y="4909463"/>
            <a:ext cx="1436291" cy="246221"/>
          </a:xfrm>
          <a:prstGeom prst="rect">
            <a:avLst/>
          </a:prstGeom>
          <a:noFill/>
        </p:spPr>
        <p:txBody>
          <a:bodyPr wrap="none" lIns="0" tIns="0" rIns="0" bIns="0" rtlCol="0">
            <a:spAutoFit/>
          </a:bodyPr>
          <a:lstStyle/>
          <a:p>
            <a:pPr algn="ctr"/>
            <a:r>
              <a:rPr kumimoji="1" lang="ja-JP" altLang="en-US" sz="1600" dirty="0"/>
              <a:t>優先順位が低い</a:t>
            </a:r>
          </a:p>
        </p:txBody>
      </p:sp>
      <p:sp>
        <p:nvSpPr>
          <p:cNvPr id="44" name="テキスト ボックス 43">
            <a:extLst>
              <a:ext uri="{FF2B5EF4-FFF2-40B4-BE49-F238E27FC236}">
                <a16:creationId xmlns:a16="http://schemas.microsoft.com/office/drawing/2014/main" id="{31DF27CD-F478-37EB-6973-D1DAE467A2F2}"/>
              </a:ext>
            </a:extLst>
          </p:cNvPr>
          <p:cNvSpPr txBox="1"/>
          <p:nvPr/>
        </p:nvSpPr>
        <p:spPr>
          <a:xfrm>
            <a:off x="769183" y="5528233"/>
            <a:ext cx="820738" cy="246221"/>
          </a:xfrm>
          <a:prstGeom prst="rect">
            <a:avLst/>
          </a:prstGeom>
          <a:noFill/>
        </p:spPr>
        <p:txBody>
          <a:bodyPr wrap="none" lIns="0" tIns="0" rIns="0" bIns="0" rtlCol="0">
            <a:spAutoFit/>
          </a:bodyPr>
          <a:lstStyle/>
          <a:p>
            <a:pPr algn="ctr"/>
            <a:r>
              <a:rPr kumimoji="1" lang="en-US" altLang="ja-JP" sz="1600" b="1" dirty="0"/>
              <a:t>〈</a:t>
            </a:r>
            <a:r>
              <a:rPr kumimoji="1" lang="ja-JP" altLang="en-US" sz="1600" b="1" dirty="0"/>
              <a:t>理由</a:t>
            </a:r>
            <a:r>
              <a:rPr kumimoji="1" lang="en-US" altLang="ja-JP" sz="1600" b="1" dirty="0"/>
              <a:t>〉</a:t>
            </a:r>
            <a:endParaRPr kumimoji="1" lang="ja-JP" altLang="en-US" sz="1600" b="1" dirty="0"/>
          </a:p>
        </p:txBody>
      </p:sp>
      <p:sp>
        <p:nvSpPr>
          <p:cNvPr id="50" name="四角形: 角を丸くする 49">
            <a:extLst>
              <a:ext uri="{FF2B5EF4-FFF2-40B4-BE49-F238E27FC236}">
                <a16:creationId xmlns:a16="http://schemas.microsoft.com/office/drawing/2014/main" id="{FBDE46F0-6C95-00FB-C90C-437BF8F5922B}"/>
              </a:ext>
            </a:extLst>
          </p:cNvPr>
          <p:cNvSpPr/>
          <p:nvPr/>
        </p:nvSpPr>
        <p:spPr>
          <a:xfrm>
            <a:off x="7481663" y="2763831"/>
            <a:ext cx="2350698" cy="2677593"/>
          </a:xfrm>
          <a:prstGeom prst="roundRect">
            <a:avLst>
              <a:gd name="adj" fmla="val 10734"/>
            </a:avLst>
          </a:prstGeom>
          <a:noFill/>
          <a:ln w="12700">
            <a:solidFill>
              <a:srgbClr val="9FA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1" name="テキスト ボックス 50">
            <a:extLst>
              <a:ext uri="{FF2B5EF4-FFF2-40B4-BE49-F238E27FC236}">
                <a16:creationId xmlns:a16="http://schemas.microsoft.com/office/drawing/2014/main" id="{8720BD8B-9455-B7DA-937B-688242463858}"/>
              </a:ext>
            </a:extLst>
          </p:cNvPr>
          <p:cNvSpPr txBox="1"/>
          <p:nvPr/>
        </p:nvSpPr>
        <p:spPr>
          <a:xfrm>
            <a:off x="7868098" y="3042564"/>
            <a:ext cx="1615827" cy="2371803"/>
          </a:xfrm>
          <a:prstGeom prst="rect">
            <a:avLst/>
          </a:prstGeom>
          <a:noFill/>
        </p:spPr>
        <p:txBody>
          <a:bodyPr wrap="none" lIns="0" tIns="0" rIns="0" bIns="0" rtlCol="0">
            <a:spAutoFit/>
          </a:bodyPr>
          <a:lstStyle/>
          <a:p>
            <a:pPr>
              <a:lnSpc>
                <a:spcPct val="95000"/>
              </a:lnSpc>
            </a:pPr>
            <a:r>
              <a:rPr kumimoji="1" lang="ja-JP" altLang="en-US" dirty="0"/>
              <a:t>Ａ　医療・介護</a:t>
            </a:r>
          </a:p>
          <a:p>
            <a:pPr>
              <a:lnSpc>
                <a:spcPct val="95000"/>
              </a:lnSpc>
            </a:pPr>
            <a:r>
              <a:rPr kumimoji="1" lang="ja-JP" altLang="en-US" dirty="0"/>
              <a:t>Ｂ　環境対策</a:t>
            </a:r>
          </a:p>
          <a:p>
            <a:pPr>
              <a:lnSpc>
                <a:spcPct val="95000"/>
              </a:lnSpc>
            </a:pPr>
            <a:r>
              <a:rPr kumimoji="1" lang="ja-JP" altLang="en-US" dirty="0"/>
              <a:t>Ｃ　教育</a:t>
            </a:r>
          </a:p>
          <a:p>
            <a:pPr>
              <a:lnSpc>
                <a:spcPct val="95000"/>
              </a:lnSpc>
            </a:pPr>
            <a:r>
              <a:rPr kumimoji="1" lang="ja-JP" altLang="en-US" dirty="0"/>
              <a:t>Ｄ　景気対策</a:t>
            </a:r>
          </a:p>
          <a:p>
            <a:pPr>
              <a:lnSpc>
                <a:spcPct val="95000"/>
              </a:lnSpc>
            </a:pPr>
            <a:r>
              <a:rPr kumimoji="1" lang="ja-JP" altLang="en-US" dirty="0"/>
              <a:t>Ｅ　子育て支援</a:t>
            </a:r>
          </a:p>
          <a:p>
            <a:pPr>
              <a:lnSpc>
                <a:spcPct val="95000"/>
              </a:lnSpc>
            </a:pPr>
            <a:r>
              <a:rPr kumimoji="1" lang="ja-JP" altLang="en-US" dirty="0"/>
              <a:t>Ｆ　公共事業</a:t>
            </a:r>
          </a:p>
          <a:p>
            <a:pPr>
              <a:lnSpc>
                <a:spcPct val="95000"/>
              </a:lnSpc>
            </a:pPr>
            <a:r>
              <a:rPr kumimoji="1" lang="ja-JP" altLang="en-US" dirty="0"/>
              <a:t>Ｇ　災害対策</a:t>
            </a:r>
          </a:p>
          <a:p>
            <a:pPr>
              <a:lnSpc>
                <a:spcPct val="95000"/>
              </a:lnSpc>
            </a:pPr>
            <a:r>
              <a:rPr kumimoji="1" lang="ja-JP" altLang="en-US" dirty="0"/>
              <a:t>Ｈ　治安</a:t>
            </a:r>
          </a:p>
          <a:p>
            <a:pPr>
              <a:lnSpc>
                <a:spcPct val="95000"/>
              </a:lnSpc>
            </a:pPr>
            <a:r>
              <a:rPr kumimoji="1" lang="ja-JP" altLang="en-US" dirty="0"/>
              <a:t>Ｉ　年金</a:t>
            </a:r>
          </a:p>
        </p:txBody>
      </p:sp>
      <p:sp>
        <p:nvSpPr>
          <p:cNvPr id="3" name="テキスト ボックス 2">
            <a:extLst>
              <a:ext uri="{FF2B5EF4-FFF2-40B4-BE49-F238E27FC236}">
                <a16:creationId xmlns:a16="http://schemas.microsoft.com/office/drawing/2014/main" id="{24B95E69-521A-5699-791B-59752CAF27B1}"/>
              </a:ext>
            </a:extLst>
          </p:cNvPr>
          <p:cNvSpPr txBox="1"/>
          <p:nvPr/>
        </p:nvSpPr>
        <p:spPr>
          <a:xfrm>
            <a:off x="10185641" y="7205663"/>
            <a:ext cx="134798" cy="153888"/>
          </a:xfrm>
          <a:prstGeom prst="rect">
            <a:avLst/>
          </a:prstGeom>
          <a:noFill/>
        </p:spPr>
        <p:txBody>
          <a:bodyPr vert="horz" wrap="none" lIns="0" tIns="0" rIns="0" bIns="0" rtlCol="0">
            <a:noAutofit/>
          </a:bodyPr>
          <a:lstStyle/>
          <a:p>
            <a:pPr algn="r"/>
            <a:r>
              <a:rPr kumimoji="1" lang="en-US" altLang="ja-JP" sz="1000" dirty="0"/>
              <a:t>2</a:t>
            </a:r>
            <a:endParaRPr kumimoji="1" lang="ja-JP" altLang="en-US" sz="1000" dirty="0"/>
          </a:p>
        </p:txBody>
      </p:sp>
      <p:sp>
        <p:nvSpPr>
          <p:cNvPr id="49" name="四角形: 角を丸くする 48">
            <a:extLst>
              <a:ext uri="{FF2B5EF4-FFF2-40B4-BE49-F238E27FC236}">
                <a16:creationId xmlns:a16="http://schemas.microsoft.com/office/drawing/2014/main" id="{35EFE92F-0357-EB43-8BC2-1ED5362543C2}"/>
              </a:ext>
            </a:extLst>
          </p:cNvPr>
          <p:cNvSpPr/>
          <p:nvPr/>
        </p:nvSpPr>
        <p:spPr>
          <a:xfrm>
            <a:off x="7813920" y="2576017"/>
            <a:ext cx="1682009" cy="366045"/>
          </a:xfrm>
          <a:prstGeom prst="roundRect">
            <a:avLst>
              <a:gd name="adj" fmla="val 50000"/>
            </a:avLst>
          </a:prstGeom>
          <a:solidFill>
            <a:srgbClr val="9FA0A0"/>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2" name="テキスト ボックス 51">
            <a:extLst>
              <a:ext uri="{FF2B5EF4-FFF2-40B4-BE49-F238E27FC236}">
                <a16:creationId xmlns:a16="http://schemas.microsoft.com/office/drawing/2014/main" id="{3CD4C5C3-0A6E-D0CA-D812-2037FEF15347}"/>
              </a:ext>
            </a:extLst>
          </p:cNvPr>
          <p:cNvSpPr txBox="1"/>
          <p:nvPr/>
        </p:nvSpPr>
        <p:spPr>
          <a:xfrm>
            <a:off x="8080220" y="2607372"/>
            <a:ext cx="1162177" cy="276999"/>
          </a:xfrm>
          <a:prstGeom prst="rect">
            <a:avLst/>
          </a:prstGeom>
          <a:noFill/>
        </p:spPr>
        <p:txBody>
          <a:bodyPr wrap="none" lIns="0" tIns="0" rIns="0" bIns="0" rtlCol="0">
            <a:spAutoFit/>
          </a:bodyPr>
          <a:lstStyle/>
          <a:p>
            <a:pPr algn="ctr"/>
            <a:r>
              <a:rPr kumimoji="1" lang="ja-JP" altLang="en-US" b="1" dirty="0">
                <a:solidFill>
                  <a:schemeClr val="bg1"/>
                </a:solidFill>
                <a:latin typeface="HG丸ｺﾞｼｯｸM-PRO" panose="020F0600000000000000" pitchFamily="50" charset="-128"/>
                <a:ea typeface="HG丸ｺﾞｼｯｸM-PRO" panose="020F0600000000000000" pitchFamily="50" charset="-128"/>
              </a:rPr>
              <a:t>税の使い方</a:t>
            </a:r>
          </a:p>
        </p:txBody>
      </p:sp>
      <p:grpSp>
        <p:nvGrpSpPr>
          <p:cNvPr id="53" name="グループ化 52">
            <a:extLst>
              <a:ext uri="{FF2B5EF4-FFF2-40B4-BE49-F238E27FC236}">
                <a16:creationId xmlns:a16="http://schemas.microsoft.com/office/drawing/2014/main" id="{D951D766-BDA3-6C35-E140-0FE2FAC08122}"/>
              </a:ext>
            </a:extLst>
          </p:cNvPr>
          <p:cNvGrpSpPr/>
          <p:nvPr/>
        </p:nvGrpSpPr>
        <p:grpSpPr>
          <a:xfrm>
            <a:off x="734722" y="780003"/>
            <a:ext cx="4749521" cy="436323"/>
            <a:chOff x="686713" y="780003"/>
            <a:chExt cx="5032599" cy="436323"/>
          </a:xfrm>
        </p:grpSpPr>
        <p:sp>
          <p:nvSpPr>
            <p:cNvPr id="45" name="正方形/長方形 44">
              <a:extLst>
                <a:ext uri="{FF2B5EF4-FFF2-40B4-BE49-F238E27FC236}">
                  <a16:creationId xmlns:a16="http://schemas.microsoft.com/office/drawing/2014/main" id="{5AF9BC82-5C3D-67F2-95ED-AFE831A431ED}"/>
                </a:ext>
              </a:extLst>
            </p:cNvPr>
            <p:cNvSpPr/>
            <p:nvPr/>
          </p:nvSpPr>
          <p:spPr>
            <a:xfrm>
              <a:off x="686713" y="780003"/>
              <a:ext cx="5032599" cy="328307"/>
            </a:xfrm>
            <a:prstGeom prst="rect">
              <a:avLst/>
            </a:prstGeom>
            <a:solidFill>
              <a:srgbClr val="00B9E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7" name="四角形: 角を丸くする 46">
              <a:extLst>
                <a:ext uri="{FF2B5EF4-FFF2-40B4-BE49-F238E27FC236}">
                  <a16:creationId xmlns:a16="http://schemas.microsoft.com/office/drawing/2014/main" id="{4BFE99C1-0E1E-8C92-38FB-7BB07AA30888}"/>
                </a:ext>
              </a:extLst>
            </p:cNvPr>
            <p:cNvSpPr/>
            <p:nvPr/>
          </p:nvSpPr>
          <p:spPr>
            <a:xfrm>
              <a:off x="686713" y="980568"/>
              <a:ext cx="5032599" cy="235758"/>
            </a:xfrm>
            <a:prstGeom prst="roundRect">
              <a:avLst>
                <a:gd name="adj" fmla="val 23985"/>
              </a:avLst>
            </a:prstGeom>
            <a:solidFill>
              <a:srgbClr val="00B9E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grpSp>
      <p:sp>
        <p:nvSpPr>
          <p:cNvPr id="18" name="テキスト ボックス 17">
            <a:extLst>
              <a:ext uri="{FF2B5EF4-FFF2-40B4-BE49-F238E27FC236}">
                <a16:creationId xmlns:a16="http://schemas.microsoft.com/office/drawing/2014/main" id="{286941E4-F17D-1B76-FF5A-D42B4844C394}"/>
              </a:ext>
            </a:extLst>
          </p:cNvPr>
          <p:cNvSpPr txBox="1"/>
          <p:nvPr/>
        </p:nvSpPr>
        <p:spPr>
          <a:xfrm>
            <a:off x="865429" y="867234"/>
            <a:ext cx="1133742" cy="261860"/>
          </a:xfrm>
          <a:prstGeom prst="rect">
            <a:avLst/>
          </a:prstGeom>
          <a:noFill/>
        </p:spPr>
        <p:txBody>
          <a:bodyPr wrap="none" lIns="0" tIns="0" rIns="0" bIns="0" rtlCol="0">
            <a:noAutofit/>
          </a:bodyPr>
          <a:lstStyle/>
          <a:p>
            <a:r>
              <a:rPr kumimoji="1" lang="ja-JP" altLang="en-US" sz="2200" b="1" spc="100" dirty="0">
                <a:solidFill>
                  <a:schemeClr val="bg1"/>
                </a:solidFill>
                <a:latin typeface="+mj-ea"/>
                <a:ea typeface="+mj-ea"/>
              </a:rPr>
              <a:t>ワー</a:t>
            </a:r>
            <a:r>
              <a:rPr kumimoji="1" lang="ja-JP" altLang="en-US" sz="2200" b="1" spc="-300" dirty="0">
                <a:solidFill>
                  <a:schemeClr val="bg1"/>
                </a:solidFill>
                <a:latin typeface="+mj-ea"/>
                <a:ea typeface="+mj-ea"/>
              </a:rPr>
              <a:t>ク</a:t>
            </a:r>
            <a:r>
              <a:rPr kumimoji="1" lang="ja-JP" altLang="en-US" sz="2200" b="1" dirty="0">
                <a:solidFill>
                  <a:schemeClr val="bg1"/>
                </a:solidFill>
                <a:latin typeface="+mj-ea"/>
                <a:ea typeface="+mj-ea"/>
              </a:rPr>
              <a:t>１</a:t>
            </a:r>
          </a:p>
        </p:txBody>
      </p:sp>
      <p:grpSp>
        <p:nvGrpSpPr>
          <p:cNvPr id="57" name="グループ化 56">
            <a:extLst>
              <a:ext uri="{FF2B5EF4-FFF2-40B4-BE49-F238E27FC236}">
                <a16:creationId xmlns:a16="http://schemas.microsoft.com/office/drawing/2014/main" id="{7C04F87C-A47A-27F1-FFE2-6D2981D8A55C}"/>
              </a:ext>
            </a:extLst>
          </p:cNvPr>
          <p:cNvGrpSpPr/>
          <p:nvPr/>
        </p:nvGrpSpPr>
        <p:grpSpPr>
          <a:xfrm>
            <a:off x="2075720" y="903075"/>
            <a:ext cx="289987" cy="190178"/>
            <a:chOff x="2088098" y="914003"/>
            <a:chExt cx="289987" cy="190178"/>
          </a:xfrm>
          <a:solidFill>
            <a:schemeClr val="bg1"/>
          </a:solidFill>
        </p:grpSpPr>
        <p:sp>
          <p:nvSpPr>
            <p:cNvPr id="54" name="矢印: 山形 53">
              <a:extLst>
                <a:ext uri="{FF2B5EF4-FFF2-40B4-BE49-F238E27FC236}">
                  <a16:creationId xmlns:a16="http://schemas.microsoft.com/office/drawing/2014/main" id="{045F1269-BD37-423B-155D-29D9C2F8363E}"/>
                </a:ext>
              </a:extLst>
            </p:cNvPr>
            <p:cNvSpPr/>
            <p:nvPr/>
          </p:nvSpPr>
          <p:spPr>
            <a:xfrm>
              <a:off x="2088098" y="914003"/>
              <a:ext cx="91578" cy="190178"/>
            </a:xfrm>
            <a:prstGeom prst="chevr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sp>
          <p:nvSpPr>
            <p:cNvPr id="55" name="矢印: 山形 54">
              <a:extLst>
                <a:ext uri="{FF2B5EF4-FFF2-40B4-BE49-F238E27FC236}">
                  <a16:creationId xmlns:a16="http://schemas.microsoft.com/office/drawing/2014/main" id="{BAB61DE7-AFD6-84A4-FE0C-F4A6A8F26EE7}"/>
                </a:ext>
              </a:extLst>
            </p:cNvPr>
            <p:cNvSpPr/>
            <p:nvPr/>
          </p:nvSpPr>
          <p:spPr>
            <a:xfrm>
              <a:off x="2187303" y="914003"/>
              <a:ext cx="91578" cy="190178"/>
            </a:xfrm>
            <a:prstGeom prst="chevr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sp>
          <p:nvSpPr>
            <p:cNvPr id="56" name="矢印: 山形 55">
              <a:extLst>
                <a:ext uri="{FF2B5EF4-FFF2-40B4-BE49-F238E27FC236}">
                  <a16:creationId xmlns:a16="http://schemas.microsoft.com/office/drawing/2014/main" id="{F3F24936-683D-F3E5-C820-2ECF693160AC}"/>
                </a:ext>
              </a:extLst>
            </p:cNvPr>
            <p:cNvSpPr/>
            <p:nvPr/>
          </p:nvSpPr>
          <p:spPr>
            <a:xfrm>
              <a:off x="2286507" y="914003"/>
              <a:ext cx="91578" cy="190178"/>
            </a:xfrm>
            <a:prstGeom prst="chevr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grpSp>
      <p:sp>
        <p:nvSpPr>
          <p:cNvPr id="48" name="テキスト ボックス 47">
            <a:extLst>
              <a:ext uri="{FF2B5EF4-FFF2-40B4-BE49-F238E27FC236}">
                <a16:creationId xmlns:a16="http://schemas.microsoft.com/office/drawing/2014/main" id="{04E53C8E-86B2-675A-2EC8-46D7EEDA5D67}"/>
              </a:ext>
            </a:extLst>
          </p:cNvPr>
          <p:cNvSpPr txBox="1"/>
          <p:nvPr/>
        </p:nvSpPr>
        <p:spPr>
          <a:xfrm>
            <a:off x="2506090" y="867234"/>
            <a:ext cx="3093796" cy="261860"/>
          </a:xfrm>
          <a:prstGeom prst="rect">
            <a:avLst/>
          </a:prstGeom>
          <a:noFill/>
        </p:spPr>
        <p:txBody>
          <a:bodyPr wrap="none" lIns="0" tIns="0" rIns="0" bIns="0" rtlCol="0">
            <a:noAutofit/>
          </a:bodyPr>
          <a:lstStyle/>
          <a:p>
            <a:r>
              <a:rPr kumimoji="1" lang="ja-JP" altLang="en-US" sz="2200" b="1" dirty="0">
                <a:solidFill>
                  <a:schemeClr val="bg1"/>
                </a:solidFill>
                <a:latin typeface="+mj-ea"/>
                <a:ea typeface="+mj-ea"/>
              </a:rPr>
              <a:t>私たちと税との関わり</a:t>
            </a:r>
          </a:p>
        </p:txBody>
      </p:sp>
    </p:spTree>
    <p:extLst>
      <p:ext uri="{BB962C8B-B14F-4D97-AF65-F5344CB8AC3E}">
        <p14:creationId xmlns:p14="http://schemas.microsoft.com/office/powerpoint/2010/main" val="394365301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21" name="グループ化 120">
            <a:extLst>
              <a:ext uri="{FF2B5EF4-FFF2-40B4-BE49-F238E27FC236}">
                <a16:creationId xmlns:a16="http://schemas.microsoft.com/office/drawing/2014/main" id="{98922B9C-7E22-CA87-E565-0736A80F53AF}"/>
              </a:ext>
            </a:extLst>
          </p:cNvPr>
          <p:cNvGrpSpPr/>
          <p:nvPr/>
        </p:nvGrpSpPr>
        <p:grpSpPr>
          <a:xfrm>
            <a:off x="761437" y="2665562"/>
            <a:ext cx="9168938" cy="4425351"/>
            <a:chOff x="761437" y="2665562"/>
            <a:chExt cx="9168938" cy="4425351"/>
          </a:xfrm>
        </p:grpSpPr>
        <p:sp>
          <p:nvSpPr>
            <p:cNvPr id="21" name="正方形/長方形 20">
              <a:extLst>
                <a:ext uri="{FF2B5EF4-FFF2-40B4-BE49-F238E27FC236}">
                  <a16:creationId xmlns:a16="http://schemas.microsoft.com/office/drawing/2014/main" id="{18F6D175-9FE7-2C2D-CF6A-9BEA31B4049C}"/>
                </a:ext>
              </a:extLst>
            </p:cNvPr>
            <p:cNvSpPr/>
            <p:nvPr/>
          </p:nvSpPr>
          <p:spPr>
            <a:xfrm>
              <a:off x="761437" y="2665562"/>
              <a:ext cx="9168938" cy="4425351"/>
            </a:xfrm>
            <a:prstGeom prst="rect">
              <a:avLst/>
            </a:prstGeom>
            <a:solidFill>
              <a:srgbClr val="FFFCD1"/>
            </a:solidFill>
            <a:ln>
              <a:solidFill>
                <a:srgbClr val="23181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23" name="テキスト ボックス 22">
              <a:extLst>
                <a:ext uri="{FF2B5EF4-FFF2-40B4-BE49-F238E27FC236}">
                  <a16:creationId xmlns:a16="http://schemas.microsoft.com/office/drawing/2014/main" id="{99D75815-9657-1838-C14F-7A4186E4DC90}"/>
                </a:ext>
              </a:extLst>
            </p:cNvPr>
            <p:cNvSpPr txBox="1"/>
            <p:nvPr/>
          </p:nvSpPr>
          <p:spPr>
            <a:xfrm>
              <a:off x="885580" y="2897088"/>
              <a:ext cx="1477272" cy="276999"/>
            </a:xfrm>
            <a:prstGeom prst="rect">
              <a:avLst/>
            </a:prstGeom>
            <a:noFill/>
          </p:spPr>
          <p:txBody>
            <a:bodyPr wrap="square" lIns="0" tIns="0" rIns="0" bIns="0" rtlCol="0">
              <a:spAutoFit/>
            </a:bodyPr>
            <a:lstStyle/>
            <a:p>
              <a:pPr>
                <a:spcAft>
                  <a:spcPts val="200"/>
                </a:spcAft>
              </a:pPr>
              <a:r>
                <a:rPr kumimoji="1" lang="ja-JP" altLang="en-US" dirty="0"/>
                <a:t>（全国平均）</a:t>
              </a:r>
            </a:p>
          </p:txBody>
        </p:sp>
      </p:grpSp>
      <p:sp>
        <p:nvSpPr>
          <p:cNvPr id="3" name="タイトル 2">
            <a:extLst>
              <a:ext uri="{FF2B5EF4-FFF2-40B4-BE49-F238E27FC236}">
                <a16:creationId xmlns:a16="http://schemas.microsoft.com/office/drawing/2014/main" id="{ED0E538C-DF69-A615-67D7-0FA54F419C54}"/>
              </a:ext>
            </a:extLst>
          </p:cNvPr>
          <p:cNvSpPr>
            <a:spLocks noGrp="1"/>
          </p:cNvSpPr>
          <p:nvPr>
            <p:ph type="ctrTitle"/>
          </p:nvPr>
        </p:nvSpPr>
        <p:spPr/>
        <p:txBody>
          <a:bodyPr/>
          <a:lstStyle/>
          <a:p>
            <a:r>
              <a:rPr kumimoji="1" lang="ja-JP" altLang="en-US" dirty="0"/>
              <a:t>税は何のためにあるのだろうか</a:t>
            </a:r>
          </a:p>
        </p:txBody>
      </p:sp>
      <p:sp>
        <p:nvSpPr>
          <p:cNvPr id="4" name="テキスト ボックス 3">
            <a:extLst>
              <a:ext uri="{FF2B5EF4-FFF2-40B4-BE49-F238E27FC236}">
                <a16:creationId xmlns:a16="http://schemas.microsoft.com/office/drawing/2014/main" id="{71AE7E15-FE8D-A906-C2BD-E69E212497A5}"/>
              </a:ext>
            </a:extLst>
          </p:cNvPr>
          <p:cNvSpPr txBox="1"/>
          <p:nvPr/>
        </p:nvSpPr>
        <p:spPr>
          <a:xfrm>
            <a:off x="725614" y="1193385"/>
            <a:ext cx="9676782" cy="518091"/>
          </a:xfrm>
          <a:prstGeom prst="rect">
            <a:avLst/>
          </a:prstGeom>
          <a:noFill/>
        </p:spPr>
        <p:txBody>
          <a:bodyPr wrap="square" lIns="0" tIns="0" rIns="0" bIns="0" rtlCol="0">
            <a:spAutoFit/>
          </a:bodyPr>
          <a:lstStyle/>
          <a:p>
            <a:pPr>
              <a:spcAft>
                <a:spcPts val="200"/>
              </a:spcAft>
            </a:pPr>
            <a:r>
              <a:rPr kumimoji="1" lang="ja-JP" altLang="en-US" sz="1600" dirty="0"/>
              <a:t>　普段通っている学校で使う用品や施設のほか、教科書の無償配付などにも、税金が使われています</a:t>
            </a:r>
            <a:r>
              <a:rPr kumimoji="1" lang="ja-JP" altLang="en-US" sz="1600" spc="-800" dirty="0"/>
              <a:t>。</a:t>
            </a:r>
          </a:p>
          <a:p>
            <a:pPr>
              <a:spcAft>
                <a:spcPts val="200"/>
              </a:spcAft>
            </a:pPr>
            <a:r>
              <a:rPr kumimoji="1" lang="ja-JP" altLang="en-US" sz="1600" dirty="0"/>
              <a:t>　皆さんのためにどのぐらい使われているか、確認してみましょう。</a:t>
            </a:r>
          </a:p>
        </p:txBody>
      </p:sp>
      <p:sp>
        <p:nvSpPr>
          <p:cNvPr id="5" name="テキスト ボックス 4">
            <a:extLst>
              <a:ext uri="{FF2B5EF4-FFF2-40B4-BE49-F238E27FC236}">
                <a16:creationId xmlns:a16="http://schemas.microsoft.com/office/drawing/2014/main" id="{D3C9655A-1DA6-A48D-B294-00C18AD96ECC}"/>
              </a:ext>
            </a:extLst>
          </p:cNvPr>
          <p:cNvSpPr txBox="1"/>
          <p:nvPr/>
        </p:nvSpPr>
        <p:spPr>
          <a:xfrm>
            <a:off x="605635" y="793906"/>
            <a:ext cx="3155531" cy="338554"/>
          </a:xfrm>
          <a:prstGeom prst="rect">
            <a:avLst/>
          </a:prstGeom>
          <a:noFill/>
        </p:spPr>
        <p:txBody>
          <a:bodyPr wrap="square" lIns="0" tIns="0" rIns="0" bIns="0" rtlCol="0">
            <a:spAutoFit/>
          </a:bodyPr>
          <a:lstStyle/>
          <a:p>
            <a:r>
              <a:rPr kumimoji="1" lang="en-US" altLang="ja-JP" sz="2200" b="1" dirty="0">
                <a:latin typeface="+mj-ea"/>
                <a:ea typeface="+mj-ea"/>
              </a:rPr>
              <a:t>〈</a:t>
            </a:r>
            <a:r>
              <a:rPr kumimoji="1" lang="ja-JP" altLang="en-US" sz="2200" b="1" dirty="0">
                <a:latin typeface="+mj-ea"/>
                <a:ea typeface="+mj-ea"/>
              </a:rPr>
              <a:t>教育に使われる税金</a:t>
            </a:r>
            <a:r>
              <a:rPr kumimoji="1" lang="en-US" altLang="ja-JP" sz="2200" b="1" dirty="0">
                <a:latin typeface="+mj-ea"/>
                <a:ea typeface="+mj-ea"/>
              </a:rPr>
              <a:t>〉</a:t>
            </a:r>
          </a:p>
        </p:txBody>
      </p:sp>
      <p:grpSp>
        <p:nvGrpSpPr>
          <p:cNvPr id="120" name="グループ化 119">
            <a:extLst>
              <a:ext uri="{FF2B5EF4-FFF2-40B4-BE49-F238E27FC236}">
                <a16:creationId xmlns:a16="http://schemas.microsoft.com/office/drawing/2014/main" id="{1E206CF7-A8A0-5279-A277-68A0C38B1822}"/>
              </a:ext>
            </a:extLst>
          </p:cNvPr>
          <p:cNvGrpSpPr/>
          <p:nvPr/>
        </p:nvGrpSpPr>
        <p:grpSpPr>
          <a:xfrm>
            <a:off x="767297" y="1946168"/>
            <a:ext cx="9163078" cy="572745"/>
            <a:chOff x="767297" y="1946168"/>
            <a:chExt cx="9163078" cy="572745"/>
          </a:xfrm>
        </p:grpSpPr>
        <p:sp>
          <p:nvSpPr>
            <p:cNvPr id="6" name="四角形: 角を丸くする 5">
              <a:extLst>
                <a:ext uri="{FF2B5EF4-FFF2-40B4-BE49-F238E27FC236}">
                  <a16:creationId xmlns:a16="http://schemas.microsoft.com/office/drawing/2014/main" id="{14E4FE74-CDBA-D571-95DA-AFDCF9CFD5D8}"/>
                </a:ext>
              </a:extLst>
            </p:cNvPr>
            <p:cNvSpPr/>
            <p:nvPr/>
          </p:nvSpPr>
          <p:spPr>
            <a:xfrm>
              <a:off x="767297" y="1946168"/>
              <a:ext cx="9163078" cy="572745"/>
            </a:xfrm>
            <a:prstGeom prst="roundRect">
              <a:avLst>
                <a:gd name="adj" fmla="val 21333"/>
              </a:avLst>
            </a:prstGeom>
            <a:solidFill>
              <a:srgbClr val="F29A7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92" name="グループ化 91">
              <a:extLst>
                <a:ext uri="{FF2B5EF4-FFF2-40B4-BE49-F238E27FC236}">
                  <a16:creationId xmlns:a16="http://schemas.microsoft.com/office/drawing/2014/main" id="{38C7B218-7257-B722-904A-9A33F0268402}"/>
                </a:ext>
              </a:extLst>
            </p:cNvPr>
            <p:cNvGrpSpPr/>
            <p:nvPr/>
          </p:nvGrpSpPr>
          <p:grpSpPr>
            <a:xfrm>
              <a:off x="1026183" y="2066605"/>
              <a:ext cx="8721448" cy="369332"/>
              <a:chOff x="965801" y="2066605"/>
              <a:chExt cx="8721448" cy="369332"/>
            </a:xfrm>
          </p:grpSpPr>
          <p:sp>
            <p:nvSpPr>
              <p:cNvPr id="19" name="テキスト ボックス 18">
                <a:extLst>
                  <a:ext uri="{FF2B5EF4-FFF2-40B4-BE49-F238E27FC236}">
                    <a16:creationId xmlns:a16="http://schemas.microsoft.com/office/drawing/2014/main" id="{E912AFBF-2745-9516-ACCD-41D8CAD34512}"/>
                  </a:ext>
                </a:extLst>
              </p:cNvPr>
              <p:cNvSpPr txBox="1"/>
              <p:nvPr/>
            </p:nvSpPr>
            <p:spPr>
              <a:xfrm>
                <a:off x="965801" y="2066605"/>
                <a:ext cx="7481306" cy="369332"/>
              </a:xfrm>
              <a:prstGeom prst="rect">
                <a:avLst/>
              </a:prstGeom>
              <a:noFill/>
            </p:spPr>
            <p:txBody>
              <a:bodyPr wrap="square" lIns="0" tIns="0" rIns="0" bIns="0" rtlCol="0">
                <a:spAutoFit/>
              </a:bodyPr>
              <a:lstStyle/>
              <a:p>
                <a:pPr algn="ctr">
                  <a:spcAft>
                    <a:spcPts val="200"/>
                  </a:spcAft>
                </a:pPr>
                <a:r>
                  <a:rPr kumimoji="1" lang="ja-JP" altLang="en-US" sz="2400" b="1" spc="100" dirty="0">
                    <a:solidFill>
                      <a:schemeClr val="bg1"/>
                    </a:solidFill>
                  </a:rPr>
                  <a:t>公立学校の児童・生徒一人当たりの年間公費負担額</a:t>
                </a:r>
              </a:p>
            </p:txBody>
          </p:sp>
          <p:sp>
            <p:nvSpPr>
              <p:cNvPr id="20" name="テキスト ボックス 19">
                <a:extLst>
                  <a:ext uri="{FF2B5EF4-FFF2-40B4-BE49-F238E27FC236}">
                    <a16:creationId xmlns:a16="http://schemas.microsoft.com/office/drawing/2014/main" id="{FF4F4B2D-FBAC-6FF7-02D7-ACEF67EBFFF5}"/>
                  </a:ext>
                </a:extLst>
              </p:cNvPr>
              <p:cNvSpPr txBox="1"/>
              <p:nvPr/>
            </p:nvSpPr>
            <p:spPr>
              <a:xfrm>
                <a:off x="8270171" y="2195510"/>
                <a:ext cx="1417078" cy="215444"/>
              </a:xfrm>
              <a:prstGeom prst="rect">
                <a:avLst/>
              </a:prstGeom>
              <a:noFill/>
            </p:spPr>
            <p:txBody>
              <a:bodyPr wrap="square" lIns="0" tIns="0" rIns="0" bIns="0" rtlCol="0">
                <a:spAutoFit/>
              </a:bodyPr>
              <a:lstStyle/>
              <a:p>
                <a:pPr algn="ctr">
                  <a:spcAft>
                    <a:spcPts val="200"/>
                  </a:spcAft>
                </a:pPr>
                <a:r>
                  <a:rPr kumimoji="1" lang="ja-JP" altLang="en-US" sz="1400" dirty="0">
                    <a:solidFill>
                      <a:schemeClr val="bg1"/>
                    </a:solidFill>
                  </a:rPr>
                  <a:t>（令和３年度）</a:t>
                </a:r>
              </a:p>
            </p:txBody>
          </p:sp>
        </p:grpSp>
      </p:grpSp>
      <p:sp>
        <p:nvSpPr>
          <p:cNvPr id="69" name="テキスト ボックス 68">
            <a:extLst>
              <a:ext uri="{FF2B5EF4-FFF2-40B4-BE49-F238E27FC236}">
                <a16:creationId xmlns:a16="http://schemas.microsoft.com/office/drawing/2014/main" id="{6917ECBC-5259-C9AB-4660-EFFF431D3D82}"/>
              </a:ext>
            </a:extLst>
          </p:cNvPr>
          <p:cNvSpPr txBox="1"/>
          <p:nvPr/>
        </p:nvSpPr>
        <p:spPr>
          <a:xfrm>
            <a:off x="387856" y="115182"/>
            <a:ext cx="222470" cy="307777"/>
          </a:xfrm>
          <a:prstGeom prst="rect">
            <a:avLst/>
          </a:prstGeom>
          <a:noFill/>
        </p:spPr>
        <p:txBody>
          <a:bodyPr wrap="none" lIns="0" tIns="0" rIns="0" bIns="0" rtlCol="0">
            <a:noAutofit/>
          </a:bodyPr>
          <a:lstStyle/>
          <a:p>
            <a:pPr algn="ctr"/>
            <a:r>
              <a:rPr kumimoji="1" lang="en-US" altLang="ja-JP" sz="2000" dirty="0">
                <a:latin typeface="+mj-lt"/>
                <a:ea typeface="+mj-ea"/>
              </a:rPr>
              <a:t>1</a:t>
            </a:r>
            <a:endParaRPr kumimoji="1" lang="ja-JP" altLang="en-US" sz="2000" dirty="0">
              <a:latin typeface="+mj-lt"/>
              <a:ea typeface="+mj-ea"/>
            </a:endParaRPr>
          </a:p>
        </p:txBody>
      </p:sp>
      <p:sp>
        <p:nvSpPr>
          <p:cNvPr id="70" name="テキスト ボックス 69">
            <a:extLst>
              <a:ext uri="{FF2B5EF4-FFF2-40B4-BE49-F238E27FC236}">
                <a16:creationId xmlns:a16="http://schemas.microsoft.com/office/drawing/2014/main" id="{71FB6046-936E-FDBA-D5AF-BBF21394F835}"/>
              </a:ext>
            </a:extLst>
          </p:cNvPr>
          <p:cNvSpPr txBox="1"/>
          <p:nvPr/>
        </p:nvSpPr>
        <p:spPr>
          <a:xfrm>
            <a:off x="10185641" y="7205663"/>
            <a:ext cx="134798" cy="153888"/>
          </a:xfrm>
          <a:prstGeom prst="rect">
            <a:avLst/>
          </a:prstGeom>
          <a:noFill/>
        </p:spPr>
        <p:txBody>
          <a:bodyPr vert="horz" wrap="none" lIns="0" tIns="0" rIns="0" bIns="0" rtlCol="0">
            <a:noAutofit/>
          </a:bodyPr>
          <a:lstStyle/>
          <a:p>
            <a:pPr algn="r"/>
            <a:r>
              <a:rPr kumimoji="1" lang="en-US" altLang="ja-JP" sz="1000" dirty="0"/>
              <a:t>3</a:t>
            </a:r>
            <a:endParaRPr kumimoji="1" lang="ja-JP" altLang="en-US" sz="1000" dirty="0"/>
          </a:p>
        </p:txBody>
      </p:sp>
      <p:pic>
        <p:nvPicPr>
          <p:cNvPr id="49" name="図 48" descr="おもちゃ, 人形, レゴ が含まれている画像&#10;&#10;自動的に生成された説明">
            <a:extLst>
              <a:ext uri="{FF2B5EF4-FFF2-40B4-BE49-F238E27FC236}">
                <a16:creationId xmlns:a16="http://schemas.microsoft.com/office/drawing/2014/main" id="{ABD3835E-C317-60F5-60CB-E3EE123F8D14}"/>
              </a:ext>
            </a:extLst>
          </p:cNvPr>
          <p:cNvPicPr>
            <a:picLocks noChangeAspect="1"/>
          </p:cNvPicPr>
          <p:nvPr/>
        </p:nvPicPr>
        <p:blipFill rotWithShape="1">
          <a:blip r:embed="rId2">
            <a:extLst>
              <a:ext uri="{28A0092B-C50C-407E-A947-70E740481C1C}">
                <a14:useLocalDpi xmlns:a14="http://schemas.microsoft.com/office/drawing/2010/main" val="0"/>
              </a:ext>
            </a:extLst>
          </a:blip>
          <a:srcRect t="20964" r="80393"/>
          <a:stretch/>
        </p:blipFill>
        <p:spPr>
          <a:xfrm>
            <a:off x="2000256" y="3365972"/>
            <a:ext cx="971543" cy="2547233"/>
          </a:xfrm>
          <a:prstGeom prst="rect">
            <a:avLst/>
          </a:prstGeom>
        </p:spPr>
      </p:pic>
      <p:pic>
        <p:nvPicPr>
          <p:cNvPr id="50" name="図 49" descr="おもちゃ, 人形, レゴ が含まれている画像&#10;&#10;自動的に生成された説明">
            <a:extLst>
              <a:ext uri="{FF2B5EF4-FFF2-40B4-BE49-F238E27FC236}">
                <a16:creationId xmlns:a16="http://schemas.microsoft.com/office/drawing/2014/main" id="{E01FBB91-CCD6-387F-57D7-F8C2D0881B8F}"/>
              </a:ext>
            </a:extLst>
          </p:cNvPr>
          <p:cNvPicPr>
            <a:picLocks noChangeAspect="1"/>
          </p:cNvPicPr>
          <p:nvPr/>
        </p:nvPicPr>
        <p:blipFill rotWithShape="1">
          <a:blip r:embed="rId2">
            <a:extLst>
              <a:ext uri="{28A0092B-C50C-407E-A947-70E740481C1C}">
                <a14:useLocalDpi xmlns:a14="http://schemas.microsoft.com/office/drawing/2010/main" val="0"/>
              </a:ext>
            </a:extLst>
          </a:blip>
          <a:srcRect l="36515" r="36515"/>
          <a:stretch/>
        </p:blipFill>
        <p:spPr>
          <a:xfrm>
            <a:off x="4709976" y="2815432"/>
            <a:ext cx="1295969" cy="3125482"/>
          </a:xfrm>
          <a:prstGeom prst="rect">
            <a:avLst/>
          </a:prstGeom>
        </p:spPr>
      </p:pic>
      <p:pic>
        <p:nvPicPr>
          <p:cNvPr id="51" name="図 50" descr="おもちゃ, 人形, レゴ が含まれている画像&#10;&#10;自動的に生成された説明">
            <a:extLst>
              <a:ext uri="{FF2B5EF4-FFF2-40B4-BE49-F238E27FC236}">
                <a16:creationId xmlns:a16="http://schemas.microsoft.com/office/drawing/2014/main" id="{103CE326-3D04-5162-E73A-A7663086E5FB}"/>
              </a:ext>
            </a:extLst>
          </p:cNvPr>
          <p:cNvPicPr>
            <a:picLocks noChangeAspect="1"/>
          </p:cNvPicPr>
          <p:nvPr/>
        </p:nvPicPr>
        <p:blipFill rotWithShape="1">
          <a:blip r:embed="rId2">
            <a:extLst>
              <a:ext uri="{28A0092B-C50C-407E-A947-70E740481C1C}">
                <a14:useLocalDpi xmlns:a14="http://schemas.microsoft.com/office/drawing/2010/main" val="0"/>
              </a:ext>
            </a:extLst>
          </a:blip>
          <a:srcRect l="75612"/>
          <a:stretch/>
        </p:blipFill>
        <p:spPr>
          <a:xfrm>
            <a:off x="7525812" y="2838315"/>
            <a:ext cx="1152966" cy="3074890"/>
          </a:xfrm>
          <a:prstGeom prst="rect">
            <a:avLst/>
          </a:prstGeom>
        </p:spPr>
      </p:pic>
      <p:sp>
        <p:nvSpPr>
          <p:cNvPr id="41" name="テキスト ボックス 40">
            <a:extLst>
              <a:ext uri="{FF2B5EF4-FFF2-40B4-BE49-F238E27FC236}">
                <a16:creationId xmlns:a16="http://schemas.microsoft.com/office/drawing/2014/main" id="{51FD6B82-266A-19C6-A30B-8C4FBF610333}"/>
              </a:ext>
            </a:extLst>
          </p:cNvPr>
          <p:cNvSpPr txBox="1"/>
          <p:nvPr/>
        </p:nvSpPr>
        <p:spPr>
          <a:xfrm>
            <a:off x="4075848" y="3940326"/>
            <a:ext cx="769441" cy="260830"/>
          </a:xfrm>
          <a:prstGeom prst="rect">
            <a:avLst/>
          </a:prstGeom>
          <a:noFill/>
        </p:spPr>
        <p:txBody>
          <a:bodyPr wrap="none" lIns="0" tIns="0" rIns="0" bIns="0" rtlCol="0">
            <a:noAutofit/>
          </a:bodyPr>
          <a:lstStyle/>
          <a:p>
            <a:pPr algn="ctr">
              <a:spcAft>
                <a:spcPts val="200"/>
              </a:spcAft>
            </a:pPr>
            <a:endParaRPr kumimoji="1" lang="ja-JP" altLang="en-US" sz="2200" b="1" dirty="0">
              <a:solidFill>
                <a:schemeClr val="bg1"/>
              </a:solidFill>
            </a:endParaRPr>
          </a:p>
        </p:txBody>
      </p:sp>
      <p:grpSp>
        <p:nvGrpSpPr>
          <p:cNvPr id="124" name="グループ化 123">
            <a:extLst>
              <a:ext uri="{FF2B5EF4-FFF2-40B4-BE49-F238E27FC236}">
                <a16:creationId xmlns:a16="http://schemas.microsoft.com/office/drawing/2014/main" id="{79B46F66-C542-BC65-6BF3-E9C92FC342BC}"/>
              </a:ext>
            </a:extLst>
          </p:cNvPr>
          <p:cNvGrpSpPr/>
          <p:nvPr/>
        </p:nvGrpSpPr>
        <p:grpSpPr>
          <a:xfrm>
            <a:off x="7032180" y="6038491"/>
            <a:ext cx="2458884" cy="936751"/>
            <a:chOff x="7032180" y="6038491"/>
            <a:chExt cx="2458884" cy="936751"/>
          </a:xfrm>
        </p:grpSpPr>
        <p:sp>
          <p:nvSpPr>
            <p:cNvPr id="119" name="四角形: 角を丸くする 118">
              <a:extLst>
                <a:ext uri="{FF2B5EF4-FFF2-40B4-BE49-F238E27FC236}">
                  <a16:creationId xmlns:a16="http://schemas.microsoft.com/office/drawing/2014/main" id="{4B68ABEE-0089-D0E2-7D2E-D3BBB9C41D7E}"/>
                </a:ext>
              </a:extLst>
            </p:cNvPr>
            <p:cNvSpPr/>
            <p:nvPr/>
          </p:nvSpPr>
          <p:spPr>
            <a:xfrm>
              <a:off x="7032180" y="6038491"/>
              <a:ext cx="2458884" cy="473904"/>
            </a:xfrm>
            <a:prstGeom prst="roundRect">
              <a:avLst>
                <a:gd name="adj" fmla="val 22430"/>
              </a:avLst>
            </a:prstGeom>
            <a:solidFill>
              <a:srgbClr val="8CC66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0" name="テキスト ボックス 79">
              <a:extLst>
                <a:ext uri="{FF2B5EF4-FFF2-40B4-BE49-F238E27FC236}">
                  <a16:creationId xmlns:a16="http://schemas.microsoft.com/office/drawing/2014/main" id="{3B02A00B-BD8D-55AB-B58D-AB7075DD69A5}"/>
                </a:ext>
              </a:extLst>
            </p:cNvPr>
            <p:cNvSpPr txBox="1"/>
            <p:nvPr/>
          </p:nvSpPr>
          <p:spPr>
            <a:xfrm>
              <a:off x="7083789" y="6613995"/>
              <a:ext cx="2369894" cy="361247"/>
            </a:xfrm>
            <a:prstGeom prst="rect">
              <a:avLst/>
            </a:prstGeom>
            <a:noFill/>
          </p:spPr>
          <p:txBody>
            <a:bodyPr wrap="square" lIns="0" tIns="0" rIns="0" bIns="0" rtlCol="0">
              <a:noAutofit/>
            </a:bodyPr>
            <a:lstStyle/>
            <a:p>
              <a:pPr algn="ctr">
                <a:spcAft>
                  <a:spcPts val="700"/>
                </a:spcAft>
              </a:pPr>
              <a:r>
                <a:rPr kumimoji="1" lang="zh-TW" altLang="en-US" sz="2000" spc="-30" dirty="0">
                  <a:latin typeface="+mn-ea"/>
                </a:rPr>
                <a:t>約</a:t>
              </a:r>
              <a:r>
                <a:rPr kumimoji="1" lang="en-US" altLang="zh-TW" sz="2600" spc="-30" dirty="0">
                  <a:latin typeface="+mn-ea"/>
                </a:rPr>
                <a:t>1,</a:t>
              </a:r>
              <a:r>
                <a:rPr kumimoji="1" lang="en-US" altLang="ja-JP" sz="2600" spc="-30" dirty="0">
                  <a:latin typeface="+mn-ea"/>
                </a:rPr>
                <a:t>129</a:t>
              </a:r>
              <a:r>
                <a:rPr kumimoji="1" lang="en-US" altLang="zh-TW" sz="2600" spc="-30" dirty="0">
                  <a:latin typeface="+mn-ea"/>
                </a:rPr>
                <a:t>,000</a:t>
              </a:r>
              <a:r>
                <a:rPr kumimoji="1" lang="zh-TW" altLang="en-US" sz="2000" spc="-30" dirty="0">
                  <a:latin typeface="+mn-ea"/>
                </a:rPr>
                <a:t>円</a:t>
              </a:r>
              <a:endParaRPr kumimoji="1" lang="zh-TW" altLang="en-US" sz="2200" spc="-30" dirty="0">
                <a:latin typeface="+mn-ea"/>
              </a:endParaRPr>
            </a:p>
          </p:txBody>
        </p:sp>
        <p:sp>
          <p:nvSpPr>
            <p:cNvPr id="73" name="テキスト ボックス 72">
              <a:extLst>
                <a:ext uri="{FF2B5EF4-FFF2-40B4-BE49-F238E27FC236}">
                  <a16:creationId xmlns:a16="http://schemas.microsoft.com/office/drawing/2014/main" id="{7BB242DE-D9CD-A9D0-8C1D-461EEAFAB961}"/>
                </a:ext>
              </a:extLst>
            </p:cNvPr>
            <p:cNvSpPr txBox="1"/>
            <p:nvPr/>
          </p:nvSpPr>
          <p:spPr>
            <a:xfrm>
              <a:off x="7422481" y="6133526"/>
              <a:ext cx="897682" cy="260830"/>
            </a:xfrm>
            <a:prstGeom prst="rect">
              <a:avLst/>
            </a:prstGeom>
            <a:noFill/>
          </p:spPr>
          <p:txBody>
            <a:bodyPr wrap="none" lIns="0" tIns="0" rIns="0" bIns="0" rtlCol="0">
              <a:noAutofit/>
            </a:bodyPr>
            <a:lstStyle/>
            <a:p>
              <a:pPr algn="ctr">
                <a:spcAft>
                  <a:spcPts val="200"/>
                </a:spcAft>
              </a:pPr>
              <a:r>
                <a:rPr kumimoji="1" lang="ja-JP" altLang="en-US" sz="2200" b="1" dirty="0">
                  <a:solidFill>
                    <a:schemeClr val="bg1"/>
                  </a:solidFill>
                </a:rPr>
                <a:t>高校生</a:t>
              </a:r>
            </a:p>
          </p:txBody>
        </p:sp>
        <p:sp>
          <p:nvSpPr>
            <p:cNvPr id="33" name="テキスト ボックス 32">
              <a:extLst>
                <a:ext uri="{FF2B5EF4-FFF2-40B4-BE49-F238E27FC236}">
                  <a16:creationId xmlns:a16="http://schemas.microsoft.com/office/drawing/2014/main" id="{F5EF7988-0C07-80A5-D00D-4118A4582D4B}"/>
                </a:ext>
              </a:extLst>
            </p:cNvPr>
            <p:cNvSpPr txBox="1"/>
            <p:nvPr/>
          </p:nvSpPr>
          <p:spPr>
            <a:xfrm>
              <a:off x="8249178" y="6223022"/>
              <a:ext cx="851586" cy="184875"/>
            </a:xfrm>
            <a:prstGeom prst="rect">
              <a:avLst/>
            </a:prstGeom>
            <a:noFill/>
          </p:spPr>
          <p:txBody>
            <a:bodyPr wrap="none" lIns="0" tIns="0" rIns="0" bIns="0" rtlCol="0">
              <a:noAutofit/>
            </a:bodyPr>
            <a:lstStyle/>
            <a:p>
              <a:pPr algn="ctr">
                <a:spcAft>
                  <a:spcPts val="200"/>
                </a:spcAft>
              </a:pPr>
              <a:r>
                <a:rPr kumimoji="1" lang="ja-JP" altLang="en-US" sz="1400" dirty="0">
                  <a:solidFill>
                    <a:schemeClr val="bg1"/>
                  </a:solidFill>
                </a:rPr>
                <a:t>（全日制</a:t>
              </a:r>
              <a:r>
                <a:rPr kumimoji="1" lang="ja-JP" altLang="en-US" sz="1400" spc="-300" dirty="0">
                  <a:solidFill>
                    <a:schemeClr val="bg1"/>
                  </a:solidFill>
                </a:rPr>
                <a:t>）</a:t>
              </a:r>
            </a:p>
          </p:txBody>
        </p:sp>
      </p:grpSp>
      <p:grpSp>
        <p:nvGrpSpPr>
          <p:cNvPr id="123" name="グループ化 122">
            <a:extLst>
              <a:ext uri="{FF2B5EF4-FFF2-40B4-BE49-F238E27FC236}">
                <a16:creationId xmlns:a16="http://schemas.microsoft.com/office/drawing/2014/main" id="{EE11D6FF-CFE0-452D-A1FD-D6512219696B}"/>
              </a:ext>
            </a:extLst>
          </p:cNvPr>
          <p:cNvGrpSpPr/>
          <p:nvPr/>
        </p:nvGrpSpPr>
        <p:grpSpPr>
          <a:xfrm>
            <a:off x="4133230" y="6038491"/>
            <a:ext cx="2458884" cy="936751"/>
            <a:chOff x="4133230" y="6038491"/>
            <a:chExt cx="2458884" cy="936751"/>
          </a:xfrm>
        </p:grpSpPr>
        <p:sp>
          <p:nvSpPr>
            <p:cNvPr id="118" name="四角形: 角を丸くする 117">
              <a:extLst>
                <a:ext uri="{FF2B5EF4-FFF2-40B4-BE49-F238E27FC236}">
                  <a16:creationId xmlns:a16="http://schemas.microsoft.com/office/drawing/2014/main" id="{8F425DCA-4D1B-39A6-D2A1-2E4F13564337}"/>
                </a:ext>
              </a:extLst>
            </p:cNvPr>
            <p:cNvSpPr/>
            <p:nvPr/>
          </p:nvSpPr>
          <p:spPr>
            <a:xfrm>
              <a:off x="4133230" y="6038491"/>
              <a:ext cx="2458884" cy="473904"/>
            </a:xfrm>
            <a:prstGeom prst="roundRect">
              <a:avLst>
                <a:gd name="adj" fmla="val 22430"/>
              </a:avLst>
            </a:prstGeom>
            <a:solidFill>
              <a:srgbClr val="F29A7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6" name="テキスト ボックス 95">
              <a:extLst>
                <a:ext uri="{FF2B5EF4-FFF2-40B4-BE49-F238E27FC236}">
                  <a16:creationId xmlns:a16="http://schemas.microsoft.com/office/drawing/2014/main" id="{AFF9EED8-7147-546E-4BC4-3A35AA2D28D3}"/>
                </a:ext>
              </a:extLst>
            </p:cNvPr>
            <p:cNvSpPr txBox="1"/>
            <p:nvPr/>
          </p:nvSpPr>
          <p:spPr>
            <a:xfrm>
              <a:off x="4184839" y="6613995"/>
              <a:ext cx="2369894" cy="361247"/>
            </a:xfrm>
            <a:prstGeom prst="rect">
              <a:avLst/>
            </a:prstGeom>
            <a:noFill/>
          </p:spPr>
          <p:txBody>
            <a:bodyPr wrap="square" lIns="0" tIns="0" rIns="0" bIns="0" rtlCol="0">
              <a:noAutofit/>
            </a:bodyPr>
            <a:lstStyle/>
            <a:p>
              <a:pPr algn="ctr">
                <a:spcAft>
                  <a:spcPts val="700"/>
                </a:spcAft>
              </a:pPr>
              <a:r>
                <a:rPr kumimoji="1" lang="zh-TW" altLang="en-US" sz="2000" spc="-30" dirty="0">
                  <a:latin typeface="+mn-ea"/>
                </a:rPr>
                <a:t>約</a:t>
              </a:r>
              <a:r>
                <a:rPr kumimoji="1" lang="en-US" altLang="zh-TW" sz="2600" spc="-30" dirty="0">
                  <a:latin typeface="+mn-ea"/>
                </a:rPr>
                <a:t>1,</a:t>
              </a:r>
              <a:r>
                <a:rPr kumimoji="1" lang="en-US" altLang="ja-JP" sz="2600" spc="-30" dirty="0">
                  <a:latin typeface="+mn-ea"/>
                </a:rPr>
                <a:t>067</a:t>
              </a:r>
              <a:r>
                <a:rPr kumimoji="1" lang="en-US" altLang="zh-TW" sz="2600" spc="-30" dirty="0">
                  <a:latin typeface="+mn-ea"/>
                </a:rPr>
                <a:t>,000</a:t>
              </a:r>
              <a:r>
                <a:rPr kumimoji="1" lang="zh-TW" altLang="en-US" sz="2000" spc="-30" dirty="0">
                  <a:latin typeface="+mn-ea"/>
                </a:rPr>
                <a:t>円</a:t>
              </a:r>
              <a:endParaRPr kumimoji="1" lang="zh-TW" altLang="en-US" sz="2200" spc="-30" dirty="0">
                <a:latin typeface="+mn-ea"/>
              </a:endParaRPr>
            </a:p>
          </p:txBody>
        </p:sp>
        <p:sp>
          <p:nvSpPr>
            <p:cNvPr id="98" name="テキスト ボックス 97">
              <a:extLst>
                <a:ext uri="{FF2B5EF4-FFF2-40B4-BE49-F238E27FC236}">
                  <a16:creationId xmlns:a16="http://schemas.microsoft.com/office/drawing/2014/main" id="{3B4A8C45-CAB1-6F6F-5627-67A33E760C1B}"/>
                </a:ext>
              </a:extLst>
            </p:cNvPr>
            <p:cNvSpPr txBox="1"/>
            <p:nvPr/>
          </p:nvSpPr>
          <p:spPr>
            <a:xfrm>
              <a:off x="4913831" y="6133526"/>
              <a:ext cx="897682" cy="260830"/>
            </a:xfrm>
            <a:prstGeom prst="rect">
              <a:avLst/>
            </a:prstGeom>
            <a:noFill/>
          </p:spPr>
          <p:txBody>
            <a:bodyPr wrap="none" lIns="0" tIns="0" rIns="0" bIns="0" rtlCol="0">
              <a:noAutofit/>
            </a:bodyPr>
            <a:lstStyle/>
            <a:p>
              <a:pPr algn="ctr">
                <a:spcAft>
                  <a:spcPts val="200"/>
                </a:spcAft>
              </a:pPr>
              <a:r>
                <a:rPr kumimoji="1" lang="ja-JP" altLang="en-US" sz="2200" b="1" dirty="0">
                  <a:solidFill>
                    <a:schemeClr val="bg1"/>
                  </a:solidFill>
                </a:rPr>
                <a:t>中学生</a:t>
              </a:r>
            </a:p>
          </p:txBody>
        </p:sp>
      </p:grpSp>
      <p:grpSp>
        <p:nvGrpSpPr>
          <p:cNvPr id="122" name="グループ化 121">
            <a:extLst>
              <a:ext uri="{FF2B5EF4-FFF2-40B4-BE49-F238E27FC236}">
                <a16:creationId xmlns:a16="http://schemas.microsoft.com/office/drawing/2014/main" id="{41DA762C-F950-896A-E621-B97EEC8F39F0}"/>
              </a:ext>
            </a:extLst>
          </p:cNvPr>
          <p:cNvGrpSpPr/>
          <p:nvPr/>
        </p:nvGrpSpPr>
        <p:grpSpPr>
          <a:xfrm>
            <a:off x="1234280" y="6038491"/>
            <a:ext cx="2458884" cy="936751"/>
            <a:chOff x="1234280" y="6038491"/>
            <a:chExt cx="2458884" cy="936751"/>
          </a:xfrm>
        </p:grpSpPr>
        <p:sp>
          <p:nvSpPr>
            <p:cNvPr id="101" name="四角形: 角を丸くする 100">
              <a:extLst>
                <a:ext uri="{FF2B5EF4-FFF2-40B4-BE49-F238E27FC236}">
                  <a16:creationId xmlns:a16="http://schemas.microsoft.com/office/drawing/2014/main" id="{A09E5F72-576F-7481-E40B-228E5913A27D}"/>
                </a:ext>
              </a:extLst>
            </p:cNvPr>
            <p:cNvSpPr/>
            <p:nvPr/>
          </p:nvSpPr>
          <p:spPr>
            <a:xfrm>
              <a:off x="1234280" y="6038491"/>
              <a:ext cx="2458884" cy="473904"/>
            </a:xfrm>
            <a:prstGeom prst="roundRect">
              <a:avLst>
                <a:gd name="adj" fmla="val 22430"/>
              </a:avLst>
            </a:prstGeom>
            <a:solidFill>
              <a:srgbClr val="EC6D7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2" name="テキスト ボックス 101">
              <a:extLst>
                <a:ext uri="{FF2B5EF4-FFF2-40B4-BE49-F238E27FC236}">
                  <a16:creationId xmlns:a16="http://schemas.microsoft.com/office/drawing/2014/main" id="{98DE735B-C6E1-32AE-E116-2F88E86CB89F}"/>
                </a:ext>
              </a:extLst>
            </p:cNvPr>
            <p:cNvSpPr txBox="1"/>
            <p:nvPr/>
          </p:nvSpPr>
          <p:spPr>
            <a:xfrm>
              <a:off x="1285889" y="6613995"/>
              <a:ext cx="2369894" cy="361247"/>
            </a:xfrm>
            <a:prstGeom prst="rect">
              <a:avLst/>
            </a:prstGeom>
            <a:noFill/>
          </p:spPr>
          <p:txBody>
            <a:bodyPr wrap="square" lIns="0" tIns="0" rIns="0" bIns="0" rtlCol="0">
              <a:noAutofit/>
            </a:bodyPr>
            <a:lstStyle/>
            <a:p>
              <a:pPr algn="ctr">
                <a:spcAft>
                  <a:spcPts val="700"/>
                </a:spcAft>
              </a:pPr>
              <a:r>
                <a:rPr kumimoji="1" lang="zh-TW" altLang="en-US" sz="2000" spc="-30" dirty="0">
                  <a:latin typeface="+mn-ea"/>
                </a:rPr>
                <a:t>約</a:t>
              </a:r>
              <a:r>
                <a:rPr kumimoji="1" lang="en-US" altLang="zh-TW" sz="2600" spc="-30" dirty="0">
                  <a:latin typeface="+mn-ea"/>
                </a:rPr>
                <a:t>9</a:t>
              </a:r>
              <a:r>
                <a:rPr kumimoji="1" lang="en-US" altLang="ja-JP" sz="2600" spc="-30" dirty="0">
                  <a:latin typeface="+mn-ea"/>
                </a:rPr>
                <a:t>21</a:t>
              </a:r>
              <a:r>
                <a:rPr kumimoji="1" lang="en-US" altLang="zh-TW" sz="2600" spc="-30" dirty="0">
                  <a:latin typeface="+mn-ea"/>
                </a:rPr>
                <a:t>,000</a:t>
              </a:r>
              <a:r>
                <a:rPr kumimoji="1" lang="zh-TW" altLang="en-US" sz="2000" spc="-30" dirty="0">
                  <a:latin typeface="+mn-ea"/>
                </a:rPr>
                <a:t>円</a:t>
              </a:r>
              <a:endParaRPr kumimoji="1" lang="zh-TW" altLang="en-US" sz="2200" spc="-30" dirty="0">
                <a:latin typeface="+mn-ea"/>
              </a:endParaRPr>
            </a:p>
          </p:txBody>
        </p:sp>
        <p:sp>
          <p:nvSpPr>
            <p:cNvPr id="104" name="テキスト ボックス 103">
              <a:extLst>
                <a:ext uri="{FF2B5EF4-FFF2-40B4-BE49-F238E27FC236}">
                  <a16:creationId xmlns:a16="http://schemas.microsoft.com/office/drawing/2014/main" id="{10FEADC4-3B13-86C3-7A52-AA583F9BE361}"/>
                </a:ext>
              </a:extLst>
            </p:cNvPr>
            <p:cNvSpPr txBox="1"/>
            <p:nvPr/>
          </p:nvSpPr>
          <p:spPr>
            <a:xfrm>
              <a:off x="2014881" y="6133526"/>
              <a:ext cx="897682" cy="260830"/>
            </a:xfrm>
            <a:prstGeom prst="rect">
              <a:avLst/>
            </a:prstGeom>
            <a:noFill/>
          </p:spPr>
          <p:txBody>
            <a:bodyPr wrap="none" lIns="0" tIns="0" rIns="0" bIns="0" rtlCol="0">
              <a:noAutofit/>
            </a:bodyPr>
            <a:lstStyle/>
            <a:p>
              <a:pPr algn="ctr">
                <a:spcAft>
                  <a:spcPts val="200"/>
                </a:spcAft>
              </a:pPr>
              <a:r>
                <a:rPr kumimoji="1" lang="ja-JP" altLang="en-US" sz="2200" b="1" dirty="0">
                  <a:solidFill>
                    <a:schemeClr val="bg1"/>
                  </a:solidFill>
                </a:rPr>
                <a:t>小学生</a:t>
              </a:r>
            </a:p>
          </p:txBody>
        </p:sp>
      </p:grpSp>
      <p:sp>
        <p:nvSpPr>
          <p:cNvPr id="32" name="角丸四角形 31"/>
          <p:cNvSpPr/>
          <p:nvPr/>
        </p:nvSpPr>
        <p:spPr>
          <a:xfrm>
            <a:off x="5655835" y="7060194"/>
            <a:ext cx="4892919" cy="406944"/>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en-US" altLang="ja-JP" sz="1000" dirty="0">
                <a:solidFill>
                  <a:schemeClr val="tx1"/>
                </a:solidFill>
              </a:rPr>
              <a:t>※</a:t>
            </a:r>
            <a:r>
              <a:rPr kumimoji="1" lang="ja-JP" altLang="en-US" sz="1000" dirty="0">
                <a:solidFill>
                  <a:schemeClr val="tx1"/>
                </a:solidFill>
              </a:rPr>
              <a:t>　出所：</a:t>
            </a:r>
            <a:r>
              <a:rPr kumimoji="1" lang="zh-TW" altLang="en-US" sz="1000" dirty="0">
                <a:solidFill>
                  <a:schemeClr val="tx1"/>
                </a:solidFill>
              </a:rPr>
              <a:t>文部科学省「令和</a:t>
            </a:r>
            <a:r>
              <a:rPr kumimoji="1" lang="ja-JP" altLang="en-US" sz="1000" dirty="0">
                <a:solidFill>
                  <a:schemeClr val="tx1"/>
                </a:solidFill>
              </a:rPr>
              <a:t>４</a:t>
            </a:r>
            <a:r>
              <a:rPr kumimoji="1" lang="zh-TW" altLang="en-US" sz="1000" dirty="0">
                <a:solidFill>
                  <a:schemeClr val="tx1"/>
                </a:solidFill>
              </a:rPr>
              <a:t>年度地方教育費調査（令和</a:t>
            </a:r>
            <a:r>
              <a:rPr kumimoji="1" lang="ja-JP" altLang="en-US" sz="1000" dirty="0">
                <a:solidFill>
                  <a:schemeClr val="tx1"/>
                </a:solidFill>
              </a:rPr>
              <a:t>３</a:t>
            </a:r>
            <a:r>
              <a:rPr kumimoji="1" lang="zh-TW" altLang="en-US" sz="1000" dirty="0">
                <a:solidFill>
                  <a:schemeClr val="tx1"/>
                </a:solidFill>
              </a:rPr>
              <a:t>会計年度）」</a:t>
            </a:r>
            <a:r>
              <a:rPr kumimoji="1" lang="ja-JP" altLang="en-US" sz="1000" dirty="0">
                <a:solidFill>
                  <a:schemeClr val="tx1"/>
                </a:solidFill>
              </a:rPr>
              <a:t>　　　</a:t>
            </a:r>
            <a:endParaRPr kumimoji="1" lang="en-US" altLang="ja-JP" sz="1000" dirty="0">
              <a:solidFill>
                <a:schemeClr val="tx1"/>
              </a:solidFill>
            </a:endParaRPr>
          </a:p>
        </p:txBody>
      </p:sp>
    </p:spTree>
    <p:extLst>
      <p:ext uri="{BB962C8B-B14F-4D97-AF65-F5344CB8AC3E}">
        <p14:creationId xmlns:p14="http://schemas.microsoft.com/office/powerpoint/2010/main" val="9518431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20"/>
                                        </p:tgtEl>
                                        <p:attrNameLst>
                                          <p:attrName>style.visibility</p:attrName>
                                        </p:attrNameLst>
                                      </p:cBhvr>
                                      <p:to>
                                        <p:strVal val="visible"/>
                                      </p:to>
                                    </p:set>
                                    <p:animEffect transition="in" filter="fade">
                                      <p:cBhvr>
                                        <p:cTn id="7" dur="500"/>
                                        <p:tgtEl>
                                          <p:spTgt spid="120"/>
                                        </p:tgtEl>
                                      </p:cBhvr>
                                    </p:animEffect>
                                  </p:childTnLst>
                                </p:cTn>
                              </p:par>
                              <p:par>
                                <p:cTn id="8" presetID="10" presetClass="entr" presetSubtype="0" fill="hold" nodeType="withEffect">
                                  <p:stCondLst>
                                    <p:cond delay="0"/>
                                  </p:stCondLst>
                                  <p:childTnLst>
                                    <p:set>
                                      <p:cBhvr>
                                        <p:cTn id="9" dur="1" fill="hold">
                                          <p:stCondLst>
                                            <p:cond delay="0"/>
                                          </p:stCondLst>
                                        </p:cTn>
                                        <p:tgtEl>
                                          <p:spTgt spid="121"/>
                                        </p:tgtEl>
                                        <p:attrNameLst>
                                          <p:attrName>style.visibility</p:attrName>
                                        </p:attrNameLst>
                                      </p:cBhvr>
                                      <p:to>
                                        <p:strVal val="visible"/>
                                      </p:to>
                                    </p:set>
                                    <p:animEffect transition="in" filter="fade">
                                      <p:cBhvr>
                                        <p:cTn id="10" dur="500"/>
                                        <p:tgtEl>
                                          <p:spTgt spid="121"/>
                                        </p:tgtEl>
                                      </p:cBhvr>
                                    </p:animEffect>
                                  </p:childTnLst>
                                </p:cTn>
                              </p:par>
                            </p:childTnLst>
                          </p:cTn>
                        </p:par>
                        <p:par>
                          <p:cTn id="11" fill="hold">
                            <p:stCondLst>
                              <p:cond delay="500"/>
                            </p:stCondLst>
                            <p:childTnLst>
                              <p:par>
                                <p:cTn id="12" presetID="10" presetClass="entr" presetSubtype="0" fill="hold" nodeType="afterEffect">
                                  <p:stCondLst>
                                    <p:cond delay="0"/>
                                  </p:stCondLst>
                                  <p:childTnLst>
                                    <p:set>
                                      <p:cBhvr>
                                        <p:cTn id="13" dur="1" fill="hold">
                                          <p:stCondLst>
                                            <p:cond delay="0"/>
                                          </p:stCondLst>
                                        </p:cTn>
                                        <p:tgtEl>
                                          <p:spTgt spid="122"/>
                                        </p:tgtEl>
                                        <p:attrNameLst>
                                          <p:attrName>style.visibility</p:attrName>
                                        </p:attrNameLst>
                                      </p:cBhvr>
                                      <p:to>
                                        <p:strVal val="visible"/>
                                      </p:to>
                                    </p:set>
                                    <p:animEffect transition="in" filter="fade">
                                      <p:cBhvr>
                                        <p:cTn id="14" dur="500"/>
                                        <p:tgtEl>
                                          <p:spTgt spid="122"/>
                                        </p:tgtEl>
                                      </p:cBhvr>
                                    </p:animEffect>
                                  </p:childTnLst>
                                </p:cTn>
                              </p:par>
                              <p:par>
                                <p:cTn id="15" presetID="47" presetClass="entr" presetSubtype="0" fill="hold" nodeType="withEffect">
                                  <p:stCondLst>
                                    <p:cond delay="0"/>
                                  </p:stCondLst>
                                  <p:childTnLst>
                                    <p:set>
                                      <p:cBhvr>
                                        <p:cTn id="16" dur="1" fill="hold">
                                          <p:stCondLst>
                                            <p:cond delay="0"/>
                                          </p:stCondLst>
                                        </p:cTn>
                                        <p:tgtEl>
                                          <p:spTgt spid="49"/>
                                        </p:tgtEl>
                                        <p:attrNameLst>
                                          <p:attrName>style.visibility</p:attrName>
                                        </p:attrNameLst>
                                      </p:cBhvr>
                                      <p:to>
                                        <p:strVal val="visible"/>
                                      </p:to>
                                    </p:set>
                                    <p:animEffect transition="in" filter="fade">
                                      <p:cBhvr>
                                        <p:cTn id="17" dur="1000"/>
                                        <p:tgtEl>
                                          <p:spTgt spid="49"/>
                                        </p:tgtEl>
                                      </p:cBhvr>
                                    </p:animEffect>
                                    <p:anim calcmode="lin" valueType="num">
                                      <p:cBhvr>
                                        <p:cTn id="18" dur="1000" fill="hold"/>
                                        <p:tgtEl>
                                          <p:spTgt spid="49"/>
                                        </p:tgtEl>
                                        <p:attrNameLst>
                                          <p:attrName>ppt_x</p:attrName>
                                        </p:attrNameLst>
                                      </p:cBhvr>
                                      <p:tavLst>
                                        <p:tav tm="0">
                                          <p:val>
                                            <p:strVal val="#ppt_x"/>
                                          </p:val>
                                        </p:tav>
                                        <p:tav tm="100000">
                                          <p:val>
                                            <p:strVal val="#ppt_x"/>
                                          </p:val>
                                        </p:tav>
                                      </p:tavLst>
                                    </p:anim>
                                    <p:anim calcmode="lin" valueType="num">
                                      <p:cBhvr>
                                        <p:cTn id="19" dur="1000" fill="hold"/>
                                        <p:tgtEl>
                                          <p:spTgt spid="49"/>
                                        </p:tgtEl>
                                        <p:attrNameLst>
                                          <p:attrName>ppt_y</p:attrName>
                                        </p:attrNameLst>
                                      </p:cBhvr>
                                      <p:tavLst>
                                        <p:tav tm="0">
                                          <p:val>
                                            <p:strVal val="#ppt_y-.1"/>
                                          </p:val>
                                        </p:tav>
                                        <p:tav tm="100000">
                                          <p:val>
                                            <p:strVal val="#ppt_y"/>
                                          </p:val>
                                        </p:tav>
                                      </p:tavLst>
                                    </p:anim>
                                  </p:childTnLst>
                                </p:cTn>
                              </p:par>
                            </p:childTnLst>
                          </p:cTn>
                        </p:par>
                        <p:par>
                          <p:cTn id="20" fill="hold">
                            <p:stCondLst>
                              <p:cond delay="1500"/>
                            </p:stCondLst>
                            <p:childTnLst>
                              <p:par>
                                <p:cTn id="21" presetID="10" presetClass="entr" presetSubtype="0" fill="hold" nodeType="afterEffect">
                                  <p:stCondLst>
                                    <p:cond delay="0"/>
                                  </p:stCondLst>
                                  <p:childTnLst>
                                    <p:set>
                                      <p:cBhvr>
                                        <p:cTn id="22" dur="1" fill="hold">
                                          <p:stCondLst>
                                            <p:cond delay="0"/>
                                          </p:stCondLst>
                                        </p:cTn>
                                        <p:tgtEl>
                                          <p:spTgt spid="123"/>
                                        </p:tgtEl>
                                        <p:attrNameLst>
                                          <p:attrName>style.visibility</p:attrName>
                                        </p:attrNameLst>
                                      </p:cBhvr>
                                      <p:to>
                                        <p:strVal val="visible"/>
                                      </p:to>
                                    </p:set>
                                    <p:animEffect transition="in" filter="fade">
                                      <p:cBhvr>
                                        <p:cTn id="23" dur="500"/>
                                        <p:tgtEl>
                                          <p:spTgt spid="123"/>
                                        </p:tgtEl>
                                      </p:cBhvr>
                                    </p:animEffect>
                                  </p:childTnLst>
                                </p:cTn>
                              </p:par>
                              <p:par>
                                <p:cTn id="24" presetID="47" presetClass="entr" presetSubtype="0" fill="hold" nodeType="withEffect">
                                  <p:stCondLst>
                                    <p:cond delay="0"/>
                                  </p:stCondLst>
                                  <p:childTnLst>
                                    <p:set>
                                      <p:cBhvr>
                                        <p:cTn id="25" dur="1" fill="hold">
                                          <p:stCondLst>
                                            <p:cond delay="0"/>
                                          </p:stCondLst>
                                        </p:cTn>
                                        <p:tgtEl>
                                          <p:spTgt spid="50"/>
                                        </p:tgtEl>
                                        <p:attrNameLst>
                                          <p:attrName>style.visibility</p:attrName>
                                        </p:attrNameLst>
                                      </p:cBhvr>
                                      <p:to>
                                        <p:strVal val="visible"/>
                                      </p:to>
                                    </p:set>
                                    <p:animEffect transition="in" filter="fade">
                                      <p:cBhvr>
                                        <p:cTn id="26" dur="1000"/>
                                        <p:tgtEl>
                                          <p:spTgt spid="50"/>
                                        </p:tgtEl>
                                      </p:cBhvr>
                                    </p:animEffect>
                                    <p:anim calcmode="lin" valueType="num">
                                      <p:cBhvr>
                                        <p:cTn id="27" dur="1000" fill="hold"/>
                                        <p:tgtEl>
                                          <p:spTgt spid="50"/>
                                        </p:tgtEl>
                                        <p:attrNameLst>
                                          <p:attrName>ppt_x</p:attrName>
                                        </p:attrNameLst>
                                      </p:cBhvr>
                                      <p:tavLst>
                                        <p:tav tm="0">
                                          <p:val>
                                            <p:strVal val="#ppt_x"/>
                                          </p:val>
                                        </p:tav>
                                        <p:tav tm="100000">
                                          <p:val>
                                            <p:strVal val="#ppt_x"/>
                                          </p:val>
                                        </p:tav>
                                      </p:tavLst>
                                    </p:anim>
                                    <p:anim calcmode="lin" valueType="num">
                                      <p:cBhvr>
                                        <p:cTn id="28" dur="1000" fill="hold"/>
                                        <p:tgtEl>
                                          <p:spTgt spid="50"/>
                                        </p:tgtEl>
                                        <p:attrNameLst>
                                          <p:attrName>ppt_y</p:attrName>
                                        </p:attrNameLst>
                                      </p:cBhvr>
                                      <p:tavLst>
                                        <p:tav tm="0">
                                          <p:val>
                                            <p:strVal val="#ppt_y-.1"/>
                                          </p:val>
                                        </p:tav>
                                        <p:tav tm="100000">
                                          <p:val>
                                            <p:strVal val="#ppt_y"/>
                                          </p:val>
                                        </p:tav>
                                      </p:tavLst>
                                    </p:anim>
                                  </p:childTnLst>
                                </p:cTn>
                              </p:par>
                            </p:childTnLst>
                          </p:cTn>
                        </p:par>
                        <p:par>
                          <p:cTn id="29" fill="hold">
                            <p:stCondLst>
                              <p:cond delay="2500"/>
                            </p:stCondLst>
                            <p:childTnLst>
                              <p:par>
                                <p:cTn id="30" presetID="10" presetClass="entr" presetSubtype="0" fill="hold" nodeType="afterEffect">
                                  <p:stCondLst>
                                    <p:cond delay="0"/>
                                  </p:stCondLst>
                                  <p:childTnLst>
                                    <p:set>
                                      <p:cBhvr>
                                        <p:cTn id="31" dur="1" fill="hold">
                                          <p:stCondLst>
                                            <p:cond delay="0"/>
                                          </p:stCondLst>
                                        </p:cTn>
                                        <p:tgtEl>
                                          <p:spTgt spid="124"/>
                                        </p:tgtEl>
                                        <p:attrNameLst>
                                          <p:attrName>style.visibility</p:attrName>
                                        </p:attrNameLst>
                                      </p:cBhvr>
                                      <p:to>
                                        <p:strVal val="visible"/>
                                      </p:to>
                                    </p:set>
                                    <p:animEffect transition="in" filter="fade">
                                      <p:cBhvr>
                                        <p:cTn id="32" dur="500"/>
                                        <p:tgtEl>
                                          <p:spTgt spid="124"/>
                                        </p:tgtEl>
                                      </p:cBhvr>
                                    </p:animEffect>
                                  </p:childTnLst>
                                </p:cTn>
                              </p:par>
                              <p:par>
                                <p:cTn id="33" presetID="47" presetClass="entr" presetSubtype="0" fill="hold" nodeType="withEffect">
                                  <p:stCondLst>
                                    <p:cond delay="0"/>
                                  </p:stCondLst>
                                  <p:childTnLst>
                                    <p:set>
                                      <p:cBhvr>
                                        <p:cTn id="34" dur="1" fill="hold">
                                          <p:stCondLst>
                                            <p:cond delay="0"/>
                                          </p:stCondLst>
                                        </p:cTn>
                                        <p:tgtEl>
                                          <p:spTgt spid="51"/>
                                        </p:tgtEl>
                                        <p:attrNameLst>
                                          <p:attrName>style.visibility</p:attrName>
                                        </p:attrNameLst>
                                      </p:cBhvr>
                                      <p:to>
                                        <p:strVal val="visible"/>
                                      </p:to>
                                    </p:set>
                                    <p:animEffect transition="in" filter="fade">
                                      <p:cBhvr>
                                        <p:cTn id="35" dur="1000"/>
                                        <p:tgtEl>
                                          <p:spTgt spid="51"/>
                                        </p:tgtEl>
                                      </p:cBhvr>
                                    </p:animEffect>
                                    <p:anim calcmode="lin" valueType="num">
                                      <p:cBhvr>
                                        <p:cTn id="36" dur="1000" fill="hold"/>
                                        <p:tgtEl>
                                          <p:spTgt spid="51"/>
                                        </p:tgtEl>
                                        <p:attrNameLst>
                                          <p:attrName>ppt_x</p:attrName>
                                        </p:attrNameLst>
                                      </p:cBhvr>
                                      <p:tavLst>
                                        <p:tav tm="0">
                                          <p:val>
                                            <p:strVal val="#ppt_x"/>
                                          </p:val>
                                        </p:tav>
                                        <p:tav tm="100000">
                                          <p:val>
                                            <p:strVal val="#ppt_x"/>
                                          </p:val>
                                        </p:tav>
                                      </p:tavLst>
                                    </p:anim>
                                    <p:anim calcmode="lin" valueType="num">
                                      <p:cBhvr>
                                        <p:cTn id="37" dur="1000" fill="hold"/>
                                        <p:tgtEl>
                                          <p:spTgt spid="5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タイトル 2">
            <a:extLst>
              <a:ext uri="{FF2B5EF4-FFF2-40B4-BE49-F238E27FC236}">
                <a16:creationId xmlns:a16="http://schemas.microsoft.com/office/drawing/2014/main" id="{ED0E538C-DF69-A615-67D7-0FA54F419C54}"/>
              </a:ext>
            </a:extLst>
          </p:cNvPr>
          <p:cNvSpPr>
            <a:spLocks noGrp="1"/>
          </p:cNvSpPr>
          <p:nvPr>
            <p:ph type="ctrTitle"/>
          </p:nvPr>
        </p:nvSpPr>
        <p:spPr/>
        <p:txBody>
          <a:bodyPr/>
          <a:lstStyle/>
          <a:p>
            <a:r>
              <a:rPr kumimoji="1" lang="ja-JP" altLang="en-US" dirty="0"/>
              <a:t>税は何のためにあるのだろうか</a:t>
            </a:r>
          </a:p>
        </p:txBody>
      </p:sp>
      <p:sp>
        <p:nvSpPr>
          <p:cNvPr id="69" name="テキスト ボックス 68">
            <a:extLst>
              <a:ext uri="{FF2B5EF4-FFF2-40B4-BE49-F238E27FC236}">
                <a16:creationId xmlns:a16="http://schemas.microsoft.com/office/drawing/2014/main" id="{6917ECBC-5259-C9AB-4660-EFFF431D3D82}"/>
              </a:ext>
            </a:extLst>
          </p:cNvPr>
          <p:cNvSpPr txBox="1"/>
          <p:nvPr/>
        </p:nvSpPr>
        <p:spPr>
          <a:xfrm>
            <a:off x="387856" y="115182"/>
            <a:ext cx="222470" cy="307777"/>
          </a:xfrm>
          <a:prstGeom prst="rect">
            <a:avLst/>
          </a:prstGeom>
          <a:noFill/>
        </p:spPr>
        <p:txBody>
          <a:bodyPr wrap="none" lIns="0" tIns="0" rIns="0" bIns="0" rtlCol="0">
            <a:noAutofit/>
          </a:bodyPr>
          <a:lstStyle/>
          <a:p>
            <a:pPr algn="ctr"/>
            <a:r>
              <a:rPr kumimoji="1" lang="en-US" altLang="ja-JP" sz="2000" dirty="0">
                <a:latin typeface="+mj-lt"/>
                <a:ea typeface="+mj-ea"/>
              </a:rPr>
              <a:t>1</a:t>
            </a:r>
            <a:endParaRPr kumimoji="1" lang="ja-JP" altLang="en-US" sz="2000" dirty="0">
              <a:latin typeface="+mj-lt"/>
              <a:ea typeface="+mj-ea"/>
            </a:endParaRPr>
          </a:p>
        </p:txBody>
      </p:sp>
      <p:sp>
        <p:nvSpPr>
          <p:cNvPr id="70" name="四角形: 角を丸くする 69">
            <a:extLst>
              <a:ext uri="{FF2B5EF4-FFF2-40B4-BE49-F238E27FC236}">
                <a16:creationId xmlns:a16="http://schemas.microsoft.com/office/drawing/2014/main" id="{263C4128-31D1-F7D8-3CB1-210833B635E5}"/>
              </a:ext>
            </a:extLst>
          </p:cNvPr>
          <p:cNvSpPr/>
          <p:nvPr/>
        </p:nvSpPr>
        <p:spPr>
          <a:xfrm>
            <a:off x="361950" y="1017917"/>
            <a:ext cx="9961712" cy="5903743"/>
          </a:xfrm>
          <a:prstGeom prst="roundRect">
            <a:avLst>
              <a:gd name="adj" fmla="val 3440"/>
            </a:avLst>
          </a:prstGeom>
          <a:noFill/>
          <a:ln w="25400">
            <a:solidFill>
              <a:srgbClr val="00409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b="1" dirty="0"/>
          </a:p>
        </p:txBody>
      </p:sp>
      <p:sp>
        <p:nvSpPr>
          <p:cNvPr id="71" name="四角形: 角を丸くする 70">
            <a:extLst>
              <a:ext uri="{FF2B5EF4-FFF2-40B4-BE49-F238E27FC236}">
                <a16:creationId xmlns:a16="http://schemas.microsoft.com/office/drawing/2014/main" id="{D8CB5078-56AA-32B4-11D0-077E989CE7C2}"/>
              </a:ext>
            </a:extLst>
          </p:cNvPr>
          <p:cNvSpPr/>
          <p:nvPr/>
        </p:nvSpPr>
        <p:spPr>
          <a:xfrm>
            <a:off x="672501" y="789605"/>
            <a:ext cx="5271099" cy="448573"/>
          </a:xfrm>
          <a:prstGeom prst="roundRect">
            <a:avLst>
              <a:gd name="adj" fmla="val 24038"/>
            </a:avLst>
          </a:prstGeom>
          <a:solidFill>
            <a:srgbClr val="0040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2" name="テキスト ボックス 71">
            <a:extLst>
              <a:ext uri="{FF2B5EF4-FFF2-40B4-BE49-F238E27FC236}">
                <a16:creationId xmlns:a16="http://schemas.microsoft.com/office/drawing/2014/main" id="{A56867A5-503B-B8B3-3B79-AA6CF96E1AF5}"/>
              </a:ext>
            </a:extLst>
          </p:cNvPr>
          <p:cNvSpPr txBox="1"/>
          <p:nvPr/>
        </p:nvSpPr>
        <p:spPr>
          <a:xfrm>
            <a:off x="1013489" y="832291"/>
            <a:ext cx="4589122" cy="323165"/>
          </a:xfrm>
          <a:prstGeom prst="rect">
            <a:avLst/>
          </a:prstGeom>
          <a:noFill/>
        </p:spPr>
        <p:txBody>
          <a:bodyPr wrap="square" lIns="0" tIns="0" rIns="0" bIns="0" rtlCol="0">
            <a:spAutoFit/>
          </a:bodyPr>
          <a:lstStyle/>
          <a:p>
            <a:pPr algn="ctr">
              <a:tabLst>
                <a:tab pos="8693150" algn="ctr"/>
              </a:tabLst>
            </a:pPr>
            <a:r>
              <a:rPr kumimoji="1" lang="ja-JP" altLang="en-US" sz="2100" b="1" dirty="0">
                <a:solidFill>
                  <a:schemeClr val="bg1"/>
                </a:solidFill>
                <a:latin typeface="HG丸ｺﾞｼｯｸM-PRO" panose="020F0600000000000000" pitchFamily="50" charset="-128"/>
                <a:ea typeface="HG丸ｺﾞｼｯｸM-PRO" panose="020F0600000000000000" pitchFamily="50" charset="-128"/>
              </a:rPr>
              <a:t>新型コロナウイルス感染症対策と税金</a:t>
            </a:r>
          </a:p>
        </p:txBody>
      </p:sp>
      <p:sp>
        <p:nvSpPr>
          <p:cNvPr id="4" name="テキスト ボックス 3">
            <a:extLst>
              <a:ext uri="{FF2B5EF4-FFF2-40B4-BE49-F238E27FC236}">
                <a16:creationId xmlns:a16="http://schemas.microsoft.com/office/drawing/2014/main" id="{C1653624-F6C2-6F22-64F8-B26FDD15CD3E}"/>
              </a:ext>
            </a:extLst>
          </p:cNvPr>
          <p:cNvSpPr txBox="1"/>
          <p:nvPr/>
        </p:nvSpPr>
        <p:spPr>
          <a:xfrm>
            <a:off x="10185641" y="7205663"/>
            <a:ext cx="134798" cy="153888"/>
          </a:xfrm>
          <a:prstGeom prst="rect">
            <a:avLst/>
          </a:prstGeom>
          <a:noFill/>
        </p:spPr>
        <p:txBody>
          <a:bodyPr vert="horz" wrap="none" lIns="0" tIns="0" rIns="0" bIns="0" rtlCol="0">
            <a:noAutofit/>
          </a:bodyPr>
          <a:lstStyle/>
          <a:p>
            <a:pPr algn="r"/>
            <a:r>
              <a:rPr kumimoji="1" lang="en-US" altLang="ja-JP" sz="1000" dirty="0"/>
              <a:t>4</a:t>
            </a:r>
            <a:endParaRPr kumimoji="1" lang="ja-JP" altLang="en-US" sz="1000" dirty="0"/>
          </a:p>
        </p:txBody>
      </p:sp>
      <p:sp>
        <p:nvSpPr>
          <p:cNvPr id="73" name="テキスト ボックス 72">
            <a:extLst>
              <a:ext uri="{FF2B5EF4-FFF2-40B4-BE49-F238E27FC236}">
                <a16:creationId xmlns:a16="http://schemas.microsoft.com/office/drawing/2014/main" id="{5BFCB092-7870-73DE-FE82-FB4EF212C814}"/>
              </a:ext>
            </a:extLst>
          </p:cNvPr>
          <p:cNvSpPr txBox="1"/>
          <p:nvPr/>
        </p:nvSpPr>
        <p:spPr>
          <a:xfrm>
            <a:off x="661987" y="1389733"/>
            <a:ext cx="9366251" cy="1107996"/>
          </a:xfrm>
          <a:prstGeom prst="rect">
            <a:avLst/>
          </a:prstGeom>
          <a:noFill/>
        </p:spPr>
        <p:txBody>
          <a:bodyPr wrap="square" lIns="0" tIns="0" rIns="0" bIns="0" rtlCol="0">
            <a:spAutoFit/>
          </a:bodyPr>
          <a:lstStyle/>
          <a:p>
            <a:pPr algn="just">
              <a:tabLst>
                <a:tab pos="8693150" algn="ctr"/>
              </a:tabLst>
            </a:pPr>
            <a:r>
              <a:rPr kumimoji="1" lang="ja-JP" altLang="en-US" dirty="0">
                <a:latin typeface="+mn-ea"/>
              </a:rPr>
              <a:t>　</a:t>
            </a:r>
            <a:r>
              <a:rPr kumimoji="1" lang="ja-JP" altLang="en-US" spc="60" dirty="0">
                <a:latin typeface="+mn-ea"/>
              </a:rPr>
              <a:t>国や都・市区町村は、新型コロナウイルス感染症対策費として多額の予算を計上し、ワクチン接種費用等に充てました。</a:t>
            </a:r>
          </a:p>
          <a:p>
            <a:pPr algn="just">
              <a:tabLst>
                <a:tab pos="8693150" algn="ctr"/>
              </a:tabLst>
            </a:pPr>
            <a:r>
              <a:rPr kumimoji="1" lang="ja-JP" altLang="en-US" dirty="0">
                <a:latin typeface="+mn-ea"/>
              </a:rPr>
              <a:t>　</a:t>
            </a:r>
            <a:r>
              <a:rPr kumimoji="1" lang="ja-JP" altLang="en-US" spc="40" dirty="0">
                <a:latin typeface="+mn-ea"/>
              </a:rPr>
              <a:t>歳入（国や都・区市町村の収入）の中心は税収であり、税金は私たちの暮らしに大きく</a:t>
            </a:r>
            <a:r>
              <a:rPr kumimoji="1" lang="ja-JP" altLang="en-US" spc="60" dirty="0">
                <a:latin typeface="+mn-ea"/>
              </a:rPr>
              <a:t>関わっているといえます。</a:t>
            </a:r>
          </a:p>
        </p:txBody>
      </p:sp>
      <p:sp>
        <p:nvSpPr>
          <p:cNvPr id="35" name="テキスト ボックス 34">
            <a:extLst>
              <a:ext uri="{FF2B5EF4-FFF2-40B4-BE49-F238E27FC236}">
                <a16:creationId xmlns:a16="http://schemas.microsoft.com/office/drawing/2014/main" id="{75282339-630C-F1F4-462D-142D7B551C83}"/>
              </a:ext>
            </a:extLst>
          </p:cNvPr>
          <p:cNvSpPr txBox="1"/>
          <p:nvPr/>
        </p:nvSpPr>
        <p:spPr>
          <a:xfrm>
            <a:off x="2038234" y="4531970"/>
            <a:ext cx="3510510" cy="214593"/>
          </a:xfrm>
          <a:prstGeom prst="rect">
            <a:avLst/>
          </a:prstGeom>
          <a:noFill/>
        </p:spPr>
        <p:txBody>
          <a:bodyPr wrap="none" lIns="0" tIns="0" rIns="0" bIns="0" rtlCol="0">
            <a:noAutofit/>
          </a:bodyPr>
          <a:lstStyle/>
          <a:p>
            <a:pPr>
              <a:spcAft>
                <a:spcPts val="100"/>
              </a:spcAft>
              <a:tabLst>
                <a:tab pos="8693150" algn="ctr"/>
              </a:tabLst>
            </a:pPr>
            <a:r>
              <a:rPr kumimoji="1" lang="ja-JP" altLang="en-US" sz="1600" dirty="0">
                <a:latin typeface="+mn-ea"/>
              </a:rPr>
              <a:t>医療提供体制の整備や治療薬の開発</a:t>
            </a:r>
          </a:p>
        </p:txBody>
      </p:sp>
      <p:sp>
        <p:nvSpPr>
          <p:cNvPr id="43" name="テキスト ボックス 42">
            <a:extLst>
              <a:ext uri="{FF2B5EF4-FFF2-40B4-BE49-F238E27FC236}">
                <a16:creationId xmlns:a16="http://schemas.microsoft.com/office/drawing/2014/main" id="{28118397-9517-BA9C-C5DF-5A9F93178565}"/>
              </a:ext>
            </a:extLst>
          </p:cNvPr>
          <p:cNvSpPr txBox="1"/>
          <p:nvPr/>
        </p:nvSpPr>
        <p:spPr>
          <a:xfrm>
            <a:off x="2038234" y="5883827"/>
            <a:ext cx="4098380" cy="185345"/>
          </a:xfrm>
          <a:prstGeom prst="rect">
            <a:avLst/>
          </a:prstGeom>
          <a:noFill/>
        </p:spPr>
        <p:txBody>
          <a:bodyPr wrap="none" lIns="0" tIns="0" rIns="0" bIns="0" rtlCol="0">
            <a:noAutofit/>
          </a:bodyPr>
          <a:lstStyle/>
          <a:p>
            <a:pPr>
              <a:spcAft>
                <a:spcPts val="100"/>
              </a:spcAft>
              <a:tabLst>
                <a:tab pos="8693150" algn="ctr"/>
              </a:tabLst>
            </a:pPr>
            <a:r>
              <a:rPr kumimoji="1" lang="ja-JP" altLang="en-US" sz="1500" dirty="0">
                <a:latin typeface="+mn-ea"/>
              </a:rPr>
              <a:t>売上が減少した会社やお店の営業活動等を支援</a:t>
            </a:r>
          </a:p>
        </p:txBody>
      </p:sp>
      <p:sp>
        <p:nvSpPr>
          <p:cNvPr id="5" name="テキスト ボックス 4">
            <a:extLst>
              <a:ext uri="{FF2B5EF4-FFF2-40B4-BE49-F238E27FC236}">
                <a16:creationId xmlns:a16="http://schemas.microsoft.com/office/drawing/2014/main" id="{2CAF8100-163F-2624-09A1-05B67124E2A2}"/>
              </a:ext>
            </a:extLst>
          </p:cNvPr>
          <p:cNvSpPr txBox="1"/>
          <p:nvPr/>
        </p:nvSpPr>
        <p:spPr>
          <a:xfrm>
            <a:off x="543135" y="2616561"/>
            <a:ext cx="2300707" cy="276999"/>
          </a:xfrm>
          <a:prstGeom prst="rect">
            <a:avLst/>
          </a:prstGeom>
          <a:noFill/>
        </p:spPr>
        <p:txBody>
          <a:bodyPr wrap="square" lIns="0" tIns="0" rIns="0" bIns="0" rtlCol="0">
            <a:spAutoFit/>
          </a:bodyPr>
          <a:lstStyle/>
          <a:p>
            <a:pPr>
              <a:spcAft>
                <a:spcPts val="200"/>
              </a:spcAft>
              <a:tabLst>
                <a:tab pos="8693150" algn="ctr"/>
              </a:tabLst>
            </a:pPr>
            <a:r>
              <a:rPr kumimoji="1" lang="en-US" altLang="ja-JP" b="1" dirty="0">
                <a:latin typeface="+mn-ea"/>
              </a:rPr>
              <a:t>〈</a:t>
            </a:r>
            <a:r>
              <a:rPr kumimoji="1" lang="ja-JP" altLang="en-US" b="1" dirty="0">
                <a:latin typeface="+mn-ea"/>
              </a:rPr>
              <a:t>国が行った支援</a:t>
            </a:r>
            <a:r>
              <a:rPr kumimoji="1" lang="en-US" altLang="ja-JP" b="1" dirty="0">
                <a:latin typeface="+mn-ea"/>
              </a:rPr>
              <a:t>〉</a:t>
            </a:r>
          </a:p>
        </p:txBody>
      </p:sp>
      <p:grpSp>
        <p:nvGrpSpPr>
          <p:cNvPr id="67" name="グループ化 66">
            <a:extLst>
              <a:ext uri="{FF2B5EF4-FFF2-40B4-BE49-F238E27FC236}">
                <a16:creationId xmlns:a16="http://schemas.microsoft.com/office/drawing/2014/main" id="{D1F03EBF-8BEF-AC51-CD06-4BFF744BA8F6}"/>
              </a:ext>
            </a:extLst>
          </p:cNvPr>
          <p:cNvGrpSpPr/>
          <p:nvPr/>
        </p:nvGrpSpPr>
        <p:grpSpPr>
          <a:xfrm>
            <a:off x="661987" y="4266622"/>
            <a:ext cx="9381552" cy="1116000"/>
            <a:chOff x="661987" y="4289626"/>
            <a:chExt cx="9381552" cy="1116000"/>
          </a:xfrm>
        </p:grpSpPr>
        <p:pic>
          <p:nvPicPr>
            <p:cNvPr id="94" name="図 93" descr="文字と絵が書かれた紙&#10;&#10;低い精度で自動的に生成された説明">
              <a:extLst>
                <a:ext uri="{FF2B5EF4-FFF2-40B4-BE49-F238E27FC236}">
                  <a16:creationId xmlns:a16="http://schemas.microsoft.com/office/drawing/2014/main" id="{91E9A9F1-9A42-EE78-55DB-F293754DB2C4}"/>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045425" y="4377762"/>
              <a:ext cx="930359" cy="930359"/>
            </a:xfrm>
            <a:prstGeom prst="rect">
              <a:avLst/>
            </a:prstGeom>
          </p:spPr>
        </p:pic>
        <p:sp>
          <p:nvSpPr>
            <p:cNvPr id="39" name="正方形/長方形 38">
              <a:extLst>
                <a:ext uri="{FF2B5EF4-FFF2-40B4-BE49-F238E27FC236}">
                  <a16:creationId xmlns:a16="http://schemas.microsoft.com/office/drawing/2014/main" id="{19D7A213-6764-D8FF-1DC1-B6FBA7EBE8DD}"/>
                </a:ext>
              </a:extLst>
            </p:cNvPr>
            <p:cNvSpPr/>
            <p:nvPr/>
          </p:nvSpPr>
          <p:spPr>
            <a:xfrm>
              <a:off x="661987" y="4289626"/>
              <a:ext cx="9381552" cy="1116000"/>
            </a:xfrm>
            <a:prstGeom prst="rect">
              <a:avLst/>
            </a:prstGeom>
            <a:noFill/>
            <a:ln w="19050">
              <a:solidFill>
                <a:srgbClr val="009E9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grpSp>
          <p:nvGrpSpPr>
            <p:cNvPr id="26" name="グループ化 25">
              <a:extLst>
                <a:ext uri="{FF2B5EF4-FFF2-40B4-BE49-F238E27FC236}">
                  <a16:creationId xmlns:a16="http://schemas.microsoft.com/office/drawing/2014/main" id="{C05FB93E-D95B-0FA5-2823-7A05DB2747A0}"/>
                </a:ext>
              </a:extLst>
            </p:cNvPr>
            <p:cNvGrpSpPr/>
            <p:nvPr/>
          </p:nvGrpSpPr>
          <p:grpSpPr>
            <a:xfrm>
              <a:off x="773538" y="4509887"/>
              <a:ext cx="1171719" cy="306000"/>
              <a:chOff x="786477" y="4521359"/>
              <a:chExt cx="1171719" cy="306000"/>
            </a:xfrm>
          </p:grpSpPr>
          <p:sp>
            <p:nvSpPr>
              <p:cNvPr id="20" name="フリーフォーム: 図形 19">
                <a:extLst>
                  <a:ext uri="{FF2B5EF4-FFF2-40B4-BE49-F238E27FC236}">
                    <a16:creationId xmlns:a16="http://schemas.microsoft.com/office/drawing/2014/main" id="{B101D50B-3DC2-5F10-9B6E-7B2D8EC70DD1}"/>
                  </a:ext>
                </a:extLst>
              </p:cNvPr>
              <p:cNvSpPr/>
              <p:nvPr/>
            </p:nvSpPr>
            <p:spPr>
              <a:xfrm>
                <a:off x="786477" y="4521359"/>
                <a:ext cx="1171719" cy="306000"/>
              </a:xfrm>
              <a:custGeom>
                <a:avLst/>
                <a:gdLst>
                  <a:gd name="connsiteX0" fmla="*/ 0 w 1298681"/>
                  <a:gd name="connsiteY0" fmla="*/ 0 h 306000"/>
                  <a:gd name="connsiteX1" fmla="*/ 148805 w 1298681"/>
                  <a:gd name="connsiteY1" fmla="*/ 0 h 306000"/>
                  <a:gd name="connsiteX2" fmla="*/ 488111 w 1298681"/>
                  <a:gd name="connsiteY2" fmla="*/ 0 h 306000"/>
                  <a:gd name="connsiteX3" fmla="*/ 542474 w 1298681"/>
                  <a:gd name="connsiteY3" fmla="*/ 0 h 306000"/>
                  <a:gd name="connsiteX4" fmla="*/ 648367 w 1298681"/>
                  <a:gd name="connsiteY4" fmla="*/ 0 h 306000"/>
                  <a:gd name="connsiteX5" fmla="*/ 1136478 w 1298681"/>
                  <a:gd name="connsiteY5" fmla="*/ 0 h 306000"/>
                  <a:gd name="connsiteX6" fmla="*/ 1298681 w 1298681"/>
                  <a:gd name="connsiteY6" fmla="*/ 162022 h 306000"/>
                  <a:gd name="connsiteX7" fmla="*/ 1136478 w 1298681"/>
                  <a:gd name="connsiteY7" fmla="*/ 304898 h 306000"/>
                  <a:gd name="connsiteX8" fmla="*/ 648367 w 1298681"/>
                  <a:gd name="connsiteY8" fmla="*/ 304898 h 306000"/>
                  <a:gd name="connsiteX9" fmla="*/ 542474 w 1298681"/>
                  <a:gd name="connsiteY9" fmla="*/ 304898 h 306000"/>
                  <a:gd name="connsiteX10" fmla="*/ 542474 w 1298681"/>
                  <a:gd name="connsiteY10" fmla="*/ 306000 h 306000"/>
                  <a:gd name="connsiteX11" fmla="*/ 148805 w 1298681"/>
                  <a:gd name="connsiteY11" fmla="*/ 306000 h 306000"/>
                  <a:gd name="connsiteX12" fmla="*/ 148805 w 1298681"/>
                  <a:gd name="connsiteY12" fmla="*/ 304898 h 306000"/>
                  <a:gd name="connsiteX13" fmla="*/ 0 w 1298681"/>
                  <a:gd name="connsiteY13" fmla="*/ 304898 h 30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298681" h="306000">
                    <a:moveTo>
                      <a:pt x="0" y="0"/>
                    </a:moveTo>
                    <a:lnTo>
                      <a:pt x="148805" y="0"/>
                    </a:lnTo>
                    <a:lnTo>
                      <a:pt x="488111" y="0"/>
                    </a:lnTo>
                    <a:lnTo>
                      <a:pt x="542474" y="0"/>
                    </a:lnTo>
                    <a:lnTo>
                      <a:pt x="648367" y="0"/>
                    </a:lnTo>
                    <a:lnTo>
                      <a:pt x="1136478" y="0"/>
                    </a:lnTo>
                    <a:lnTo>
                      <a:pt x="1298681" y="162022"/>
                    </a:lnTo>
                    <a:lnTo>
                      <a:pt x="1136478" y="304898"/>
                    </a:lnTo>
                    <a:lnTo>
                      <a:pt x="648367" y="304898"/>
                    </a:lnTo>
                    <a:lnTo>
                      <a:pt x="542474" y="304898"/>
                    </a:lnTo>
                    <a:lnTo>
                      <a:pt x="542474" y="306000"/>
                    </a:lnTo>
                    <a:lnTo>
                      <a:pt x="148805" y="306000"/>
                    </a:lnTo>
                    <a:lnTo>
                      <a:pt x="148805" y="304898"/>
                    </a:lnTo>
                    <a:lnTo>
                      <a:pt x="0" y="304898"/>
                    </a:lnTo>
                    <a:close/>
                  </a:path>
                </a:pathLst>
              </a:custGeom>
              <a:solidFill>
                <a:srgbClr val="00A0E9"/>
              </a:solidFill>
              <a:ln w="9525" cap="flat">
                <a:noFill/>
                <a:prstDash val="solid"/>
                <a:miter/>
              </a:ln>
            </p:spPr>
            <p:txBody>
              <a:bodyPr wrap="square" rtlCol="0" anchor="ctr">
                <a:noAutofit/>
              </a:bodyPr>
              <a:lstStyle/>
              <a:p>
                <a:endParaRPr lang="ja-JP" altLang="en-US" sz="1600" b="1">
                  <a:solidFill>
                    <a:srgbClr val="F39800"/>
                  </a:solidFill>
                </a:endParaRPr>
              </a:p>
            </p:txBody>
          </p:sp>
          <p:sp>
            <p:nvSpPr>
              <p:cNvPr id="10" name="テキスト ボックス 9">
                <a:extLst>
                  <a:ext uri="{FF2B5EF4-FFF2-40B4-BE49-F238E27FC236}">
                    <a16:creationId xmlns:a16="http://schemas.microsoft.com/office/drawing/2014/main" id="{632F836D-0CDA-A310-7762-ACA038889557}"/>
                  </a:ext>
                </a:extLst>
              </p:cNvPr>
              <p:cNvSpPr txBox="1"/>
              <p:nvPr/>
            </p:nvSpPr>
            <p:spPr>
              <a:xfrm>
                <a:off x="786478" y="4575613"/>
                <a:ext cx="1007816" cy="196387"/>
              </a:xfrm>
              <a:prstGeom prst="rect">
                <a:avLst/>
              </a:prstGeom>
              <a:noFill/>
            </p:spPr>
            <p:txBody>
              <a:bodyPr wrap="none" lIns="0" tIns="0" rIns="0" bIns="0" rtlCol="0">
                <a:noAutofit/>
              </a:bodyPr>
              <a:lstStyle/>
              <a:p>
                <a:pPr algn="ctr">
                  <a:spcAft>
                    <a:spcPts val="100"/>
                  </a:spcAft>
                  <a:tabLst>
                    <a:tab pos="8693150" algn="ctr"/>
                  </a:tabLst>
                </a:pPr>
                <a:r>
                  <a:rPr kumimoji="1" lang="ja-JP" altLang="en-US" sz="1600" b="1" spc="20" dirty="0">
                    <a:solidFill>
                      <a:schemeClr val="bg1"/>
                    </a:solidFill>
                    <a:latin typeface="+mn-ea"/>
                  </a:rPr>
                  <a:t>医療</a:t>
                </a:r>
              </a:p>
            </p:txBody>
          </p:sp>
        </p:grpSp>
      </p:grpSp>
      <p:sp>
        <p:nvSpPr>
          <p:cNvPr id="83" name="テキスト ボックス 82">
            <a:extLst>
              <a:ext uri="{FF2B5EF4-FFF2-40B4-BE49-F238E27FC236}">
                <a16:creationId xmlns:a16="http://schemas.microsoft.com/office/drawing/2014/main" id="{C899BEEC-B220-1B9B-790B-DE81C99E683B}"/>
              </a:ext>
            </a:extLst>
          </p:cNvPr>
          <p:cNvSpPr txBox="1"/>
          <p:nvPr/>
        </p:nvSpPr>
        <p:spPr>
          <a:xfrm>
            <a:off x="2038234" y="3099634"/>
            <a:ext cx="7117921" cy="185345"/>
          </a:xfrm>
          <a:prstGeom prst="rect">
            <a:avLst/>
          </a:prstGeom>
          <a:noFill/>
        </p:spPr>
        <p:txBody>
          <a:bodyPr wrap="none" lIns="0" tIns="0" rIns="0" bIns="0" rtlCol="0">
            <a:noAutofit/>
          </a:bodyPr>
          <a:lstStyle/>
          <a:p>
            <a:pPr>
              <a:spcAft>
                <a:spcPts val="100"/>
              </a:spcAft>
              <a:tabLst>
                <a:tab pos="8693150" algn="ctr"/>
              </a:tabLst>
            </a:pPr>
            <a:r>
              <a:rPr kumimoji="1" lang="ja-JP" altLang="en-US" sz="1600" spc="-40" dirty="0">
                <a:latin typeface="+mn-ea"/>
              </a:rPr>
              <a:t>学校における感染症対策や教育のデジタ</a:t>
            </a:r>
            <a:r>
              <a:rPr kumimoji="1" lang="ja-JP" altLang="en-US" sz="1600" dirty="0">
                <a:latin typeface="+mn-ea"/>
              </a:rPr>
              <a:t>ル</a:t>
            </a:r>
            <a:r>
              <a:rPr kumimoji="1" lang="ja-JP" altLang="en-US" sz="1600" spc="-40" dirty="0">
                <a:latin typeface="+mn-ea"/>
              </a:rPr>
              <a:t>化の一層の</a:t>
            </a:r>
            <a:r>
              <a:rPr kumimoji="1" lang="ja-JP" altLang="en-US" sz="1600" dirty="0">
                <a:latin typeface="+mn-ea"/>
              </a:rPr>
              <a:t>推</a:t>
            </a:r>
            <a:r>
              <a:rPr kumimoji="1" lang="ja-JP" altLang="en-US" sz="1600" spc="-40" dirty="0">
                <a:latin typeface="+mn-ea"/>
              </a:rPr>
              <a:t>進に向けた環境整備等</a:t>
            </a:r>
          </a:p>
        </p:txBody>
      </p:sp>
      <p:grpSp>
        <p:nvGrpSpPr>
          <p:cNvPr id="66" name="グループ化 65">
            <a:extLst>
              <a:ext uri="{FF2B5EF4-FFF2-40B4-BE49-F238E27FC236}">
                <a16:creationId xmlns:a16="http://schemas.microsoft.com/office/drawing/2014/main" id="{067D9A31-8AC9-2645-4A72-800B7C4EFB8F}"/>
              </a:ext>
            </a:extLst>
          </p:cNvPr>
          <p:cNvGrpSpPr/>
          <p:nvPr/>
        </p:nvGrpSpPr>
        <p:grpSpPr>
          <a:xfrm>
            <a:off x="661988" y="2921597"/>
            <a:ext cx="9353280" cy="1116000"/>
            <a:chOff x="661988" y="3020683"/>
            <a:chExt cx="9353280" cy="1116000"/>
          </a:xfrm>
        </p:grpSpPr>
        <p:pic>
          <p:nvPicPr>
            <p:cNvPr id="96" name="図 95" descr="テーブル, ボトル, 電話 が含まれている画像&#10;&#10;自動的に生成された説明">
              <a:extLst>
                <a:ext uri="{FF2B5EF4-FFF2-40B4-BE49-F238E27FC236}">
                  <a16:creationId xmlns:a16="http://schemas.microsoft.com/office/drawing/2014/main" id="{81A9D0D7-1C3A-D8D7-307C-0431EFE2C8FF}"/>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092212" y="3136264"/>
              <a:ext cx="844046" cy="879214"/>
            </a:xfrm>
            <a:prstGeom prst="rect">
              <a:avLst/>
            </a:prstGeom>
          </p:spPr>
        </p:pic>
        <p:grpSp>
          <p:nvGrpSpPr>
            <p:cNvPr id="25" name="グループ化 24">
              <a:extLst>
                <a:ext uri="{FF2B5EF4-FFF2-40B4-BE49-F238E27FC236}">
                  <a16:creationId xmlns:a16="http://schemas.microsoft.com/office/drawing/2014/main" id="{7FA2EE8E-2A2D-A9C2-53AE-57375271C1D2}"/>
                </a:ext>
              </a:extLst>
            </p:cNvPr>
            <p:cNvGrpSpPr/>
            <p:nvPr/>
          </p:nvGrpSpPr>
          <p:grpSpPr>
            <a:xfrm>
              <a:off x="773538" y="3120637"/>
              <a:ext cx="1171719" cy="306000"/>
              <a:chOff x="786477" y="3170024"/>
              <a:chExt cx="1171719" cy="306000"/>
            </a:xfrm>
          </p:grpSpPr>
          <p:sp>
            <p:nvSpPr>
              <p:cNvPr id="21" name="フリーフォーム: 図形 20">
                <a:extLst>
                  <a:ext uri="{FF2B5EF4-FFF2-40B4-BE49-F238E27FC236}">
                    <a16:creationId xmlns:a16="http://schemas.microsoft.com/office/drawing/2014/main" id="{611C0AD7-FC84-853B-9995-CA622D1A1D09}"/>
                  </a:ext>
                </a:extLst>
              </p:cNvPr>
              <p:cNvSpPr/>
              <p:nvPr/>
            </p:nvSpPr>
            <p:spPr>
              <a:xfrm>
                <a:off x="786477" y="3170024"/>
                <a:ext cx="1171719" cy="306000"/>
              </a:xfrm>
              <a:custGeom>
                <a:avLst/>
                <a:gdLst>
                  <a:gd name="connsiteX0" fmla="*/ 0 w 1298681"/>
                  <a:gd name="connsiteY0" fmla="*/ 0 h 306000"/>
                  <a:gd name="connsiteX1" fmla="*/ 148805 w 1298681"/>
                  <a:gd name="connsiteY1" fmla="*/ 0 h 306000"/>
                  <a:gd name="connsiteX2" fmla="*/ 488111 w 1298681"/>
                  <a:gd name="connsiteY2" fmla="*/ 0 h 306000"/>
                  <a:gd name="connsiteX3" fmla="*/ 542474 w 1298681"/>
                  <a:gd name="connsiteY3" fmla="*/ 0 h 306000"/>
                  <a:gd name="connsiteX4" fmla="*/ 648367 w 1298681"/>
                  <a:gd name="connsiteY4" fmla="*/ 0 h 306000"/>
                  <a:gd name="connsiteX5" fmla="*/ 1136478 w 1298681"/>
                  <a:gd name="connsiteY5" fmla="*/ 0 h 306000"/>
                  <a:gd name="connsiteX6" fmla="*/ 1298681 w 1298681"/>
                  <a:gd name="connsiteY6" fmla="*/ 162022 h 306000"/>
                  <a:gd name="connsiteX7" fmla="*/ 1136478 w 1298681"/>
                  <a:gd name="connsiteY7" fmla="*/ 304898 h 306000"/>
                  <a:gd name="connsiteX8" fmla="*/ 648367 w 1298681"/>
                  <a:gd name="connsiteY8" fmla="*/ 304898 h 306000"/>
                  <a:gd name="connsiteX9" fmla="*/ 542474 w 1298681"/>
                  <a:gd name="connsiteY9" fmla="*/ 304898 h 306000"/>
                  <a:gd name="connsiteX10" fmla="*/ 542474 w 1298681"/>
                  <a:gd name="connsiteY10" fmla="*/ 306000 h 306000"/>
                  <a:gd name="connsiteX11" fmla="*/ 148805 w 1298681"/>
                  <a:gd name="connsiteY11" fmla="*/ 306000 h 306000"/>
                  <a:gd name="connsiteX12" fmla="*/ 148805 w 1298681"/>
                  <a:gd name="connsiteY12" fmla="*/ 304898 h 306000"/>
                  <a:gd name="connsiteX13" fmla="*/ 0 w 1298681"/>
                  <a:gd name="connsiteY13" fmla="*/ 304898 h 30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298681" h="306000">
                    <a:moveTo>
                      <a:pt x="0" y="0"/>
                    </a:moveTo>
                    <a:lnTo>
                      <a:pt x="148805" y="0"/>
                    </a:lnTo>
                    <a:lnTo>
                      <a:pt x="488111" y="0"/>
                    </a:lnTo>
                    <a:lnTo>
                      <a:pt x="542474" y="0"/>
                    </a:lnTo>
                    <a:lnTo>
                      <a:pt x="648367" y="0"/>
                    </a:lnTo>
                    <a:lnTo>
                      <a:pt x="1136478" y="0"/>
                    </a:lnTo>
                    <a:lnTo>
                      <a:pt x="1298681" y="162022"/>
                    </a:lnTo>
                    <a:lnTo>
                      <a:pt x="1136478" y="304898"/>
                    </a:lnTo>
                    <a:lnTo>
                      <a:pt x="648367" y="304898"/>
                    </a:lnTo>
                    <a:lnTo>
                      <a:pt x="542474" y="304898"/>
                    </a:lnTo>
                    <a:lnTo>
                      <a:pt x="542474" y="306000"/>
                    </a:lnTo>
                    <a:lnTo>
                      <a:pt x="148805" y="306000"/>
                    </a:lnTo>
                    <a:lnTo>
                      <a:pt x="148805" y="304898"/>
                    </a:lnTo>
                    <a:lnTo>
                      <a:pt x="0" y="304898"/>
                    </a:lnTo>
                    <a:close/>
                  </a:path>
                </a:pathLst>
              </a:custGeom>
              <a:solidFill>
                <a:srgbClr val="E60012"/>
              </a:solidFill>
              <a:ln w="9525" cap="flat">
                <a:noFill/>
                <a:prstDash val="solid"/>
                <a:miter/>
              </a:ln>
            </p:spPr>
            <p:txBody>
              <a:bodyPr wrap="square" rtlCol="0" anchor="ctr">
                <a:noAutofit/>
              </a:bodyPr>
              <a:lstStyle/>
              <a:p>
                <a:endParaRPr lang="ja-JP" altLang="en-US" sz="1600" b="1">
                  <a:solidFill>
                    <a:srgbClr val="F39800"/>
                  </a:solidFill>
                </a:endParaRPr>
              </a:p>
            </p:txBody>
          </p:sp>
          <p:sp>
            <p:nvSpPr>
              <p:cNvPr id="81" name="テキスト ボックス 80">
                <a:extLst>
                  <a:ext uri="{FF2B5EF4-FFF2-40B4-BE49-F238E27FC236}">
                    <a16:creationId xmlns:a16="http://schemas.microsoft.com/office/drawing/2014/main" id="{83BF09EB-7ECD-3AA1-3AD1-2C4842F3F7F5}"/>
                  </a:ext>
                </a:extLst>
              </p:cNvPr>
              <p:cNvSpPr txBox="1"/>
              <p:nvPr/>
            </p:nvSpPr>
            <p:spPr>
              <a:xfrm>
                <a:off x="786477" y="3224278"/>
                <a:ext cx="1007817" cy="196387"/>
              </a:xfrm>
              <a:prstGeom prst="rect">
                <a:avLst/>
              </a:prstGeom>
              <a:noFill/>
            </p:spPr>
            <p:txBody>
              <a:bodyPr wrap="none" lIns="0" tIns="0" rIns="0" bIns="0" rtlCol="0">
                <a:noAutofit/>
              </a:bodyPr>
              <a:lstStyle/>
              <a:p>
                <a:pPr algn="ctr">
                  <a:spcAft>
                    <a:spcPts val="100"/>
                  </a:spcAft>
                  <a:tabLst>
                    <a:tab pos="8693150" algn="ctr"/>
                  </a:tabLst>
                </a:pPr>
                <a:r>
                  <a:rPr kumimoji="1" lang="ja-JP" altLang="en-US" sz="1600" b="1" spc="20" dirty="0">
                    <a:solidFill>
                      <a:schemeClr val="bg1"/>
                    </a:solidFill>
                    <a:latin typeface="+mn-ea"/>
                  </a:rPr>
                  <a:t>教育</a:t>
                </a:r>
              </a:p>
            </p:txBody>
          </p:sp>
        </p:grpSp>
        <p:sp>
          <p:nvSpPr>
            <p:cNvPr id="7" name="正方形/長方形 6">
              <a:extLst>
                <a:ext uri="{FF2B5EF4-FFF2-40B4-BE49-F238E27FC236}">
                  <a16:creationId xmlns:a16="http://schemas.microsoft.com/office/drawing/2014/main" id="{6FAD0351-5106-5DAA-08FB-F1B8459411A6}"/>
                </a:ext>
              </a:extLst>
            </p:cNvPr>
            <p:cNvSpPr/>
            <p:nvPr/>
          </p:nvSpPr>
          <p:spPr>
            <a:xfrm>
              <a:off x="661988" y="3020683"/>
              <a:ext cx="9353280" cy="1116000"/>
            </a:xfrm>
            <a:prstGeom prst="rect">
              <a:avLst/>
            </a:prstGeom>
            <a:noFill/>
            <a:ln w="19050">
              <a:solidFill>
                <a:srgbClr val="009E9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grpSp>
      <p:sp>
        <p:nvSpPr>
          <p:cNvPr id="51" name="テキスト ボックス 50">
            <a:extLst>
              <a:ext uri="{FF2B5EF4-FFF2-40B4-BE49-F238E27FC236}">
                <a16:creationId xmlns:a16="http://schemas.microsoft.com/office/drawing/2014/main" id="{67D79519-8B76-D500-F855-D6B71DB62D0E}"/>
              </a:ext>
            </a:extLst>
          </p:cNvPr>
          <p:cNvSpPr txBox="1"/>
          <p:nvPr/>
        </p:nvSpPr>
        <p:spPr>
          <a:xfrm>
            <a:off x="2358531" y="3389581"/>
            <a:ext cx="6577160" cy="615553"/>
          </a:xfrm>
          <a:prstGeom prst="rect">
            <a:avLst/>
          </a:prstGeom>
          <a:noFill/>
        </p:spPr>
        <p:txBody>
          <a:bodyPr wrap="square" lIns="0" tIns="0" rIns="0" bIns="0" rtlCol="0">
            <a:spAutoFit/>
          </a:bodyPr>
          <a:lstStyle/>
          <a:p>
            <a:pPr>
              <a:spcAft>
                <a:spcPts val="100"/>
              </a:spcAft>
              <a:tabLst>
                <a:tab pos="8693150" algn="ctr"/>
              </a:tabLst>
            </a:pPr>
            <a:r>
              <a:rPr kumimoji="1" lang="ja-JP" altLang="en-US" sz="2000" b="1" spc="-30" dirty="0">
                <a:latin typeface="+mn-ea"/>
              </a:rPr>
              <a:t>消毒液やサーモグラフィ等の支</a:t>
            </a:r>
            <a:r>
              <a:rPr kumimoji="1" lang="ja-JP" altLang="en-US" sz="2000" b="1" spc="-300" dirty="0">
                <a:latin typeface="+mn-ea"/>
              </a:rPr>
              <a:t>給・</a:t>
            </a:r>
            <a:r>
              <a:rPr kumimoji="1" lang="ja-JP" altLang="en-US" sz="2000" b="1" spc="-30" dirty="0">
                <a:latin typeface="+mn-ea"/>
              </a:rPr>
              <a:t>学校ネットワーク環境の整備支援</a:t>
            </a:r>
          </a:p>
        </p:txBody>
      </p:sp>
      <p:cxnSp>
        <p:nvCxnSpPr>
          <p:cNvPr id="23" name="直線矢印コネクタ 22">
            <a:extLst>
              <a:ext uri="{FF2B5EF4-FFF2-40B4-BE49-F238E27FC236}">
                <a16:creationId xmlns:a16="http://schemas.microsoft.com/office/drawing/2014/main" id="{6A117DA4-AC54-C408-18BA-6A80F3AE19A4}"/>
              </a:ext>
            </a:extLst>
          </p:cNvPr>
          <p:cNvCxnSpPr>
            <a:cxnSpLocks/>
          </p:cNvCxnSpPr>
          <p:nvPr/>
        </p:nvCxnSpPr>
        <p:spPr>
          <a:xfrm>
            <a:off x="2048250" y="3479077"/>
            <a:ext cx="241539" cy="0"/>
          </a:xfrm>
          <a:prstGeom prst="straightConnector1">
            <a:avLst/>
          </a:prstGeom>
          <a:ln w="38100">
            <a:solidFill>
              <a:schemeClr val="tx1"/>
            </a:solidFill>
            <a:tailEnd type="triangle" w="med" len="med"/>
          </a:ln>
        </p:spPr>
        <p:style>
          <a:lnRef idx="1">
            <a:schemeClr val="accent1"/>
          </a:lnRef>
          <a:fillRef idx="0">
            <a:schemeClr val="accent1"/>
          </a:fillRef>
          <a:effectRef idx="0">
            <a:schemeClr val="accent1"/>
          </a:effectRef>
          <a:fontRef idx="minor">
            <a:schemeClr val="tx1"/>
          </a:fontRef>
        </p:style>
      </p:cxnSp>
      <p:sp>
        <p:nvSpPr>
          <p:cNvPr id="28" name="テキスト ボックス 27">
            <a:extLst>
              <a:ext uri="{FF2B5EF4-FFF2-40B4-BE49-F238E27FC236}">
                <a16:creationId xmlns:a16="http://schemas.microsoft.com/office/drawing/2014/main" id="{7C98A8B9-83BD-EE70-0680-24EC41FCFC67}"/>
              </a:ext>
            </a:extLst>
          </p:cNvPr>
          <p:cNvSpPr txBox="1"/>
          <p:nvPr/>
        </p:nvSpPr>
        <p:spPr>
          <a:xfrm>
            <a:off x="2358531" y="4879295"/>
            <a:ext cx="3622787" cy="307777"/>
          </a:xfrm>
          <a:prstGeom prst="rect">
            <a:avLst/>
          </a:prstGeom>
          <a:noFill/>
        </p:spPr>
        <p:txBody>
          <a:bodyPr wrap="none" lIns="0" tIns="0" rIns="0" bIns="0" rtlCol="0">
            <a:spAutoFit/>
          </a:bodyPr>
          <a:lstStyle/>
          <a:p>
            <a:pPr>
              <a:spcAft>
                <a:spcPts val="100"/>
              </a:spcAft>
              <a:tabLst>
                <a:tab pos="8693150" algn="ctr"/>
              </a:tabLst>
            </a:pPr>
            <a:r>
              <a:rPr kumimoji="1" lang="ja-JP" altLang="en-US" sz="2000" b="1" dirty="0">
                <a:latin typeface="+mn-ea"/>
              </a:rPr>
              <a:t>検疫所へ</a:t>
            </a:r>
            <a:r>
              <a:rPr kumimoji="1" lang="en-US" altLang="ja-JP" sz="2000" b="1" dirty="0">
                <a:latin typeface="+mn-ea"/>
              </a:rPr>
              <a:t>PCR</a:t>
            </a:r>
            <a:r>
              <a:rPr kumimoji="1" lang="ja-JP" altLang="en-US" sz="2000" b="1" dirty="0">
                <a:latin typeface="+mn-ea"/>
              </a:rPr>
              <a:t>検査機等の整備　</a:t>
            </a:r>
          </a:p>
        </p:txBody>
      </p:sp>
      <p:cxnSp>
        <p:nvCxnSpPr>
          <p:cNvPr id="29" name="直線矢印コネクタ 28">
            <a:extLst>
              <a:ext uri="{FF2B5EF4-FFF2-40B4-BE49-F238E27FC236}">
                <a16:creationId xmlns:a16="http://schemas.microsoft.com/office/drawing/2014/main" id="{A0DE251B-EA9A-78EF-375D-BE54F6046157}"/>
              </a:ext>
            </a:extLst>
          </p:cNvPr>
          <p:cNvCxnSpPr>
            <a:cxnSpLocks/>
          </p:cNvCxnSpPr>
          <p:nvPr/>
        </p:nvCxnSpPr>
        <p:spPr>
          <a:xfrm>
            <a:off x="2048250" y="5003296"/>
            <a:ext cx="241539" cy="0"/>
          </a:xfrm>
          <a:prstGeom prst="straightConnector1">
            <a:avLst/>
          </a:prstGeom>
          <a:ln w="38100">
            <a:solidFill>
              <a:schemeClr val="tx1"/>
            </a:solidFill>
            <a:tailEnd type="triangle" w="med" len="med"/>
          </a:ln>
        </p:spPr>
        <p:style>
          <a:lnRef idx="1">
            <a:schemeClr val="accent1"/>
          </a:lnRef>
          <a:fillRef idx="0">
            <a:schemeClr val="accent1"/>
          </a:fillRef>
          <a:effectRef idx="0">
            <a:schemeClr val="accent1"/>
          </a:effectRef>
          <a:fontRef idx="minor">
            <a:schemeClr val="tx1"/>
          </a:fontRef>
        </p:style>
      </p:cxnSp>
      <p:sp>
        <p:nvSpPr>
          <p:cNvPr id="30" name="テキスト ボックス 29">
            <a:extLst>
              <a:ext uri="{FF2B5EF4-FFF2-40B4-BE49-F238E27FC236}">
                <a16:creationId xmlns:a16="http://schemas.microsoft.com/office/drawing/2014/main" id="{8BC682B4-97BF-CD8E-B55D-8DF8E26C9692}"/>
              </a:ext>
            </a:extLst>
          </p:cNvPr>
          <p:cNvSpPr txBox="1"/>
          <p:nvPr/>
        </p:nvSpPr>
        <p:spPr>
          <a:xfrm>
            <a:off x="2358531" y="6222132"/>
            <a:ext cx="3808735" cy="307777"/>
          </a:xfrm>
          <a:prstGeom prst="rect">
            <a:avLst/>
          </a:prstGeom>
          <a:noFill/>
        </p:spPr>
        <p:txBody>
          <a:bodyPr wrap="none" lIns="0" tIns="0" rIns="0" bIns="0" rtlCol="0">
            <a:spAutoFit/>
          </a:bodyPr>
          <a:lstStyle/>
          <a:p>
            <a:pPr>
              <a:spcAft>
                <a:spcPts val="100"/>
              </a:spcAft>
              <a:tabLst>
                <a:tab pos="8693150" algn="ctr"/>
              </a:tabLst>
            </a:pPr>
            <a:r>
              <a:rPr kumimoji="1" lang="ja-JP" altLang="en-US" sz="2000" b="1" dirty="0">
                <a:latin typeface="+mn-ea"/>
              </a:rPr>
              <a:t>事業復活支援</a:t>
            </a:r>
            <a:r>
              <a:rPr kumimoji="1" lang="ja-JP" altLang="en-US" sz="2000" b="1" spc="-150" dirty="0">
                <a:latin typeface="+mn-ea"/>
              </a:rPr>
              <a:t>金・</a:t>
            </a:r>
            <a:r>
              <a:rPr kumimoji="1" lang="ja-JP" altLang="en-US" sz="2000" b="1" dirty="0">
                <a:latin typeface="+mn-ea"/>
              </a:rPr>
              <a:t>持続化給付金　</a:t>
            </a:r>
          </a:p>
        </p:txBody>
      </p:sp>
      <p:cxnSp>
        <p:nvCxnSpPr>
          <p:cNvPr id="31" name="直線矢印コネクタ 30">
            <a:extLst>
              <a:ext uri="{FF2B5EF4-FFF2-40B4-BE49-F238E27FC236}">
                <a16:creationId xmlns:a16="http://schemas.microsoft.com/office/drawing/2014/main" id="{455EE1B8-6363-F13A-B7BD-904E1456536E}"/>
              </a:ext>
            </a:extLst>
          </p:cNvPr>
          <p:cNvCxnSpPr>
            <a:cxnSpLocks/>
          </p:cNvCxnSpPr>
          <p:nvPr/>
        </p:nvCxnSpPr>
        <p:spPr>
          <a:xfrm>
            <a:off x="2048250" y="6311628"/>
            <a:ext cx="241539" cy="0"/>
          </a:xfrm>
          <a:prstGeom prst="straightConnector1">
            <a:avLst/>
          </a:prstGeom>
          <a:ln w="38100">
            <a:solidFill>
              <a:schemeClr val="tx1"/>
            </a:solidFill>
            <a:tailEnd type="triangle" w="med" len="med"/>
          </a:ln>
        </p:spPr>
        <p:style>
          <a:lnRef idx="1">
            <a:schemeClr val="accent1"/>
          </a:lnRef>
          <a:fillRef idx="0">
            <a:schemeClr val="accent1"/>
          </a:fillRef>
          <a:effectRef idx="0">
            <a:schemeClr val="accent1"/>
          </a:effectRef>
          <a:fontRef idx="minor">
            <a:schemeClr val="tx1"/>
          </a:fontRef>
        </p:style>
      </p:cxnSp>
      <p:grpSp>
        <p:nvGrpSpPr>
          <p:cNvPr id="68" name="グループ化 67">
            <a:extLst>
              <a:ext uri="{FF2B5EF4-FFF2-40B4-BE49-F238E27FC236}">
                <a16:creationId xmlns:a16="http://schemas.microsoft.com/office/drawing/2014/main" id="{A24C0DDB-D078-092E-DBF4-DE68373CC8D0}"/>
              </a:ext>
            </a:extLst>
          </p:cNvPr>
          <p:cNvGrpSpPr/>
          <p:nvPr/>
        </p:nvGrpSpPr>
        <p:grpSpPr>
          <a:xfrm>
            <a:off x="661987" y="5595998"/>
            <a:ext cx="9381552" cy="1116000"/>
            <a:chOff x="661987" y="5595998"/>
            <a:chExt cx="9381552" cy="1116000"/>
          </a:xfrm>
        </p:grpSpPr>
        <p:sp>
          <p:nvSpPr>
            <p:cNvPr id="47" name="正方形/長方形 46">
              <a:extLst>
                <a:ext uri="{FF2B5EF4-FFF2-40B4-BE49-F238E27FC236}">
                  <a16:creationId xmlns:a16="http://schemas.microsoft.com/office/drawing/2014/main" id="{A3FE84C9-8A9C-92CF-3EC1-EFC2D19140FD}"/>
                </a:ext>
              </a:extLst>
            </p:cNvPr>
            <p:cNvSpPr/>
            <p:nvPr/>
          </p:nvSpPr>
          <p:spPr>
            <a:xfrm>
              <a:off x="661987" y="5595998"/>
              <a:ext cx="9381552" cy="1116000"/>
            </a:xfrm>
            <a:prstGeom prst="rect">
              <a:avLst/>
            </a:prstGeom>
            <a:noFill/>
            <a:ln w="19050">
              <a:solidFill>
                <a:srgbClr val="009E9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grpSp>
          <p:nvGrpSpPr>
            <p:cNvPr id="27" name="グループ化 26">
              <a:extLst>
                <a:ext uri="{FF2B5EF4-FFF2-40B4-BE49-F238E27FC236}">
                  <a16:creationId xmlns:a16="http://schemas.microsoft.com/office/drawing/2014/main" id="{3316F280-934E-73C9-4D0C-86088325B53E}"/>
                </a:ext>
              </a:extLst>
            </p:cNvPr>
            <p:cNvGrpSpPr/>
            <p:nvPr/>
          </p:nvGrpSpPr>
          <p:grpSpPr>
            <a:xfrm>
              <a:off x="773538" y="5812140"/>
              <a:ext cx="1171719" cy="306000"/>
              <a:chOff x="786477" y="5784423"/>
              <a:chExt cx="1171719" cy="306000"/>
            </a:xfrm>
          </p:grpSpPr>
          <p:sp>
            <p:nvSpPr>
              <p:cNvPr id="18" name="フリーフォーム: 図形 17">
                <a:extLst>
                  <a:ext uri="{FF2B5EF4-FFF2-40B4-BE49-F238E27FC236}">
                    <a16:creationId xmlns:a16="http://schemas.microsoft.com/office/drawing/2014/main" id="{624E4BC9-A95F-0C16-04E2-EC458F5AA0D5}"/>
                  </a:ext>
                </a:extLst>
              </p:cNvPr>
              <p:cNvSpPr/>
              <p:nvPr/>
            </p:nvSpPr>
            <p:spPr>
              <a:xfrm>
                <a:off x="786477" y="5784423"/>
                <a:ext cx="1171719" cy="306000"/>
              </a:xfrm>
              <a:custGeom>
                <a:avLst/>
                <a:gdLst>
                  <a:gd name="connsiteX0" fmla="*/ 0 w 1298681"/>
                  <a:gd name="connsiteY0" fmla="*/ 0 h 306000"/>
                  <a:gd name="connsiteX1" fmla="*/ 148805 w 1298681"/>
                  <a:gd name="connsiteY1" fmla="*/ 0 h 306000"/>
                  <a:gd name="connsiteX2" fmla="*/ 488111 w 1298681"/>
                  <a:gd name="connsiteY2" fmla="*/ 0 h 306000"/>
                  <a:gd name="connsiteX3" fmla="*/ 542474 w 1298681"/>
                  <a:gd name="connsiteY3" fmla="*/ 0 h 306000"/>
                  <a:gd name="connsiteX4" fmla="*/ 648367 w 1298681"/>
                  <a:gd name="connsiteY4" fmla="*/ 0 h 306000"/>
                  <a:gd name="connsiteX5" fmla="*/ 1136478 w 1298681"/>
                  <a:gd name="connsiteY5" fmla="*/ 0 h 306000"/>
                  <a:gd name="connsiteX6" fmla="*/ 1298681 w 1298681"/>
                  <a:gd name="connsiteY6" fmla="*/ 162022 h 306000"/>
                  <a:gd name="connsiteX7" fmla="*/ 1136478 w 1298681"/>
                  <a:gd name="connsiteY7" fmla="*/ 304898 h 306000"/>
                  <a:gd name="connsiteX8" fmla="*/ 648367 w 1298681"/>
                  <a:gd name="connsiteY8" fmla="*/ 304898 h 306000"/>
                  <a:gd name="connsiteX9" fmla="*/ 542474 w 1298681"/>
                  <a:gd name="connsiteY9" fmla="*/ 304898 h 306000"/>
                  <a:gd name="connsiteX10" fmla="*/ 542474 w 1298681"/>
                  <a:gd name="connsiteY10" fmla="*/ 306000 h 306000"/>
                  <a:gd name="connsiteX11" fmla="*/ 148805 w 1298681"/>
                  <a:gd name="connsiteY11" fmla="*/ 306000 h 306000"/>
                  <a:gd name="connsiteX12" fmla="*/ 148805 w 1298681"/>
                  <a:gd name="connsiteY12" fmla="*/ 304898 h 306000"/>
                  <a:gd name="connsiteX13" fmla="*/ 0 w 1298681"/>
                  <a:gd name="connsiteY13" fmla="*/ 304898 h 30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298681" h="306000">
                    <a:moveTo>
                      <a:pt x="0" y="0"/>
                    </a:moveTo>
                    <a:lnTo>
                      <a:pt x="148805" y="0"/>
                    </a:lnTo>
                    <a:lnTo>
                      <a:pt x="488111" y="0"/>
                    </a:lnTo>
                    <a:lnTo>
                      <a:pt x="542474" y="0"/>
                    </a:lnTo>
                    <a:lnTo>
                      <a:pt x="648367" y="0"/>
                    </a:lnTo>
                    <a:lnTo>
                      <a:pt x="1136478" y="0"/>
                    </a:lnTo>
                    <a:lnTo>
                      <a:pt x="1298681" y="162022"/>
                    </a:lnTo>
                    <a:lnTo>
                      <a:pt x="1136478" y="304898"/>
                    </a:lnTo>
                    <a:lnTo>
                      <a:pt x="648367" y="304898"/>
                    </a:lnTo>
                    <a:lnTo>
                      <a:pt x="542474" y="304898"/>
                    </a:lnTo>
                    <a:lnTo>
                      <a:pt x="542474" y="306000"/>
                    </a:lnTo>
                    <a:lnTo>
                      <a:pt x="148805" y="306000"/>
                    </a:lnTo>
                    <a:lnTo>
                      <a:pt x="148805" y="304898"/>
                    </a:lnTo>
                    <a:lnTo>
                      <a:pt x="0" y="304898"/>
                    </a:lnTo>
                    <a:close/>
                  </a:path>
                </a:pathLst>
              </a:custGeom>
              <a:solidFill>
                <a:srgbClr val="F39800"/>
              </a:solidFill>
              <a:ln w="9525" cap="flat">
                <a:noFill/>
                <a:prstDash val="solid"/>
                <a:miter/>
              </a:ln>
            </p:spPr>
            <p:txBody>
              <a:bodyPr wrap="square" rtlCol="0" anchor="ctr">
                <a:noAutofit/>
              </a:bodyPr>
              <a:lstStyle/>
              <a:p>
                <a:endParaRPr lang="ja-JP" altLang="en-US" sz="1600" b="1">
                  <a:solidFill>
                    <a:srgbClr val="F39800"/>
                  </a:solidFill>
                </a:endParaRPr>
              </a:p>
            </p:txBody>
          </p:sp>
          <p:sp>
            <p:nvSpPr>
              <p:cNvPr id="16" name="テキスト ボックス 15">
                <a:extLst>
                  <a:ext uri="{FF2B5EF4-FFF2-40B4-BE49-F238E27FC236}">
                    <a16:creationId xmlns:a16="http://schemas.microsoft.com/office/drawing/2014/main" id="{6FA23C77-CB8D-1B65-FB60-4423642EF682}"/>
                  </a:ext>
                </a:extLst>
              </p:cNvPr>
              <p:cNvSpPr txBox="1"/>
              <p:nvPr/>
            </p:nvSpPr>
            <p:spPr>
              <a:xfrm>
                <a:off x="849702" y="5847305"/>
                <a:ext cx="1035170" cy="196387"/>
              </a:xfrm>
              <a:prstGeom prst="rect">
                <a:avLst/>
              </a:prstGeom>
              <a:noFill/>
            </p:spPr>
            <p:txBody>
              <a:bodyPr wrap="none" lIns="0" tIns="0" rIns="0" bIns="0" rtlCol="0">
                <a:noAutofit/>
              </a:bodyPr>
              <a:lstStyle/>
              <a:p>
                <a:pPr>
                  <a:spcAft>
                    <a:spcPts val="100"/>
                  </a:spcAft>
                  <a:tabLst>
                    <a:tab pos="8693150" algn="ctr"/>
                  </a:tabLst>
                </a:pPr>
                <a:r>
                  <a:rPr kumimoji="1" lang="ja-JP" altLang="en-US" sz="1500" b="1" spc="20" dirty="0">
                    <a:solidFill>
                      <a:schemeClr val="bg1"/>
                    </a:solidFill>
                    <a:latin typeface="+mn-ea"/>
                  </a:rPr>
                  <a:t>生</a:t>
                </a:r>
                <a:r>
                  <a:rPr kumimoji="1" lang="ja-JP" altLang="en-US" sz="1500" b="1" spc="-300" dirty="0">
                    <a:solidFill>
                      <a:schemeClr val="bg1"/>
                    </a:solidFill>
                    <a:latin typeface="+mn-ea"/>
                  </a:rPr>
                  <a:t>活・</a:t>
                </a:r>
                <a:r>
                  <a:rPr kumimoji="1" lang="ja-JP" altLang="en-US" sz="1500" b="1" spc="20" dirty="0">
                    <a:solidFill>
                      <a:schemeClr val="bg1"/>
                    </a:solidFill>
                    <a:latin typeface="+mn-ea"/>
                  </a:rPr>
                  <a:t>経済</a:t>
                </a:r>
              </a:p>
            </p:txBody>
          </p:sp>
        </p:grpSp>
        <p:pic>
          <p:nvPicPr>
            <p:cNvPr id="65" name="図 64">
              <a:extLst>
                <a:ext uri="{FF2B5EF4-FFF2-40B4-BE49-F238E27FC236}">
                  <a16:creationId xmlns:a16="http://schemas.microsoft.com/office/drawing/2014/main" id="{B4C14947-A1A6-111A-6DF5-E48ECDA0F7C6}"/>
                </a:ext>
              </a:extLst>
            </p:cNvPr>
            <p:cNvPicPr>
              <a:picLocks noChangeAspect="1"/>
            </p:cNvPicPr>
            <p:nvPr/>
          </p:nvPicPr>
          <p:blipFill>
            <a:blip r:embed="rId4" cstate="print">
              <a:extLst>
                <a:ext uri="{28A0092B-C50C-407E-A947-70E740481C1C}">
                  <a14:useLocalDpi xmlns:a14="http://schemas.microsoft.com/office/drawing/2010/main" val="0"/>
                </a:ext>
              </a:extLst>
            </a:blip>
            <a:srcRect/>
            <a:stretch/>
          </p:blipFill>
          <p:spPr>
            <a:xfrm>
              <a:off x="8621242" y="5746433"/>
              <a:ext cx="1204245" cy="846743"/>
            </a:xfrm>
            <a:prstGeom prst="rect">
              <a:avLst/>
            </a:prstGeom>
          </p:spPr>
        </p:pic>
      </p:grpSp>
    </p:spTree>
    <p:extLst>
      <p:ext uri="{BB962C8B-B14F-4D97-AF65-F5344CB8AC3E}">
        <p14:creationId xmlns:p14="http://schemas.microsoft.com/office/powerpoint/2010/main" val="9171797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6"/>
                                        </p:tgtEl>
                                        <p:attrNameLst>
                                          <p:attrName>style.visibility</p:attrName>
                                        </p:attrNameLst>
                                      </p:cBhvr>
                                      <p:to>
                                        <p:strVal val="visible"/>
                                      </p:to>
                                    </p:set>
                                    <p:animEffect transition="in" filter="fade">
                                      <p:cBhvr>
                                        <p:cTn id="7" dur="500"/>
                                        <p:tgtEl>
                                          <p:spTgt spid="66"/>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83"/>
                                        </p:tgtEl>
                                        <p:attrNameLst>
                                          <p:attrName>style.visibility</p:attrName>
                                        </p:attrNameLst>
                                      </p:cBhvr>
                                      <p:to>
                                        <p:strVal val="visible"/>
                                      </p:to>
                                    </p:set>
                                    <p:animEffect transition="in" filter="wipe(left)">
                                      <p:cBhvr>
                                        <p:cTn id="11" dur="1000"/>
                                        <p:tgtEl>
                                          <p:spTgt spid="83"/>
                                        </p:tgtEl>
                                      </p:cBhvr>
                                    </p:animEffect>
                                  </p:childTnLst>
                                </p:cTn>
                              </p:par>
                            </p:childTnLst>
                          </p:cTn>
                        </p:par>
                        <p:par>
                          <p:cTn id="12" fill="hold">
                            <p:stCondLst>
                              <p:cond delay="1500"/>
                            </p:stCondLst>
                            <p:childTnLst>
                              <p:par>
                                <p:cTn id="13" presetID="10" presetClass="entr" presetSubtype="0" fill="hold" nodeType="afterEffect">
                                  <p:stCondLst>
                                    <p:cond delay="0"/>
                                  </p:stCondLst>
                                  <p:childTnLst>
                                    <p:set>
                                      <p:cBhvr>
                                        <p:cTn id="14" dur="1" fill="hold">
                                          <p:stCondLst>
                                            <p:cond delay="0"/>
                                          </p:stCondLst>
                                        </p:cTn>
                                        <p:tgtEl>
                                          <p:spTgt spid="23"/>
                                        </p:tgtEl>
                                        <p:attrNameLst>
                                          <p:attrName>style.visibility</p:attrName>
                                        </p:attrNameLst>
                                      </p:cBhvr>
                                      <p:to>
                                        <p:strVal val="visible"/>
                                      </p:to>
                                    </p:set>
                                    <p:animEffect transition="in" filter="fade">
                                      <p:cBhvr>
                                        <p:cTn id="15" dur="500"/>
                                        <p:tgtEl>
                                          <p:spTgt spid="23"/>
                                        </p:tgtEl>
                                      </p:cBhvr>
                                    </p:animEffect>
                                  </p:childTnLst>
                                </p:cTn>
                              </p:par>
                            </p:childTnLst>
                          </p:cTn>
                        </p:par>
                        <p:par>
                          <p:cTn id="16" fill="hold">
                            <p:stCondLst>
                              <p:cond delay="2000"/>
                            </p:stCondLst>
                            <p:childTnLst>
                              <p:par>
                                <p:cTn id="17" presetID="22" presetClass="entr" presetSubtype="8" fill="hold" grpId="0" nodeType="afterEffect">
                                  <p:stCondLst>
                                    <p:cond delay="0"/>
                                  </p:stCondLst>
                                  <p:childTnLst>
                                    <p:set>
                                      <p:cBhvr>
                                        <p:cTn id="18" dur="1" fill="hold">
                                          <p:stCondLst>
                                            <p:cond delay="0"/>
                                          </p:stCondLst>
                                        </p:cTn>
                                        <p:tgtEl>
                                          <p:spTgt spid="51"/>
                                        </p:tgtEl>
                                        <p:attrNameLst>
                                          <p:attrName>style.visibility</p:attrName>
                                        </p:attrNameLst>
                                      </p:cBhvr>
                                      <p:to>
                                        <p:strVal val="visible"/>
                                      </p:to>
                                    </p:set>
                                    <p:animEffect transition="in" filter="wipe(left)">
                                      <p:cBhvr>
                                        <p:cTn id="19" dur="1000"/>
                                        <p:tgtEl>
                                          <p:spTgt spid="51"/>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nodeType="clickEffect">
                                  <p:stCondLst>
                                    <p:cond delay="0"/>
                                  </p:stCondLst>
                                  <p:childTnLst>
                                    <p:set>
                                      <p:cBhvr>
                                        <p:cTn id="23" dur="1" fill="hold">
                                          <p:stCondLst>
                                            <p:cond delay="0"/>
                                          </p:stCondLst>
                                        </p:cTn>
                                        <p:tgtEl>
                                          <p:spTgt spid="67"/>
                                        </p:tgtEl>
                                        <p:attrNameLst>
                                          <p:attrName>style.visibility</p:attrName>
                                        </p:attrNameLst>
                                      </p:cBhvr>
                                      <p:to>
                                        <p:strVal val="visible"/>
                                      </p:to>
                                    </p:set>
                                    <p:animEffect transition="in" filter="fade">
                                      <p:cBhvr>
                                        <p:cTn id="24" dur="500"/>
                                        <p:tgtEl>
                                          <p:spTgt spid="67"/>
                                        </p:tgtEl>
                                      </p:cBhvr>
                                    </p:animEffect>
                                  </p:childTnLst>
                                </p:cTn>
                              </p:par>
                            </p:childTnLst>
                          </p:cTn>
                        </p:par>
                        <p:par>
                          <p:cTn id="25" fill="hold">
                            <p:stCondLst>
                              <p:cond delay="500"/>
                            </p:stCondLst>
                            <p:childTnLst>
                              <p:par>
                                <p:cTn id="26" presetID="22" presetClass="entr" presetSubtype="8" fill="hold" grpId="0" nodeType="afterEffect">
                                  <p:stCondLst>
                                    <p:cond delay="0"/>
                                  </p:stCondLst>
                                  <p:childTnLst>
                                    <p:set>
                                      <p:cBhvr>
                                        <p:cTn id="27" dur="1" fill="hold">
                                          <p:stCondLst>
                                            <p:cond delay="0"/>
                                          </p:stCondLst>
                                        </p:cTn>
                                        <p:tgtEl>
                                          <p:spTgt spid="35"/>
                                        </p:tgtEl>
                                        <p:attrNameLst>
                                          <p:attrName>style.visibility</p:attrName>
                                        </p:attrNameLst>
                                      </p:cBhvr>
                                      <p:to>
                                        <p:strVal val="visible"/>
                                      </p:to>
                                    </p:set>
                                    <p:animEffect transition="in" filter="wipe(left)">
                                      <p:cBhvr>
                                        <p:cTn id="28" dur="750"/>
                                        <p:tgtEl>
                                          <p:spTgt spid="35"/>
                                        </p:tgtEl>
                                      </p:cBhvr>
                                    </p:animEffect>
                                  </p:childTnLst>
                                </p:cTn>
                              </p:par>
                            </p:childTnLst>
                          </p:cTn>
                        </p:par>
                        <p:par>
                          <p:cTn id="29" fill="hold">
                            <p:stCondLst>
                              <p:cond delay="1250"/>
                            </p:stCondLst>
                            <p:childTnLst>
                              <p:par>
                                <p:cTn id="30" presetID="10" presetClass="entr" presetSubtype="0" fill="hold" nodeType="afterEffect">
                                  <p:stCondLst>
                                    <p:cond delay="0"/>
                                  </p:stCondLst>
                                  <p:childTnLst>
                                    <p:set>
                                      <p:cBhvr>
                                        <p:cTn id="31" dur="1" fill="hold">
                                          <p:stCondLst>
                                            <p:cond delay="0"/>
                                          </p:stCondLst>
                                        </p:cTn>
                                        <p:tgtEl>
                                          <p:spTgt spid="29"/>
                                        </p:tgtEl>
                                        <p:attrNameLst>
                                          <p:attrName>style.visibility</p:attrName>
                                        </p:attrNameLst>
                                      </p:cBhvr>
                                      <p:to>
                                        <p:strVal val="visible"/>
                                      </p:to>
                                    </p:set>
                                    <p:animEffect transition="in" filter="fade">
                                      <p:cBhvr>
                                        <p:cTn id="32" dur="500"/>
                                        <p:tgtEl>
                                          <p:spTgt spid="29"/>
                                        </p:tgtEl>
                                      </p:cBhvr>
                                    </p:animEffect>
                                  </p:childTnLst>
                                </p:cTn>
                              </p:par>
                            </p:childTnLst>
                          </p:cTn>
                        </p:par>
                        <p:par>
                          <p:cTn id="33" fill="hold">
                            <p:stCondLst>
                              <p:cond delay="1750"/>
                            </p:stCondLst>
                            <p:childTnLst>
                              <p:par>
                                <p:cTn id="34" presetID="22" presetClass="entr" presetSubtype="8" fill="hold" grpId="0" nodeType="afterEffect">
                                  <p:stCondLst>
                                    <p:cond delay="0"/>
                                  </p:stCondLst>
                                  <p:childTnLst>
                                    <p:set>
                                      <p:cBhvr>
                                        <p:cTn id="35" dur="1" fill="hold">
                                          <p:stCondLst>
                                            <p:cond delay="0"/>
                                          </p:stCondLst>
                                        </p:cTn>
                                        <p:tgtEl>
                                          <p:spTgt spid="28"/>
                                        </p:tgtEl>
                                        <p:attrNameLst>
                                          <p:attrName>style.visibility</p:attrName>
                                        </p:attrNameLst>
                                      </p:cBhvr>
                                      <p:to>
                                        <p:strVal val="visible"/>
                                      </p:to>
                                    </p:set>
                                    <p:animEffect transition="in" filter="wipe(left)">
                                      <p:cBhvr>
                                        <p:cTn id="36" dur="750"/>
                                        <p:tgtEl>
                                          <p:spTgt spid="28"/>
                                        </p:tgtEl>
                                      </p:cBhvr>
                                    </p:animEffect>
                                  </p:childTnLst>
                                </p:cTn>
                              </p:par>
                            </p:childTnLst>
                          </p:cTn>
                        </p:par>
                      </p:childTnLst>
                    </p:cTn>
                  </p:par>
                  <p:par>
                    <p:cTn id="37" fill="hold">
                      <p:stCondLst>
                        <p:cond delay="indefinite"/>
                      </p:stCondLst>
                      <p:childTnLst>
                        <p:par>
                          <p:cTn id="38" fill="hold">
                            <p:stCondLst>
                              <p:cond delay="0"/>
                            </p:stCondLst>
                            <p:childTnLst>
                              <p:par>
                                <p:cTn id="39" presetID="10" presetClass="entr" presetSubtype="0" fill="hold" nodeType="clickEffect">
                                  <p:stCondLst>
                                    <p:cond delay="0"/>
                                  </p:stCondLst>
                                  <p:childTnLst>
                                    <p:set>
                                      <p:cBhvr>
                                        <p:cTn id="40" dur="1" fill="hold">
                                          <p:stCondLst>
                                            <p:cond delay="0"/>
                                          </p:stCondLst>
                                        </p:cTn>
                                        <p:tgtEl>
                                          <p:spTgt spid="68"/>
                                        </p:tgtEl>
                                        <p:attrNameLst>
                                          <p:attrName>style.visibility</p:attrName>
                                        </p:attrNameLst>
                                      </p:cBhvr>
                                      <p:to>
                                        <p:strVal val="visible"/>
                                      </p:to>
                                    </p:set>
                                    <p:animEffect transition="in" filter="fade">
                                      <p:cBhvr>
                                        <p:cTn id="41" dur="500"/>
                                        <p:tgtEl>
                                          <p:spTgt spid="68"/>
                                        </p:tgtEl>
                                      </p:cBhvr>
                                    </p:animEffect>
                                  </p:childTnLst>
                                </p:cTn>
                              </p:par>
                            </p:childTnLst>
                          </p:cTn>
                        </p:par>
                        <p:par>
                          <p:cTn id="42" fill="hold">
                            <p:stCondLst>
                              <p:cond delay="500"/>
                            </p:stCondLst>
                            <p:childTnLst>
                              <p:par>
                                <p:cTn id="43" presetID="22" presetClass="entr" presetSubtype="8" fill="hold" grpId="0" nodeType="afterEffect">
                                  <p:stCondLst>
                                    <p:cond delay="0"/>
                                  </p:stCondLst>
                                  <p:childTnLst>
                                    <p:set>
                                      <p:cBhvr>
                                        <p:cTn id="44" dur="1" fill="hold">
                                          <p:stCondLst>
                                            <p:cond delay="0"/>
                                          </p:stCondLst>
                                        </p:cTn>
                                        <p:tgtEl>
                                          <p:spTgt spid="43"/>
                                        </p:tgtEl>
                                        <p:attrNameLst>
                                          <p:attrName>style.visibility</p:attrName>
                                        </p:attrNameLst>
                                      </p:cBhvr>
                                      <p:to>
                                        <p:strVal val="visible"/>
                                      </p:to>
                                    </p:set>
                                    <p:animEffect transition="in" filter="wipe(left)">
                                      <p:cBhvr>
                                        <p:cTn id="45" dur="850"/>
                                        <p:tgtEl>
                                          <p:spTgt spid="43"/>
                                        </p:tgtEl>
                                      </p:cBhvr>
                                    </p:animEffect>
                                  </p:childTnLst>
                                </p:cTn>
                              </p:par>
                            </p:childTnLst>
                          </p:cTn>
                        </p:par>
                        <p:par>
                          <p:cTn id="46" fill="hold">
                            <p:stCondLst>
                              <p:cond delay="1350"/>
                            </p:stCondLst>
                            <p:childTnLst>
                              <p:par>
                                <p:cTn id="47" presetID="10" presetClass="entr" presetSubtype="0" fill="hold" nodeType="afterEffect">
                                  <p:stCondLst>
                                    <p:cond delay="0"/>
                                  </p:stCondLst>
                                  <p:childTnLst>
                                    <p:set>
                                      <p:cBhvr>
                                        <p:cTn id="48" dur="1" fill="hold">
                                          <p:stCondLst>
                                            <p:cond delay="0"/>
                                          </p:stCondLst>
                                        </p:cTn>
                                        <p:tgtEl>
                                          <p:spTgt spid="31"/>
                                        </p:tgtEl>
                                        <p:attrNameLst>
                                          <p:attrName>style.visibility</p:attrName>
                                        </p:attrNameLst>
                                      </p:cBhvr>
                                      <p:to>
                                        <p:strVal val="visible"/>
                                      </p:to>
                                    </p:set>
                                    <p:animEffect transition="in" filter="fade">
                                      <p:cBhvr>
                                        <p:cTn id="49" dur="500"/>
                                        <p:tgtEl>
                                          <p:spTgt spid="31"/>
                                        </p:tgtEl>
                                      </p:cBhvr>
                                    </p:animEffect>
                                  </p:childTnLst>
                                </p:cTn>
                              </p:par>
                            </p:childTnLst>
                          </p:cTn>
                        </p:par>
                        <p:par>
                          <p:cTn id="50" fill="hold">
                            <p:stCondLst>
                              <p:cond delay="1850"/>
                            </p:stCondLst>
                            <p:childTnLst>
                              <p:par>
                                <p:cTn id="51" presetID="22" presetClass="entr" presetSubtype="8" fill="hold" grpId="0" nodeType="afterEffect">
                                  <p:stCondLst>
                                    <p:cond delay="0"/>
                                  </p:stCondLst>
                                  <p:childTnLst>
                                    <p:set>
                                      <p:cBhvr>
                                        <p:cTn id="52" dur="1" fill="hold">
                                          <p:stCondLst>
                                            <p:cond delay="0"/>
                                          </p:stCondLst>
                                        </p:cTn>
                                        <p:tgtEl>
                                          <p:spTgt spid="30"/>
                                        </p:tgtEl>
                                        <p:attrNameLst>
                                          <p:attrName>style.visibility</p:attrName>
                                        </p:attrNameLst>
                                      </p:cBhvr>
                                      <p:to>
                                        <p:strVal val="visible"/>
                                      </p:to>
                                    </p:set>
                                    <p:animEffect transition="in" filter="wipe(left)">
                                      <p:cBhvr>
                                        <p:cTn id="53" dur="85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 grpId="0"/>
      <p:bldP spid="43" grpId="0"/>
      <p:bldP spid="83" grpId="0"/>
      <p:bldP spid="51" grpId="0"/>
      <p:bldP spid="28" grpId="0"/>
      <p:bldP spid="30"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 name="二等辺三角形 41">
            <a:extLst>
              <a:ext uri="{FF2B5EF4-FFF2-40B4-BE49-F238E27FC236}">
                <a16:creationId xmlns:a16="http://schemas.microsoft.com/office/drawing/2014/main" id="{094D29F8-89B4-9852-2320-FBC18ECCE764}"/>
              </a:ext>
            </a:extLst>
          </p:cNvPr>
          <p:cNvSpPr/>
          <p:nvPr/>
        </p:nvSpPr>
        <p:spPr>
          <a:xfrm rot="16200000">
            <a:off x="535060" y="870920"/>
            <a:ext cx="290582" cy="108744"/>
          </a:xfrm>
          <a:prstGeom prst="triangle">
            <a:avLst/>
          </a:prstGeom>
          <a:solidFill>
            <a:srgbClr val="00769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5" name="四角形: 角を丸くする 24">
            <a:extLst>
              <a:ext uri="{FF2B5EF4-FFF2-40B4-BE49-F238E27FC236}">
                <a16:creationId xmlns:a16="http://schemas.microsoft.com/office/drawing/2014/main" id="{592A3860-80CB-3D55-ED19-2C896B6D1A19}"/>
              </a:ext>
            </a:extLst>
          </p:cNvPr>
          <p:cNvSpPr/>
          <p:nvPr/>
        </p:nvSpPr>
        <p:spPr>
          <a:xfrm>
            <a:off x="361950" y="905775"/>
            <a:ext cx="9967912" cy="6023346"/>
          </a:xfrm>
          <a:prstGeom prst="roundRect">
            <a:avLst>
              <a:gd name="adj" fmla="val 3359"/>
            </a:avLst>
          </a:prstGeom>
          <a:solidFill>
            <a:schemeClr val="bg1"/>
          </a:solidFill>
          <a:ln w="25400">
            <a:solidFill>
              <a:srgbClr val="00B9E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208" name="タイトル 207">
            <a:extLst>
              <a:ext uri="{FF2B5EF4-FFF2-40B4-BE49-F238E27FC236}">
                <a16:creationId xmlns:a16="http://schemas.microsoft.com/office/drawing/2014/main" id="{567F83EE-2DA8-967A-02F4-7CE79DCB0BDB}"/>
              </a:ext>
            </a:extLst>
          </p:cNvPr>
          <p:cNvSpPr>
            <a:spLocks noGrp="1"/>
          </p:cNvSpPr>
          <p:nvPr>
            <p:ph type="ctrTitle"/>
          </p:nvPr>
        </p:nvSpPr>
        <p:spPr/>
        <p:txBody>
          <a:bodyPr/>
          <a:lstStyle/>
          <a:p>
            <a:r>
              <a:rPr lang="ja-JP" altLang="en-US" dirty="0"/>
              <a:t>私たちの暮らしと税</a:t>
            </a:r>
          </a:p>
        </p:txBody>
      </p:sp>
      <p:sp>
        <p:nvSpPr>
          <p:cNvPr id="4" name="テキスト プレースホルダー 3">
            <a:extLst>
              <a:ext uri="{FF2B5EF4-FFF2-40B4-BE49-F238E27FC236}">
                <a16:creationId xmlns:a16="http://schemas.microsoft.com/office/drawing/2014/main" id="{6B3AAD0D-A1C3-5884-189A-00B55C4A28CA}"/>
              </a:ext>
            </a:extLst>
          </p:cNvPr>
          <p:cNvSpPr>
            <a:spLocks noGrp="1"/>
          </p:cNvSpPr>
          <p:nvPr>
            <p:ph type="body" idx="1"/>
          </p:nvPr>
        </p:nvSpPr>
        <p:spPr>
          <a:xfrm>
            <a:off x="637671" y="5513910"/>
            <a:ext cx="9366979" cy="1051200"/>
          </a:xfrm>
        </p:spPr>
        <p:txBody>
          <a:bodyPr/>
          <a:lstStyle/>
          <a:p>
            <a:endParaRPr lang="ja-JP" altLang="en-US" dirty="0"/>
          </a:p>
        </p:txBody>
      </p:sp>
      <p:sp>
        <p:nvSpPr>
          <p:cNvPr id="5" name="テキスト プレースホルダー 4">
            <a:extLst>
              <a:ext uri="{FF2B5EF4-FFF2-40B4-BE49-F238E27FC236}">
                <a16:creationId xmlns:a16="http://schemas.microsoft.com/office/drawing/2014/main" id="{1C49B328-8706-EB13-5FC1-3635EBEE2B5D}"/>
              </a:ext>
            </a:extLst>
          </p:cNvPr>
          <p:cNvSpPr>
            <a:spLocks noGrp="1"/>
          </p:cNvSpPr>
          <p:nvPr>
            <p:ph type="body" idx="10"/>
          </p:nvPr>
        </p:nvSpPr>
        <p:spPr>
          <a:xfrm>
            <a:off x="657602" y="3055227"/>
            <a:ext cx="970471" cy="624906"/>
          </a:xfrm>
        </p:spPr>
        <p:txBody>
          <a:bodyPr/>
          <a:lstStyle/>
          <a:p>
            <a:endParaRPr lang="ja-JP" altLang="en-US" dirty="0"/>
          </a:p>
        </p:txBody>
      </p:sp>
      <p:sp>
        <p:nvSpPr>
          <p:cNvPr id="6" name="テキスト プレースホルダー 5">
            <a:extLst>
              <a:ext uri="{FF2B5EF4-FFF2-40B4-BE49-F238E27FC236}">
                <a16:creationId xmlns:a16="http://schemas.microsoft.com/office/drawing/2014/main" id="{E156EC2A-121F-48CB-2C6C-14F418224A39}"/>
              </a:ext>
            </a:extLst>
          </p:cNvPr>
          <p:cNvSpPr>
            <a:spLocks noGrp="1"/>
          </p:cNvSpPr>
          <p:nvPr>
            <p:ph type="body" idx="11"/>
          </p:nvPr>
        </p:nvSpPr>
        <p:spPr>
          <a:xfrm>
            <a:off x="1719417" y="3055227"/>
            <a:ext cx="970471" cy="624906"/>
          </a:xfrm>
        </p:spPr>
        <p:txBody>
          <a:bodyPr/>
          <a:lstStyle/>
          <a:p>
            <a:endParaRPr lang="ja-JP" altLang="en-US" dirty="0"/>
          </a:p>
        </p:txBody>
      </p:sp>
      <p:sp>
        <p:nvSpPr>
          <p:cNvPr id="7" name="テキスト プレースホルダー 6">
            <a:extLst>
              <a:ext uri="{FF2B5EF4-FFF2-40B4-BE49-F238E27FC236}">
                <a16:creationId xmlns:a16="http://schemas.microsoft.com/office/drawing/2014/main" id="{F2C55F5A-6630-F033-E30D-3FB44EAF203E}"/>
              </a:ext>
            </a:extLst>
          </p:cNvPr>
          <p:cNvSpPr>
            <a:spLocks noGrp="1"/>
          </p:cNvSpPr>
          <p:nvPr>
            <p:ph type="body" idx="12"/>
          </p:nvPr>
        </p:nvSpPr>
        <p:spPr>
          <a:xfrm>
            <a:off x="2768980" y="3055227"/>
            <a:ext cx="970471" cy="624906"/>
          </a:xfrm>
        </p:spPr>
        <p:txBody>
          <a:bodyPr/>
          <a:lstStyle/>
          <a:p>
            <a:endParaRPr lang="ja-JP" altLang="en-US" dirty="0"/>
          </a:p>
        </p:txBody>
      </p:sp>
      <p:sp>
        <p:nvSpPr>
          <p:cNvPr id="8" name="テキスト プレースホルダー 7">
            <a:extLst>
              <a:ext uri="{FF2B5EF4-FFF2-40B4-BE49-F238E27FC236}">
                <a16:creationId xmlns:a16="http://schemas.microsoft.com/office/drawing/2014/main" id="{598FC377-1F0F-2EE5-1A9F-0B84CC35CE71}"/>
              </a:ext>
            </a:extLst>
          </p:cNvPr>
          <p:cNvSpPr>
            <a:spLocks noGrp="1"/>
          </p:cNvSpPr>
          <p:nvPr>
            <p:ph type="body" idx="13"/>
          </p:nvPr>
        </p:nvSpPr>
        <p:spPr>
          <a:xfrm>
            <a:off x="3818543" y="3055227"/>
            <a:ext cx="970471" cy="624906"/>
          </a:xfrm>
        </p:spPr>
        <p:txBody>
          <a:bodyPr/>
          <a:lstStyle/>
          <a:p>
            <a:endParaRPr lang="ja-JP" altLang="en-US" dirty="0"/>
          </a:p>
        </p:txBody>
      </p:sp>
      <p:sp>
        <p:nvSpPr>
          <p:cNvPr id="9" name="テキスト プレースホルダー 8">
            <a:extLst>
              <a:ext uri="{FF2B5EF4-FFF2-40B4-BE49-F238E27FC236}">
                <a16:creationId xmlns:a16="http://schemas.microsoft.com/office/drawing/2014/main" id="{5635FC19-E205-0663-6BF7-14DC69375E71}"/>
              </a:ext>
            </a:extLst>
          </p:cNvPr>
          <p:cNvSpPr>
            <a:spLocks noGrp="1"/>
          </p:cNvSpPr>
          <p:nvPr>
            <p:ph type="body" idx="14"/>
          </p:nvPr>
        </p:nvSpPr>
        <p:spPr>
          <a:xfrm>
            <a:off x="4868106" y="3055227"/>
            <a:ext cx="970471" cy="624906"/>
          </a:xfrm>
        </p:spPr>
        <p:txBody>
          <a:bodyPr/>
          <a:lstStyle/>
          <a:p>
            <a:endParaRPr lang="ja-JP" altLang="en-US" dirty="0"/>
          </a:p>
        </p:txBody>
      </p:sp>
      <p:sp>
        <p:nvSpPr>
          <p:cNvPr id="10" name="テキスト プレースホルダー 9">
            <a:extLst>
              <a:ext uri="{FF2B5EF4-FFF2-40B4-BE49-F238E27FC236}">
                <a16:creationId xmlns:a16="http://schemas.microsoft.com/office/drawing/2014/main" id="{B743B1EF-C898-1662-ECC4-E1472715331D}"/>
              </a:ext>
            </a:extLst>
          </p:cNvPr>
          <p:cNvSpPr>
            <a:spLocks noGrp="1"/>
          </p:cNvSpPr>
          <p:nvPr>
            <p:ph type="body" idx="15"/>
          </p:nvPr>
        </p:nvSpPr>
        <p:spPr>
          <a:xfrm>
            <a:off x="5917670" y="3055227"/>
            <a:ext cx="970471" cy="624906"/>
          </a:xfrm>
        </p:spPr>
        <p:txBody>
          <a:bodyPr/>
          <a:lstStyle/>
          <a:p>
            <a:endParaRPr lang="ja-JP" altLang="en-US"/>
          </a:p>
        </p:txBody>
      </p:sp>
      <p:sp>
        <p:nvSpPr>
          <p:cNvPr id="11" name="テキスト プレースホルダー 10">
            <a:extLst>
              <a:ext uri="{FF2B5EF4-FFF2-40B4-BE49-F238E27FC236}">
                <a16:creationId xmlns:a16="http://schemas.microsoft.com/office/drawing/2014/main" id="{9DDAA14F-DDCD-2B07-A552-ABD6D2BCAD2E}"/>
              </a:ext>
            </a:extLst>
          </p:cNvPr>
          <p:cNvSpPr>
            <a:spLocks noGrp="1"/>
          </p:cNvSpPr>
          <p:nvPr>
            <p:ph type="body" idx="16"/>
          </p:nvPr>
        </p:nvSpPr>
        <p:spPr>
          <a:xfrm>
            <a:off x="6967234" y="3055227"/>
            <a:ext cx="970471" cy="624906"/>
          </a:xfrm>
        </p:spPr>
        <p:txBody>
          <a:bodyPr/>
          <a:lstStyle/>
          <a:p>
            <a:endParaRPr lang="ja-JP" altLang="en-US"/>
          </a:p>
        </p:txBody>
      </p:sp>
      <p:sp>
        <p:nvSpPr>
          <p:cNvPr id="12" name="テキスト プレースホルダー 11">
            <a:extLst>
              <a:ext uri="{FF2B5EF4-FFF2-40B4-BE49-F238E27FC236}">
                <a16:creationId xmlns:a16="http://schemas.microsoft.com/office/drawing/2014/main" id="{0A9EB40A-BD21-AB78-130D-C987169123FE}"/>
              </a:ext>
            </a:extLst>
          </p:cNvPr>
          <p:cNvSpPr>
            <a:spLocks noGrp="1"/>
          </p:cNvSpPr>
          <p:nvPr>
            <p:ph type="body" idx="17"/>
          </p:nvPr>
        </p:nvSpPr>
        <p:spPr>
          <a:xfrm>
            <a:off x="8016798" y="3055227"/>
            <a:ext cx="970471" cy="624906"/>
          </a:xfrm>
        </p:spPr>
        <p:txBody>
          <a:bodyPr/>
          <a:lstStyle/>
          <a:p>
            <a:endParaRPr lang="ja-JP" altLang="en-US"/>
          </a:p>
        </p:txBody>
      </p:sp>
      <p:sp>
        <p:nvSpPr>
          <p:cNvPr id="13" name="テキスト プレースホルダー 12">
            <a:extLst>
              <a:ext uri="{FF2B5EF4-FFF2-40B4-BE49-F238E27FC236}">
                <a16:creationId xmlns:a16="http://schemas.microsoft.com/office/drawing/2014/main" id="{B00DF0C1-A0EA-108C-6807-BD0C15441DA3}"/>
              </a:ext>
            </a:extLst>
          </p:cNvPr>
          <p:cNvSpPr>
            <a:spLocks noGrp="1"/>
          </p:cNvSpPr>
          <p:nvPr>
            <p:ph type="body" idx="18"/>
          </p:nvPr>
        </p:nvSpPr>
        <p:spPr>
          <a:xfrm>
            <a:off x="9066362" y="3055227"/>
            <a:ext cx="970471" cy="624906"/>
          </a:xfrm>
        </p:spPr>
        <p:txBody>
          <a:bodyPr/>
          <a:lstStyle/>
          <a:p>
            <a:endParaRPr lang="ja-JP" altLang="en-US"/>
          </a:p>
        </p:txBody>
      </p:sp>
      <p:sp>
        <p:nvSpPr>
          <p:cNvPr id="209" name="テキスト ボックス 208">
            <a:extLst>
              <a:ext uri="{FF2B5EF4-FFF2-40B4-BE49-F238E27FC236}">
                <a16:creationId xmlns:a16="http://schemas.microsoft.com/office/drawing/2014/main" id="{C5745B6A-328B-5732-CB87-867577711B5A}"/>
              </a:ext>
            </a:extLst>
          </p:cNvPr>
          <p:cNvSpPr txBox="1"/>
          <p:nvPr/>
        </p:nvSpPr>
        <p:spPr>
          <a:xfrm>
            <a:off x="387856" y="115182"/>
            <a:ext cx="222470" cy="307777"/>
          </a:xfrm>
          <a:prstGeom prst="rect">
            <a:avLst/>
          </a:prstGeom>
          <a:noFill/>
        </p:spPr>
        <p:txBody>
          <a:bodyPr wrap="none" lIns="0" tIns="0" rIns="0" bIns="0" rtlCol="0">
            <a:noAutofit/>
          </a:bodyPr>
          <a:lstStyle/>
          <a:p>
            <a:pPr algn="ctr"/>
            <a:r>
              <a:rPr kumimoji="1" lang="en-US" altLang="ja-JP" sz="2000" dirty="0">
                <a:latin typeface="+mj-lt"/>
                <a:ea typeface="+mj-ea"/>
              </a:rPr>
              <a:t>2</a:t>
            </a:r>
            <a:endParaRPr kumimoji="1" lang="ja-JP" altLang="en-US" sz="2000" dirty="0">
              <a:latin typeface="+mj-lt"/>
              <a:ea typeface="+mj-ea"/>
            </a:endParaRPr>
          </a:p>
        </p:txBody>
      </p:sp>
      <p:sp>
        <p:nvSpPr>
          <p:cNvPr id="213" name="テキスト ボックス 212">
            <a:extLst>
              <a:ext uri="{FF2B5EF4-FFF2-40B4-BE49-F238E27FC236}">
                <a16:creationId xmlns:a16="http://schemas.microsoft.com/office/drawing/2014/main" id="{BBD7378F-DC3B-9843-24A5-658D9FDAA0FD}"/>
              </a:ext>
            </a:extLst>
          </p:cNvPr>
          <p:cNvSpPr txBox="1"/>
          <p:nvPr/>
        </p:nvSpPr>
        <p:spPr>
          <a:xfrm>
            <a:off x="569014" y="2106643"/>
            <a:ext cx="1604606" cy="230832"/>
          </a:xfrm>
          <a:prstGeom prst="rect">
            <a:avLst/>
          </a:prstGeom>
          <a:noFill/>
        </p:spPr>
        <p:txBody>
          <a:bodyPr wrap="none" lIns="0" tIns="0" rIns="0" bIns="0" rtlCol="0">
            <a:spAutoFit/>
          </a:bodyPr>
          <a:lstStyle/>
          <a:p>
            <a:pPr>
              <a:spcAft>
                <a:spcPts val="200"/>
              </a:spcAft>
              <a:tabLst>
                <a:tab pos="8693150" algn="ctr"/>
              </a:tabLst>
            </a:pPr>
            <a:r>
              <a:rPr kumimoji="1" lang="en-US" altLang="ja-JP" sz="1500" b="1" dirty="0">
                <a:latin typeface="+mn-ea"/>
              </a:rPr>
              <a:t>〈</a:t>
            </a:r>
            <a:r>
              <a:rPr kumimoji="1" lang="ja-JP" altLang="en-US" sz="1500" b="1" dirty="0">
                <a:latin typeface="+mn-ea"/>
              </a:rPr>
              <a:t>人生の出来事</a:t>
            </a:r>
            <a:r>
              <a:rPr kumimoji="1" lang="en-US" altLang="ja-JP" sz="1500" b="1" dirty="0">
                <a:latin typeface="+mn-ea"/>
              </a:rPr>
              <a:t>〉 </a:t>
            </a:r>
          </a:p>
        </p:txBody>
      </p:sp>
      <p:sp>
        <p:nvSpPr>
          <p:cNvPr id="214" name="テキスト ボックス 213">
            <a:extLst>
              <a:ext uri="{FF2B5EF4-FFF2-40B4-BE49-F238E27FC236}">
                <a16:creationId xmlns:a16="http://schemas.microsoft.com/office/drawing/2014/main" id="{0EAFA705-BF7E-12FE-0EB8-0FE637BF0A3E}"/>
              </a:ext>
            </a:extLst>
          </p:cNvPr>
          <p:cNvSpPr txBox="1"/>
          <p:nvPr/>
        </p:nvSpPr>
        <p:spPr>
          <a:xfrm>
            <a:off x="551407" y="2417538"/>
            <a:ext cx="9680176" cy="487313"/>
          </a:xfrm>
          <a:prstGeom prst="rect">
            <a:avLst/>
          </a:prstGeom>
          <a:noFill/>
        </p:spPr>
        <p:txBody>
          <a:bodyPr wrap="square" lIns="0" tIns="0" rIns="0" bIns="0" rtlCol="0">
            <a:spAutoFit/>
          </a:bodyPr>
          <a:lstStyle/>
          <a:p>
            <a:pPr algn="just">
              <a:spcAft>
                <a:spcPts val="200"/>
              </a:spcAft>
              <a:tabLst>
                <a:tab pos="8693150" algn="ctr"/>
              </a:tabLst>
            </a:pPr>
            <a:r>
              <a:rPr kumimoji="1" lang="ja-JP" altLang="en-US" sz="1500" dirty="0">
                <a:latin typeface="+mn-ea"/>
              </a:rPr>
              <a:t>（例）</a:t>
            </a:r>
            <a:endParaRPr kumimoji="1" lang="en-US" altLang="ja-JP" sz="1500" dirty="0">
              <a:latin typeface="+mn-ea"/>
            </a:endParaRPr>
          </a:p>
          <a:p>
            <a:pPr indent="111125" algn="just">
              <a:spcAft>
                <a:spcPts val="200"/>
              </a:spcAft>
              <a:tabLst>
                <a:tab pos="8693150" algn="ctr"/>
              </a:tabLst>
            </a:pPr>
            <a:r>
              <a:rPr kumimoji="1" lang="ja-JP" altLang="en-US" sz="1500" dirty="0">
                <a:latin typeface="+mn-ea"/>
              </a:rPr>
              <a:t>初めての買い物、就職、温泉に行く、車を買う、結婚、出産、子育て、家を買う、退職、起業、遺産相続など</a:t>
            </a:r>
          </a:p>
        </p:txBody>
      </p:sp>
      <p:sp>
        <p:nvSpPr>
          <p:cNvPr id="215" name="テキスト ボックス 214">
            <a:extLst>
              <a:ext uri="{FF2B5EF4-FFF2-40B4-BE49-F238E27FC236}">
                <a16:creationId xmlns:a16="http://schemas.microsoft.com/office/drawing/2014/main" id="{4A618222-E516-289E-4568-20939F407D3A}"/>
              </a:ext>
            </a:extLst>
          </p:cNvPr>
          <p:cNvSpPr txBox="1"/>
          <p:nvPr/>
        </p:nvSpPr>
        <p:spPr>
          <a:xfrm>
            <a:off x="652418" y="4693938"/>
            <a:ext cx="276999" cy="169277"/>
          </a:xfrm>
          <a:prstGeom prst="rect">
            <a:avLst/>
          </a:prstGeom>
          <a:noFill/>
        </p:spPr>
        <p:txBody>
          <a:bodyPr wrap="none" lIns="0" tIns="0" rIns="0" bIns="0" rtlCol="0">
            <a:spAutoFit/>
          </a:bodyPr>
          <a:lstStyle/>
          <a:p>
            <a:pPr algn="ctr">
              <a:spcAft>
                <a:spcPts val="200"/>
              </a:spcAft>
              <a:tabLst>
                <a:tab pos="8693150" algn="ctr"/>
              </a:tabLst>
            </a:pPr>
            <a:r>
              <a:rPr kumimoji="1" lang="ja-JP" altLang="en-US" sz="1100" spc="-20" dirty="0">
                <a:latin typeface="+mn-ea"/>
              </a:rPr>
              <a:t>誕生</a:t>
            </a:r>
          </a:p>
        </p:txBody>
      </p:sp>
      <p:sp>
        <p:nvSpPr>
          <p:cNvPr id="216" name="テキスト ボックス 215">
            <a:extLst>
              <a:ext uri="{FF2B5EF4-FFF2-40B4-BE49-F238E27FC236}">
                <a16:creationId xmlns:a16="http://schemas.microsoft.com/office/drawing/2014/main" id="{DD2586C8-72B8-BDAB-D1D2-9080DC61321A}"/>
              </a:ext>
            </a:extLst>
          </p:cNvPr>
          <p:cNvSpPr txBox="1"/>
          <p:nvPr/>
        </p:nvSpPr>
        <p:spPr>
          <a:xfrm>
            <a:off x="569014" y="5202033"/>
            <a:ext cx="1346522" cy="230832"/>
          </a:xfrm>
          <a:prstGeom prst="rect">
            <a:avLst/>
          </a:prstGeom>
          <a:noFill/>
        </p:spPr>
        <p:txBody>
          <a:bodyPr wrap="none" lIns="0" tIns="0" rIns="0" bIns="0" rtlCol="0">
            <a:spAutoFit/>
          </a:bodyPr>
          <a:lstStyle/>
          <a:p>
            <a:pPr>
              <a:spcAft>
                <a:spcPts val="200"/>
              </a:spcAft>
              <a:tabLst>
                <a:tab pos="8693150" algn="ctr"/>
              </a:tabLst>
            </a:pPr>
            <a:r>
              <a:rPr kumimoji="1" lang="en-US" altLang="ja-JP" sz="1500" b="1" dirty="0">
                <a:latin typeface="+mn-ea"/>
              </a:rPr>
              <a:t>〈</a:t>
            </a:r>
            <a:r>
              <a:rPr kumimoji="1" lang="ja-JP" altLang="en-US" sz="1500" b="1" dirty="0">
                <a:latin typeface="+mn-ea"/>
              </a:rPr>
              <a:t>関係する税</a:t>
            </a:r>
            <a:r>
              <a:rPr kumimoji="1" lang="en-US" altLang="ja-JP" sz="1500" b="1" dirty="0">
                <a:latin typeface="+mn-ea"/>
              </a:rPr>
              <a:t>〉</a:t>
            </a:r>
          </a:p>
        </p:txBody>
      </p:sp>
      <p:sp>
        <p:nvSpPr>
          <p:cNvPr id="217" name="テキスト ボックス 216">
            <a:extLst>
              <a:ext uri="{FF2B5EF4-FFF2-40B4-BE49-F238E27FC236}">
                <a16:creationId xmlns:a16="http://schemas.microsoft.com/office/drawing/2014/main" id="{E5D63A03-B7A4-7267-DC54-6193FFEF5388}"/>
              </a:ext>
            </a:extLst>
          </p:cNvPr>
          <p:cNvSpPr txBox="1"/>
          <p:nvPr/>
        </p:nvSpPr>
        <p:spPr>
          <a:xfrm>
            <a:off x="1730646" y="4678842"/>
            <a:ext cx="300082" cy="184666"/>
          </a:xfrm>
          <a:prstGeom prst="rect">
            <a:avLst/>
          </a:prstGeom>
          <a:noFill/>
        </p:spPr>
        <p:txBody>
          <a:bodyPr wrap="none" lIns="0" tIns="0" rIns="0" bIns="0" rtlCol="0">
            <a:spAutoFit/>
          </a:bodyPr>
          <a:lstStyle/>
          <a:p>
            <a:pPr algn="ctr">
              <a:spcAft>
                <a:spcPts val="200"/>
              </a:spcAft>
              <a:tabLst>
                <a:tab pos="8693150" algn="ctr"/>
              </a:tabLst>
            </a:pPr>
            <a:r>
              <a:rPr kumimoji="1" lang="en-US" altLang="ja-JP" sz="1200" spc="-20" dirty="0"/>
              <a:t>10</a:t>
            </a:r>
            <a:r>
              <a:rPr kumimoji="1" lang="ja-JP" altLang="en-US" sz="1100" spc="-20" dirty="0">
                <a:latin typeface="+mn-ea"/>
              </a:rPr>
              <a:t>歳</a:t>
            </a:r>
          </a:p>
        </p:txBody>
      </p:sp>
      <p:sp>
        <p:nvSpPr>
          <p:cNvPr id="218" name="テキスト ボックス 217">
            <a:extLst>
              <a:ext uri="{FF2B5EF4-FFF2-40B4-BE49-F238E27FC236}">
                <a16:creationId xmlns:a16="http://schemas.microsoft.com/office/drawing/2014/main" id="{50E65239-9C1C-CA32-1519-37CAFAB16BA5}"/>
              </a:ext>
            </a:extLst>
          </p:cNvPr>
          <p:cNvSpPr txBox="1"/>
          <p:nvPr/>
        </p:nvSpPr>
        <p:spPr>
          <a:xfrm>
            <a:off x="2831957" y="4678842"/>
            <a:ext cx="300082" cy="184666"/>
          </a:xfrm>
          <a:prstGeom prst="rect">
            <a:avLst/>
          </a:prstGeom>
          <a:noFill/>
        </p:spPr>
        <p:txBody>
          <a:bodyPr wrap="none" lIns="0" tIns="0" rIns="0" bIns="0" rtlCol="0">
            <a:spAutoFit/>
          </a:bodyPr>
          <a:lstStyle/>
          <a:p>
            <a:pPr algn="ctr">
              <a:spcAft>
                <a:spcPts val="200"/>
              </a:spcAft>
              <a:tabLst>
                <a:tab pos="8693150" algn="ctr"/>
              </a:tabLst>
            </a:pPr>
            <a:r>
              <a:rPr kumimoji="1" lang="en-US" altLang="ja-JP" sz="1200" spc="-20" dirty="0"/>
              <a:t>20</a:t>
            </a:r>
            <a:r>
              <a:rPr kumimoji="1" lang="ja-JP" altLang="en-US" sz="1100" spc="-20" dirty="0">
                <a:latin typeface="+mn-ea"/>
              </a:rPr>
              <a:t>歳</a:t>
            </a:r>
          </a:p>
        </p:txBody>
      </p:sp>
      <p:sp>
        <p:nvSpPr>
          <p:cNvPr id="219" name="テキスト ボックス 218">
            <a:extLst>
              <a:ext uri="{FF2B5EF4-FFF2-40B4-BE49-F238E27FC236}">
                <a16:creationId xmlns:a16="http://schemas.microsoft.com/office/drawing/2014/main" id="{EC31A312-8197-409F-A937-B2C8A2B45D60}"/>
              </a:ext>
            </a:extLst>
          </p:cNvPr>
          <p:cNvSpPr txBox="1"/>
          <p:nvPr/>
        </p:nvSpPr>
        <p:spPr>
          <a:xfrm>
            <a:off x="3933268" y="4678842"/>
            <a:ext cx="300082" cy="184666"/>
          </a:xfrm>
          <a:prstGeom prst="rect">
            <a:avLst/>
          </a:prstGeom>
          <a:noFill/>
        </p:spPr>
        <p:txBody>
          <a:bodyPr wrap="none" lIns="0" tIns="0" rIns="0" bIns="0" rtlCol="0">
            <a:spAutoFit/>
          </a:bodyPr>
          <a:lstStyle/>
          <a:p>
            <a:pPr algn="ctr">
              <a:spcAft>
                <a:spcPts val="200"/>
              </a:spcAft>
              <a:tabLst>
                <a:tab pos="8693150" algn="ctr"/>
              </a:tabLst>
            </a:pPr>
            <a:r>
              <a:rPr kumimoji="1" lang="en-US" altLang="ja-JP" sz="1200" spc="-20" dirty="0"/>
              <a:t>30</a:t>
            </a:r>
            <a:r>
              <a:rPr kumimoji="1" lang="ja-JP" altLang="en-US" sz="1100" spc="-20" dirty="0">
                <a:latin typeface="+mn-ea"/>
              </a:rPr>
              <a:t>歳</a:t>
            </a:r>
          </a:p>
        </p:txBody>
      </p:sp>
      <p:sp>
        <p:nvSpPr>
          <p:cNvPr id="220" name="テキスト ボックス 219">
            <a:extLst>
              <a:ext uri="{FF2B5EF4-FFF2-40B4-BE49-F238E27FC236}">
                <a16:creationId xmlns:a16="http://schemas.microsoft.com/office/drawing/2014/main" id="{C3C96F62-136E-16FC-92DF-9E0E0889BE67}"/>
              </a:ext>
            </a:extLst>
          </p:cNvPr>
          <p:cNvSpPr txBox="1"/>
          <p:nvPr/>
        </p:nvSpPr>
        <p:spPr>
          <a:xfrm>
            <a:off x="5034579" y="4678842"/>
            <a:ext cx="300082" cy="184666"/>
          </a:xfrm>
          <a:prstGeom prst="rect">
            <a:avLst/>
          </a:prstGeom>
          <a:noFill/>
        </p:spPr>
        <p:txBody>
          <a:bodyPr wrap="none" lIns="0" tIns="0" rIns="0" bIns="0" rtlCol="0">
            <a:spAutoFit/>
          </a:bodyPr>
          <a:lstStyle/>
          <a:p>
            <a:pPr algn="ctr">
              <a:spcAft>
                <a:spcPts val="200"/>
              </a:spcAft>
              <a:tabLst>
                <a:tab pos="8693150" algn="ctr"/>
              </a:tabLst>
            </a:pPr>
            <a:r>
              <a:rPr kumimoji="1" lang="en-US" altLang="ja-JP" sz="1200" spc="-20" dirty="0"/>
              <a:t>40</a:t>
            </a:r>
            <a:r>
              <a:rPr kumimoji="1" lang="ja-JP" altLang="en-US" sz="1100" spc="-20" dirty="0">
                <a:latin typeface="+mn-ea"/>
              </a:rPr>
              <a:t>歳</a:t>
            </a:r>
          </a:p>
        </p:txBody>
      </p:sp>
      <p:sp>
        <p:nvSpPr>
          <p:cNvPr id="221" name="テキスト ボックス 220">
            <a:extLst>
              <a:ext uri="{FF2B5EF4-FFF2-40B4-BE49-F238E27FC236}">
                <a16:creationId xmlns:a16="http://schemas.microsoft.com/office/drawing/2014/main" id="{B829FC87-E994-A24F-7510-5950674D3E7C}"/>
              </a:ext>
            </a:extLst>
          </p:cNvPr>
          <p:cNvSpPr txBox="1"/>
          <p:nvPr/>
        </p:nvSpPr>
        <p:spPr>
          <a:xfrm>
            <a:off x="6135890" y="4678842"/>
            <a:ext cx="300082" cy="184666"/>
          </a:xfrm>
          <a:prstGeom prst="rect">
            <a:avLst/>
          </a:prstGeom>
          <a:noFill/>
        </p:spPr>
        <p:txBody>
          <a:bodyPr wrap="none" lIns="0" tIns="0" rIns="0" bIns="0" rtlCol="0">
            <a:spAutoFit/>
          </a:bodyPr>
          <a:lstStyle/>
          <a:p>
            <a:pPr algn="ctr">
              <a:spcAft>
                <a:spcPts val="200"/>
              </a:spcAft>
              <a:tabLst>
                <a:tab pos="8693150" algn="ctr"/>
              </a:tabLst>
            </a:pPr>
            <a:r>
              <a:rPr kumimoji="1" lang="en-US" altLang="ja-JP" sz="1200" spc="-20" dirty="0"/>
              <a:t>50</a:t>
            </a:r>
            <a:r>
              <a:rPr kumimoji="1" lang="ja-JP" altLang="en-US" sz="1100" spc="-20" dirty="0">
                <a:latin typeface="+mn-ea"/>
              </a:rPr>
              <a:t>歳</a:t>
            </a:r>
          </a:p>
        </p:txBody>
      </p:sp>
      <p:sp>
        <p:nvSpPr>
          <p:cNvPr id="222" name="テキスト ボックス 221">
            <a:extLst>
              <a:ext uri="{FF2B5EF4-FFF2-40B4-BE49-F238E27FC236}">
                <a16:creationId xmlns:a16="http://schemas.microsoft.com/office/drawing/2014/main" id="{82ED1B6F-6081-8D3B-53D9-B17889BAD76C}"/>
              </a:ext>
            </a:extLst>
          </p:cNvPr>
          <p:cNvSpPr txBox="1"/>
          <p:nvPr/>
        </p:nvSpPr>
        <p:spPr>
          <a:xfrm>
            <a:off x="7237201" y="4678842"/>
            <a:ext cx="300082" cy="184666"/>
          </a:xfrm>
          <a:prstGeom prst="rect">
            <a:avLst/>
          </a:prstGeom>
          <a:noFill/>
        </p:spPr>
        <p:txBody>
          <a:bodyPr wrap="none" lIns="0" tIns="0" rIns="0" bIns="0" rtlCol="0">
            <a:spAutoFit/>
          </a:bodyPr>
          <a:lstStyle/>
          <a:p>
            <a:pPr algn="ctr">
              <a:spcAft>
                <a:spcPts val="200"/>
              </a:spcAft>
              <a:tabLst>
                <a:tab pos="8693150" algn="ctr"/>
              </a:tabLst>
            </a:pPr>
            <a:r>
              <a:rPr kumimoji="1" lang="en-US" altLang="ja-JP" sz="1200" spc="-20" dirty="0"/>
              <a:t>60</a:t>
            </a:r>
            <a:r>
              <a:rPr kumimoji="1" lang="ja-JP" altLang="en-US" sz="1100" spc="-20" dirty="0">
                <a:latin typeface="+mn-ea"/>
              </a:rPr>
              <a:t>歳</a:t>
            </a:r>
          </a:p>
        </p:txBody>
      </p:sp>
      <p:sp>
        <p:nvSpPr>
          <p:cNvPr id="223" name="テキスト ボックス 222">
            <a:extLst>
              <a:ext uri="{FF2B5EF4-FFF2-40B4-BE49-F238E27FC236}">
                <a16:creationId xmlns:a16="http://schemas.microsoft.com/office/drawing/2014/main" id="{C2A82F7B-51BD-7BB4-FFBF-03329F700F03}"/>
              </a:ext>
            </a:extLst>
          </p:cNvPr>
          <p:cNvSpPr txBox="1"/>
          <p:nvPr/>
        </p:nvSpPr>
        <p:spPr>
          <a:xfrm>
            <a:off x="8338515" y="4678842"/>
            <a:ext cx="300082" cy="184666"/>
          </a:xfrm>
          <a:prstGeom prst="rect">
            <a:avLst/>
          </a:prstGeom>
          <a:noFill/>
        </p:spPr>
        <p:txBody>
          <a:bodyPr wrap="none" lIns="0" tIns="0" rIns="0" bIns="0" rtlCol="0">
            <a:spAutoFit/>
          </a:bodyPr>
          <a:lstStyle/>
          <a:p>
            <a:pPr algn="ctr">
              <a:spcAft>
                <a:spcPts val="200"/>
              </a:spcAft>
              <a:tabLst>
                <a:tab pos="8693150" algn="ctr"/>
              </a:tabLst>
            </a:pPr>
            <a:r>
              <a:rPr kumimoji="1" lang="en-US" altLang="ja-JP" sz="1200" spc="-20" dirty="0"/>
              <a:t>70</a:t>
            </a:r>
            <a:r>
              <a:rPr kumimoji="1" lang="ja-JP" altLang="en-US" sz="1100" spc="-20" dirty="0">
                <a:latin typeface="+mn-ea"/>
              </a:rPr>
              <a:t>歳</a:t>
            </a:r>
          </a:p>
        </p:txBody>
      </p:sp>
      <p:sp>
        <p:nvSpPr>
          <p:cNvPr id="224" name="テキスト ボックス 223">
            <a:extLst>
              <a:ext uri="{FF2B5EF4-FFF2-40B4-BE49-F238E27FC236}">
                <a16:creationId xmlns:a16="http://schemas.microsoft.com/office/drawing/2014/main" id="{9E1E4D9A-0B53-312F-EA9B-B51CDB0DCC09}"/>
              </a:ext>
            </a:extLst>
          </p:cNvPr>
          <p:cNvSpPr txBox="1"/>
          <p:nvPr/>
        </p:nvSpPr>
        <p:spPr>
          <a:xfrm>
            <a:off x="9422092" y="4678842"/>
            <a:ext cx="636713" cy="184666"/>
          </a:xfrm>
          <a:prstGeom prst="rect">
            <a:avLst/>
          </a:prstGeom>
          <a:noFill/>
        </p:spPr>
        <p:txBody>
          <a:bodyPr wrap="none" lIns="0" tIns="0" rIns="0" bIns="0" rtlCol="0">
            <a:spAutoFit/>
          </a:bodyPr>
          <a:lstStyle/>
          <a:p>
            <a:pPr>
              <a:spcAft>
                <a:spcPts val="200"/>
              </a:spcAft>
              <a:tabLst>
                <a:tab pos="8693150" algn="ctr"/>
              </a:tabLst>
            </a:pPr>
            <a:r>
              <a:rPr kumimoji="1" lang="en-US" altLang="ja-JP" sz="1200" spc="-20" dirty="0"/>
              <a:t>80</a:t>
            </a:r>
            <a:r>
              <a:rPr kumimoji="1" lang="ja-JP" altLang="en-US" sz="1100" spc="-150" dirty="0">
                <a:latin typeface="+mn-ea"/>
              </a:rPr>
              <a:t>歳</a:t>
            </a:r>
            <a:r>
              <a:rPr kumimoji="1" lang="ja-JP" altLang="en-US" sz="1100" spc="-300" dirty="0">
                <a:latin typeface="+mn-ea"/>
              </a:rPr>
              <a:t>・・・</a:t>
            </a:r>
            <a:r>
              <a:rPr kumimoji="1" lang="ja-JP" altLang="en-US" sz="1100" spc="-20" dirty="0">
                <a:latin typeface="+mn-ea"/>
              </a:rPr>
              <a:t> </a:t>
            </a:r>
          </a:p>
        </p:txBody>
      </p:sp>
      <p:cxnSp>
        <p:nvCxnSpPr>
          <p:cNvPr id="225" name="直線コネクタ 224">
            <a:extLst>
              <a:ext uri="{FF2B5EF4-FFF2-40B4-BE49-F238E27FC236}">
                <a16:creationId xmlns:a16="http://schemas.microsoft.com/office/drawing/2014/main" id="{3658EF2A-A7A5-677F-7752-83B9DC0A84C5}"/>
              </a:ext>
            </a:extLst>
          </p:cNvPr>
          <p:cNvCxnSpPr>
            <a:cxnSpLocks/>
          </p:cNvCxnSpPr>
          <p:nvPr/>
        </p:nvCxnSpPr>
        <p:spPr>
          <a:xfrm flipH="1">
            <a:off x="800100" y="4423612"/>
            <a:ext cx="9204550" cy="0"/>
          </a:xfrm>
          <a:prstGeom prst="line">
            <a:avLst/>
          </a:prstGeom>
          <a:ln w="6350">
            <a:solidFill>
              <a:schemeClr val="tx1"/>
            </a:solidFill>
            <a:headEnd type="arrow" w="lg" len="lg"/>
          </a:ln>
        </p:spPr>
        <p:style>
          <a:lnRef idx="1">
            <a:schemeClr val="accent1"/>
          </a:lnRef>
          <a:fillRef idx="0">
            <a:schemeClr val="accent1"/>
          </a:fillRef>
          <a:effectRef idx="0">
            <a:schemeClr val="accent1"/>
          </a:effectRef>
          <a:fontRef idx="minor">
            <a:schemeClr val="tx1"/>
          </a:fontRef>
        </p:style>
      </p:cxnSp>
      <p:cxnSp>
        <p:nvCxnSpPr>
          <p:cNvPr id="226" name="直線コネクタ 225">
            <a:extLst>
              <a:ext uri="{FF2B5EF4-FFF2-40B4-BE49-F238E27FC236}">
                <a16:creationId xmlns:a16="http://schemas.microsoft.com/office/drawing/2014/main" id="{A4AE31ED-BC09-6A14-FDA2-47D197F08FC5}"/>
              </a:ext>
            </a:extLst>
          </p:cNvPr>
          <p:cNvCxnSpPr>
            <a:cxnSpLocks/>
          </p:cNvCxnSpPr>
          <p:nvPr/>
        </p:nvCxnSpPr>
        <p:spPr>
          <a:xfrm>
            <a:off x="801538" y="4210108"/>
            <a:ext cx="0" cy="418381"/>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27" name="直線コネクタ 226">
            <a:extLst>
              <a:ext uri="{FF2B5EF4-FFF2-40B4-BE49-F238E27FC236}">
                <a16:creationId xmlns:a16="http://schemas.microsoft.com/office/drawing/2014/main" id="{32C870DA-824C-11E4-4CCD-2A28771B657B}"/>
              </a:ext>
            </a:extLst>
          </p:cNvPr>
          <p:cNvCxnSpPr>
            <a:cxnSpLocks/>
          </p:cNvCxnSpPr>
          <p:nvPr/>
        </p:nvCxnSpPr>
        <p:spPr>
          <a:xfrm>
            <a:off x="1899879" y="4210108"/>
            <a:ext cx="0" cy="418381"/>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28" name="直線コネクタ 227">
            <a:extLst>
              <a:ext uri="{FF2B5EF4-FFF2-40B4-BE49-F238E27FC236}">
                <a16:creationId xmlns:a16="http://schemas.microsoft.com/office/drawing/2014/main" id="{F7A91F56-3723-C759-E24C-95FE43AC21A4}"/>
              </a:ext>
            </a:extLst>
          </p:cNvPr>
          <p:cNvCxnSpPr>
            <a:cxnSpLocks/>
          </p:cNvCxnSpPr>
          <p:nvPr/>
        </p:nvCxnSpPr>
        <p:spPr>
          <a:xfrm>
            <a:off x="2998220" y="4210108"/>
            <a:ext cx="0" cy="418381"/>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29" name="直線コネクタ 228">
            <a:extLst>
              <a:ext uri="{FF2B5EF4-FFF2-40B4-BE49-F238E27FC236}">
                <a16:creationId xmlns:a16="http://schemas.microsoft.com/office/drawing/2014/main" id="{209E3C82-C3AF-2C9E-F0B3-CE10569FAAB1}"/>
              </a:ext>
            </a:extLst>
          </p:cNvPr>
          <p:cNvCxnSpPr>
            <a:cxnSpLocks/>
          </p:cNvCxnSpPr>
          <p:nvPr/>
        </p:nvCxnSpPr>
        <p:spPr>
          <a:xfrm>
            <a:off x="4096561" y="4210108"/>
            <a:ext cx="0" cy="418381"/>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30" name="直線コネクタ 229">
            <a:extLst>
              <a:ext uri="{FF2B5EF4-FFF2-40B4-BE49-F238E27FC236}">
                <a16:creationId xmlns:a16="http://schemas.microsoft.com/office/drawing/2014/main" id="{BFE366E2-7C89-7DDA-82A9-7B6607E3CEB9}"/>
              </a:ext>
            </a:extLst>
          </p:cNvPr>
          <p:cNvCxnSpPr>
            <a:cxnSpLocks/>
          </p:cNvCxnSpPr>
          <p:nvPr/>
        </p:nvCxnSpPr>
        <p:spPr>
          <a:xfrm>
            <a:off x="5194902" y="4210108"/>
            <a:ext cx="0" cy="418381"/>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31" name="直線コネクタ 230">
            <a:extLst>
              <a:ext uri="{FF2B5EF4-FFF2-40B4-BE49-F238E27FC236}">
                <a16:creationId xmlns:a16="http://schemas.microsoft.com/office/drawing/2014/main" id="{F3192091-5816-45C0-FCAB-AE7D71A60964}"/>
              </a:ext>
            </a:extLst>
          </p:cNvPr>
          <p:cNvCxnSpPr>
            <a:cxnSpLocks/>
          </p:cNvCxnSpPr>
          <p:nvPr/>
        </p:nvCxnSpPr>
        <p:spPr>
          <a:xfrm>
            <a:off x="6293243" y="4210108"/>
            <a:ext cx="0" cy="418381"/>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32" name="直線コネクタ 231">
            <a:extLst>
              <a:ext uri="{FF2B5EF4-FFF2-40B4-BE49-F238E27FC236}">
                <a16:creationId xmlns:a16="http://schemas.microsoft.com/office/drawing/2014/main" id="{AF9DF04F-82AD-857E-5612-D314EAA15F10}"/>
              </a:ext>
            </a:extLst>
          </p:cNvPr>
          <p:cNvCxnSpPr>
            <a:cxnSpLocks/>
          </p:cNvCxnSpPr>
          <p:nvPr/>
        </p:nvCxnSpPr>
        <p:spPr>
          <a:xfrm>
            <a:off x="7391584" y="4210108"/>
            <a:ext cx="0" cy="418381"/>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33" name="直線コネクタ 232">
            <a:extLst>
              <a:ext uri="{FF2B5EF4-FFF2-40B4-BE49-F238E27FC236}">
                <a16:creationId xmlns:a16="http://schemas.microsoft.com/office/drawing/2014/main" id="{1CE915E7-8F9A-DF9E-41DA-B82C34F178F5}"/>
              </a:ext>
            </a:extLst>
          </p:cNvPr>
          <p:cNvCxnSpPr>
            <a:cxnSpLocks/>
          </p:cNvCxnSpPr>
          <p:nvPr/>
        </p:nvCxnSpPr>
        <p:spPr>
          <a:xfrm>
            <a:off x="8489925" y="4210108"/>
            <a:ext cx="0" cy="418381"/>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34" name="直線コネクタ 233">
            <a:extLst>
              <a:ext uri="{FF2B5EF4-FFF2-40B4-BE49-F238E27FC236}">
                <a16:creationId xmlns:a16="http://schemas.microsoft.com/office/drawing/2014/main" id="{00A21E11-2165-4B63-2B78-FF39471AFB38}"/>
              </a:ext>
            </a:extLst>
          </p:cNvPr>
          <p:cNvCxnSpPr>
            <a:cxnSpLocks/>
          </p:cNvCxnSpPr>
          <p:nvPr/>
        </p:nvCxnSpPr>
        <p:spPr>
          <a:xfrm>
            <a:off x="9588264" y="4210108"/>
            <a:ext cx="0" cy="418381"/>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sp>
        <p:nvSpPr>
          <p:cNvPr id="3" name="テキスト ボックス 2">
            <a:extLst>
              <a:ext uri="{FF2B5EF4-FFF2-40B4-BE49-F238E27FC236}">
                <a16:creationId xmlns:a16="http://schemas.microsoft.com/office/drawing/2014/main" id="{1DA4D83F-F2C0-C719-0FC3-F9C06CAE6A4E}"/>
              </a:ext>
            </a:extLst>
          </p:cNvPr>
          <p:cNvSpPr txBox="1"/>
          <p:nvPr/>
        </p:nvSpPr>
        <p:spPr>
          <a:xfrm>
            <a:off x="10185641" y="7205663"/>
            <a:ext cx="134798" cy="153888"/>
          </a:xfrm>
          <a:prstGeom prst="rect">
            <a:avLst/>
          </a:prstGeom>
          <a:noFill/>
        </p:spPr>
        <p:txBody>
          <a:bodyPr vert="horz" wrap="none" lIns="0" tIns="0" rIns="0" bIns="0" rtlCol="0">
            <a:noAutofit/>
          </a:bodyPr>
          <a:lstStyle/>
          <a:p>
            <a:pPr algn="r"/>
            <a:r>
              <a:rPr kumimoji="1" lang="en-US" altLang="ja-JP" sz="1000" dirty="0"/>
              <a:t>5</a:t>
            </a:r>
            <a:endParaRPr kumimoji="1" lang="ja-JP" altLang="en-US" sz="1000" dirty="0"/>
          </a:p>
        </p:txBody>
      </p:sp>
      <p:sp>
        <p:nvSpPr>
          <p:cNvPr id="27" name="テキスト ボックス 26">
            <a:extLst>
              <a:ext uri="{FF2B5EF4-FFF2-40B4-BE49-F238E27FC236}">
                <a16:creationId xmlns:a16="http://schemas.microsoft.com/office/drawing/2014/main" id="{E6297305-E486-CAF4-4BD4-11656120935B}"/>
              </a:ext>
            </a:extLst>
          </p:cNvPr>
          <p:cNvSpPr txBox="1"/>
          <p:nvPr/>
        </p:nvSpPr>
        <p:spPr>
          <a:xfrm>
            <a:off x="551293" y="1429473"/>
            <a:ext cx="9680290" cy="526298"/>
          </a:xfrm>
          <a:prstGeom prst="rect">
            <a:avLst/>
          </a:prstGeom>
          <a:noFill/>
        </p:spPr>
        <p:txBody>
          <a:bodyPr wrap="square" lIns="0" tIns="0" rIns="0" bIns="0" rtlCol="0">
            <a:spAutoFit/>
          </a:bodyPr>
          <a:lstStyle/>
          <a:p>
            <a:pPr marL="1152000" indent="-1152000" algn="just">
              <a:lnSpc>
                <a:spcPct val="114000"/>
              </a:lnSpc>
              <a:tabLst>
                <a:tab pos="8693150" algn="ctr"/>
              </a:tabLst>
            </a:pPr>
            <a:r>
              <a:rPr kumimoji="1" lang="en-US" altLang="ja-JP" sz="1500" spc="30" dirty="0">
                <a:latin typeface="+mn-ea"/>
              </a:rPr>
              <a:t>〈</a:t>
            </a:r>
            <a:r>
              <a:rPr kumimoji="1" lang="ja-JP" altLang="en-US" sz="1500" spc="30" dirty="0">
                <a:latin typeface="+mn-ea"/>
              </a:rPr>
              <a:t>人生の出来事</a:t>
            </a:r>
            <a:r>
              <a:rPr kumimoji="1" lang="en-US" altLang="ja-JP" sz="1500" spc="-300" dirty="0">
                <a:latin typeface="+mn-ea"/>
              </a:rPr>
              <a:t>〉</a:t>
            </a:r>
            <a:r>
              <a:rPr kumimoji="1" lang="ja-JP" altLang="en-US" sz="1500" spc="-300" dirty="0">
                <a:latin typeface="+mn-ea"/>
              </a:rPr>
              <a:t>の</a:t>
            </a:r>
            <a:r>
              <a:rPr kumimoji="1" lang="ja-JP" altLang="en-US" sz="1500" spc="30" dirty="0">
                <a:latin typeface="+mn-ea"/>
              </a:rPr>
              <a:t>（例）を参考に、人生の出来事を□に入力し、年表の上に移動させましょう。次に、その</a:t>
            </a:r>
            <a:endParaRPr kumimoji="1" lang="en-US" altLang="ja-JP" sz="1500" spc="30" dirty="0">
              <a:latin typeface="+mn-ea"/>
            </a:endParaRPr>
          </a:p>
          <a:p>
            <a:pPr marL="1152000" indent="-1152000" algn="just">
              <a:lnSpc>
                <a:spcPct val="114000"/>
              </a:lnSpc>
              <a:tabLst>
                <a:tab pos="8693150" algn="ctr"/>
              </a:tabLst>
            </a:pPr>
            <a:r>
              <a:rPr kumimoji="1" lang="ja-JP" altLang="en-US" sz="1500" spc="30" dirty="0">
                <a:latin typeface="+mn-ea"/>
              </a:rPr>
              <a:t>人生の様々な</a:t>
            </a:r>
            <a:r>
              <a:rPr kumimoji="1" lang="ja-JP" altLang="en-US" sz="1500" dirty="0">
                <a:latin typeface="+mn-ea"/>
              </a:rPr>
              <a:t>出来事の中で、どのような税と関わることになるか考えてみましょう。</a:t>
            </a:r>
          </a:p>
        </p:txBody>
      </p:sp>
      <p:grpSp>
        <p:nvGrpSpPr>
          <p:cNvPr id="43" name="グループ化 42">
            <a:extLst>
              <a:ext uri="{FF2B5EF4-FFF2-40B4-BE49-F238E27FC236}">
                <a16:creationId xmlns:a16="http://schemas.microsoft.com/office/drawing/2014/main" id="{1D5210AA-FBF4-32EC-C9EB-F82B9E10B96C}"/>
              </a:ext>
            </a:extLst>
          </p:cNvPr>
          <p:cNvGrpSpPr/>
          <p:nvPr/>
        </p:nvGrpSpPr>
        <p:grpSpPr>
          <a:xfrm>
            <a:off x="734722" y="780003"/>
            <a:ext cx="6268751" cy="436323"/>
            <a:chOff x="686713" y="780003"/>
            <a:chExt cx="5032599" cy="436323"/>
          </a:xfrm>
        </p:grpSpPr>
        <p:sp>
          <p:nvSpPr>
            <p:cNvPr id="44" name="正方形/長方形 43">
              <a:extLst>
                <a:ext uri="{FF2B5EF4-FFF2-40B4-BE49-F238E27FC236}">
                  <a16:creationId xmlns:a16="http://schemas.microsoft.com/office/drawing/2014/main" id="{92F80D16-38AD-528D-58B1-3E2F2DFBC87F}"/>
                </a:ext>
              </a:extLst>
            </p:cNvPr>
            <p:cNvSpPr/>
            <p:nvPr/>
          </p:nvSpPr>
          <p:spPr>
            <a:xfrm>
              <a:off x="686713" y="780003"/>
              <a:ext cx="5032599" cy="328307"/>
            </a:xfrm>
            <a:prstGeom prst="rect">
              <a:avLst/>
            </a:prstGeom>
            <a:solidFill>
              <a:srgbClr val="00B9E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5" name="四角形: 角を丸くする 44">
              <a:extLst>
                <a:ext uri="{FF2B5EF4-FFF2-40B4-BE49-F238E27FC236}">
                  <a16:creationId xmlns:a16="http://schemas.microsoft.com/office/drawing/2014/main" id="{AD5B08B0-4E51-4E86-577C-1814759C7780}"/>
                </a:ext>
              </a:extLst>
            </p:cNvPr>
            <p:cNvSpPr/>
            <p:nvPr/>
          </p:nvSpPr>
          <p:spPr>
            <a:xfrm>
              <a:off x="686713" y="980568"/>
              <a:ext cx="5032599" cy="235758"/>
            </a:xfrm>
            <a:prstGeom prst="roundRect">
              <a:avLst>
                <a:gd name="adj" fmla="val 23985"/>
              </a:avLst>
            </a:prstGeom>
            <a:solidFill>
              <a:srgbClr val="00B9E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grpSp>
      <p:sp>
        <p:nvSpPr>
          <p:cNvPr id="46" name="テキスト ボックス 45">
            <a:extLst>
              <a:ext uri="{FF2B5EF4-FFF2-40B4-BE49-F238E27FC236}">
                <a16:creationId xmlns:a16="http://schemas.microsoft.com/office/drawing/2014/main" id="{A081B9DE-B47F-2CF2-8B3B-157BB886B59A}"/>
              </a:ext>
            </a:extLst>
          </p:cNvPr>
          <p:cNvSpPr txBox="1"/>
          <p:nvPr/>
        </p:nvSpPr>
        <p:spPr>
          <a:xfrm>
            <a:off x="865429" y="867234"/>
            <a:ext cx="1133742" cy="261860"/>
          </a:xfrm>
          <a:prstGeom prst="rect">
            <a:avLst/>
          </a:prstGeom>
          <a:noFill/>
        </p:spPr>
        <p:txBody>
          <a:bodyPr wrap="none" lIns="0" tIns="0" rIns="0" bIns="0" rtlCol="0">
            <a:noAutofit/>
          </a:bodyPr>
          <a:lstStyle/>
          <a:p>
            <a:r>
              <a:rPr kumimoji="1" lang="ja-JP" altLang="en-US" sz="2200" b="1" spc="100" dirty="0">
                <a:solidFill>
                  <a:schemeClr val="bg1"/>
                </a:solidFill>
                <a:latin typeface="+mj-ea"/>
                <a:ea typeface="+mj-ea"/>
              </a:rPr>
              <a:t>ワーク２</a:t>
            </a:r>
          </a:p>
        </p:txBody>
      </p:sp>
      <p:grpSp>
        <p:nvGrpSpPr>
          <p:cNvPr id="47" name="グループ化 46">
            <a:extLst>
              <a:ext uri="{FF2B5EF4-FFF2-40B4-BE49-F238E27FC236}">
                <a16:creationId xmlns:a16="http://schemas.microsoft.com/office/drawing/2014/main" id="{4FECFCC1-2E55-9C79-DC08-EF1FBBD2786A}"/>
              </a:ext>
            </a:extLst>
          </p:cNvPr>
          <p:cNvGrpSpPr/>
          <p:nvPr/>
        </p:nvGrpSpPr>
        <p:grpSpPr>
          <a:xfrm>
            <a:off x="2075720" y="903075"/>
            <a:ext cx="289987" cy="190178"/>
            <a:chOff x="2088098" y="914003"/>
            <a:chExt cx="289987" cy="190178"/>
          </a:xfrm>
          <a:solidFill>
            <a:schemeClr val="bg1"/>
          </a:solidFill>
        </p:grpSpPr>
        <p:sp>
          <p:nvSpPr>
            <p:cNvPr id="48" name="矢印: 山形 47">
              <a:extLst>
                <a:ext uri="{FF2B5EF4-FFF2-40B4-BE49-F238E27FC236}">
                  <a16:creationId xmlns:a16="http://schemas.microsoft.com/office/drawing/2014/main" id="{44C105E9-15D0-4017-C078-9AD41B7F95A9}"/>
                </a:ext>
              </a:extLst>
            </p:cNvPr>
            <p:cNvSpPr/>
            <p:nvPr/>
          </p:nvSpPr>
          <p:spPr>
            <a:xfrm>
              <a:off x="2088098" y="914003"/>
              <a:ext cx="91578" cy="190178"/>
            </a:xfrm>
            <a:prstGeom prst="chevr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sp>
          <p:nvSpPr>
            <p:cNvPr id="49" name="矢印: 山形 48">
              <a:extLst>
                <a:ext uri="{FF2B5EF4-FFF2-40B4-BE49-F238E27FC236}">
                  <a16:creationId xmlns:a16="http://schemas.microsoft.com/office/drawing/2014/main" id="{2778B457-ADA9-EF5B-A7E9-EEE190AE82F2}"/>
                </a:ext>
              </a:extLst>
            </p:cNvPr>
            <p:cNvSpPr/>
            <p:nvPr/>
          </p:nvSpPr>
          <p:spPr>
            <a:xfrm>
              <a:off x="2187303" y="914003"/>
              <a:ext cx="91578" cy="190178"/>
            </a:xfrm>
            <a:prstGeom prst="chevr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sp>
          <p:nvSpPr>
            <p:cNvPr id="50" name="矢印: 山形 49">
              <a:extLst>
                <a:ext uri="{FF2B5EF4-FFF2-40B4-BE49-F238E27FC236}">
                  <a16:creationId xmlns:a16="http://schemas.microsoft.com/office/drawing/2014/main" id="{D988A26C-7F9A-348C-AC49-13F678A08923}"/>
                </a:ext>
              </a:extLst>
            </p:cNvPr>
            <p:cNvSpPr/>
            <p:nvPr/>
          </p:nvSpPr>
          <p:spPr>
            <a:xfrm>
              <a:off x="2286507" y="914003"/>
              <a:ext cx="91578" cy="190178"/>
            </a:xfrm>
            <a:prstGeom prst="chevr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grpSp>
      <p:sp>
        <p:nvSpPr>
          <p:cNvPr id="51" name="テキスト ボックス 50">
            <a:extLst>
              <a:ext uri="{FF2B5EF4-FFF2-40B4-BE49-F238E27FC236}">
                <a16:creationId xmlns:a16="http://schemas.microsoft.com/office/drawing/2014/main" id="{180ED0D1-FEC9-EE28-F2E1-49573F1BCDC8}"/>
              </a:ext>
            </a:extLst>
          </p:cNvPr>
          <p:cNvSpPr txBox="1"/>
          <p:nvPr/>
        </p:nvSpPr>
        <p:spPr>
          <a:xfrm>
            <a:off x="2506090" y="867234"/>
            <a:ext cx="3093796" cy="261860"/>
          </a:xfrm>
          <a:prstGeom prst="rect">
            <a:avLst/>
          </a:prstGeom>
          <a:noFill/>
        </p:spPr>
        <p:txBody>
          <a:bodyPr wrap="none" lIns="0" tIns="0" rIns="0" bIns="0" rtlCol="0">
            <a:noAutofit/>
          </a:bodyPr>
          <a:lstStyle/>
          <a:p>
            <a:r>
              <a:rPr kumimoji="1" lang="ja-JP" altLang="en-US" sz="2200" b="1" dirty="0">
                <a:solidFill>
                  <a:schemeClr val="bg1"/>
                </a:solidFill>
                <a:latin typeface="+mj-ea"/>
                <a:ea typeface="+mj-ea"/>
              </a:rPr>
              <a:t>人生の様々な出来事と税の関わり</a:t>
            </a:r>
          </a:p>
        </p:txBody>
      </p:sp>
    </p:spTree>
    <p:extLst>
      <p:ext uri="{BB962C8B-B14F-4D97-AF65-F5344CB8AC3E}">
        <p14:creationId xmlns:p14="http://schemas.microsoft.com/office/powerpoint/2010/main" val="192579905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8" name="タイトル 207">
            <a:extLst>
              <a:ext uri="{FF2B5EF4-FFF2-40B4-BE49-F238E27FC236}">
                <a16:creationId xmlns:a16="http://schemas.microsoft.com/office/drawing/2014/main" id="{567F83EE-2DA8-967A-02F4-7CE79DCB0BDB}"/>
              </a:ext>
            </a:extLst>
          </p:cNvPr>
          <p:cNvSpPr>
            <a:spLocks noGrp="1"/>
          </p:cNvSpPr>
          <p:nvPr>
            <p:ph type="ctrTitle"/>
          </p:nvPr>
        </p:nvSpPr>
        <p:spPr/>
        <p:txBody>
          <a:bodyPr/>
          <a:lstStyle/>
          <a:p>
            <a:r>
              <a:rPr lang="ja-JP" altLang="en-US" dirty="0"/>
              <a:t>私たちの暮らしと税</a:t>
            </a:r>
          </a:p>
        </p:txBody>
      </p:sp>
      <p:sp>
        <p:nvSpPr>
          <p:cNvPr id="209" name="テキスト ボックス 208">
            <a:extLst>
              <a:ext uri="{FF2B5EF4-FFF2-40B4-BE49-F238E27FC236}">
                <a16:creationId xmlns:a16="http://schemas.microsoft.com/office/drawing/2014/main" id="{C5745B6A-328B-5732-CB87-867577711B5A}"/>
              </a:ext>
            </a:extLst>
          </p:cNvPr>
          <p:cNvSpPr txBox="1"/>
          <p:nvPr/>
        </p:nvSpPr>
        <p:spPr>
          <a:xfrm>
            <a:off x="387856" y="115182"/>
            <a:ext cx="222470" cy="307777"/>
          </a:xfrm>
          <a:prstGeom prst="rect">
            <a:avLst/>
          </a:prstGeom>
          <a:noFill/>
        </p:spPr>
        <p:txBody>
          <a:bodyPr wrap="none" lIns="0" tIns="0" rIns="0" bIns="0" rtlCol="0">
            <a:noAutofit/>
          </a:bodyPr>
          <a:lstStyle/>
          <a:p>
            <a:pPr algn="ctr"/>
            <a:r>
              <a:rPr kumimoji="1" lang="en-US" altLang="ja-JP" sz="2000" dirty="0">
                <a:latin typeface="+mj-lt"/>
                <a:ea typeface="+mj-ea"/>
              </a:rPr>
              <a:t>2</a:t>
            </a:r>
            <a:endParaRPr kumimoji="1" lang="ja-JP" altLang="en-US" sz="2000" dirty="0">
              <a:latin typeface="+mj-lt"/>
              <a:ea typeface="+mj-ea"/>
            </a:endParaRPr>
          </a:p>
        </p:txBody>
      </p:sp>
      <p:graphicFrame>
        <p:nvGraphicFramePr>
          <p:cNvPr id="3" name="表 6">
            <a:extLst>
              <a:ext uri="{FF2B5EF4-FFF2-40B4-BE49-F238E27FC236}">
                <a16:creationId xmlns:a16="http://schemas.microsoft.com/office/drawing/2014/main" id="{23F9FB26-F9EF-2FBD-56B2-C33A091C619F}"/>
              </a:ext>
            </a:extLst>
          </p:cNvPr>
          <p:cNvGraphicFramePr>
            <a:graphicFrameLocks noGrp="1"/>
          </p:cNvGraphicFramePr>
          <p:nvPr>
            <p:extLst>
              <p:ext uri="{D42A27DB-BD31-4B8C-83A1-F6EECF244321}">
                <p14:modId xmlns:p14="http://schemas.microsoft.com/office/powerpoint/2010/main" val="2316417586"/>
              </p:ext>
            </p:extLst>
          </p:nvPr>
        </p:nvGraphicFramePr>
        <p:xfrm>
          <a:off x="374377" y="1120971"/>
          <a:ext cx="4860000" cy="2988000"/>
        </p:xfrm>
        <a:graphic>
          <a:graphicData uri="http://schemas.openxmlformats.org/drawingml/2006/table">
            <a:tbl>
              <a:tblPr firstRow="1" bandRow="1">
                <a:tableStyleId>{5C22544A-7EE6-4342-B048-85BDC9FD1C3A}</a:tableStyleId>
              </a:tblPr>
              <a:tblGrid>
                <a:gridCol w="4860000">
                  <a:extLst>
                    <a:ext uri="{9D8B030D-6E8A-4147-A177-3AD203B41FA5}">
                      <a16:colId xmlns:a16="http://schemas.microsoft.com/office/drawing/2014/main" val="1089301657"/>
                    </a:ext>
                  </a:extLst>
                </a:gridCol>
              </a:tblGrid>
              <a:tr h="612000">
                <a:tc>
                  <a:txBody>
                    <a:bodyPr/>
                    <a:lstStyle/>
                    <a:p>
                      <a:pPr algn="ctr"/>
                      <a:r>
                        <a:rPr kumimoji="1" lang="ja-JP" altLang="en-US" sz="1400" b="1" dirty="0">
                          <a:solidFill>
                            <a:schemeClr val="bg1"/>
                          </a:solidFill>
                        </a:rPr>
                        <a:t>直　接　税</a:t>
                      </a:r>
                    </a:p>
                    <a:p>
                      <a:pPr algn="ctr"/>
                      <a:r>
                        <a:rPr kumimoji="1" lang="ja-JP" altLang="en-US" sz="1400" b="0" dirty="0">
                          <a:solidFill>
                            <a:schemeClr val="bg1"/>
                          </a:solidFill>
                        </a:rPr>
                        <a:t>［税金を納める人と負担する人が同一の税金］</a:t>
                      </a:r>
                    </a:p>
                  </a:txBody>
                  <a:tcPr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005BAC"/>
                    </a:solidFill>
                  </a:tcPr>
                </a:tc>
                <a:extLst>
                  <a:ext uri="{0D108BD9-81ED-4DB2-BD59-A6C34878D82A}">
                    <a16:rowId xmlns:a16="http://schemas.microsoft.com/office/drawing/2014/main" val="4113199644"/>
                  </a:ext>
                </a:extLst>
              </a:tr>
              <a:tr h="396000">
                <a:tc>
                  <a:txBody>
                    <a:bodyPr/>
                    <a:lstStyle/>
                    <a:p>
                      <a:pPr algn="ctr"/>
                      <a:r>
                        <a:rPr kumimoji="1" lang="ja-JP" altLang="en-US" sz="1400" b="1" dirty="0">
                          <a:solidFill>
                            <a:schemeClr val="tx1"/>
                          </a:solidFill>
                        </a:rPr>
                        <a:t>国税</a:t>
                      </a:r>
                    </a:p>
                  </a:txBody>
                  <a:tcPr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FFE9A9"/>
                    </a:solidFill>
                  </a:tcPr>
                </a:tc>
                <a:extLst>
                  <a:ext uri="{0D108BD9-81ED-4DB2-BD59-A6C34878D82A}">
                    <a16:rowId xmlns:a16="http://schemas.microsoft.com/office/drawing/2014/main" val="3701837787"/>
                  </a:ext>
                </a:extLst>
              </a:tr>
              <a:tr h="396000">
                <a:tc>
                  <a:txBody>
                    <a:bodyPr/>
                    <a:lstStyle/>
                    <a:p>
                      <a:pPr algn="ctr"/>
                      <a:r>
                        <a:rPr kumimoji="1" lang="ja-JP" altLang="en-US" sz="1400" b="0" dirty="0">
                          <a:solidFill>
                            <a:schemeClr val="tx1"/>
                          </a:solidFill>
                        </a:rPr>
                        <a:t>所得税・法人税・相続税・贈与税</a:t>
                      </a:r>
                    </a:p>
                  </a:txBody>
                  <a:tcPr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379942768"/>
                  </a:ext>
                </a:extLst>
              </a:tr>
              <a:tr h="396000">
                <a:tc>
                  <a:txBody>
                    <a:bodyPr/>
                    <a:lstStyle/>
                    <a:p>
                      <a:pPr algn="ctr"/>
                      <a:r>
                        <a:rPr kumimoji="1" lang="zh-CN" altLang="en-US" sz="1400" b="1" dirty="0">
                          <a:solidFill>
                            <a:schemeClr val="tx1"/>
                          </a:solidFill>
                        </a:rPr>
                        <a:t>地方税（道府県税）</a:t>
                      </a:r>
                      <a:endParaRPr kumimoji="1" lang="ja-JP" altLang="en-US" sz="1400" b="1" dirty="0">
                        <a:solidFill>
                          <a:schemeClr val="tx1"/>
                        </a:solidFill>
                      </a:endParaRPr>
                    </a:p>
                  </a:txBody>
                  <a:tcPr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BEDFC2"/>
                    </a:solidFill>
                  </a:tcPr>
                </a:tc>
                <a:extLst>
                  <a:ext uri="{0D108BD9-81ED-4DB2-BD59-A6C34878D82A}">
                    <a16:rowId xmlns:a16="http://schemas.microsoft.com/office/drawing/2014/main" val="3048843961"/>
                  </a:ext>
                </a:extLst>
              </a:tr>
              <a:tr h="396000">
                <a:tc>
                  <a:txBody>
                    <a:bodyPr/>
                    <a:lstStyle/>
                    <a:p>
                      <a:pPr algn="ctr"/>
                      <a:r>
                        <a:rPr kumimoji="1" lang="ja-JP" altLang="en-US" sz="1400" b="0" dirty="0">
                          <a:solidFill>
                            <a:schemeClr val="tx1"/>
                          </a:solidFill>
                        </a:rPr>
                        <a:t>道府県民税・事業税・自動車税（種別割）</a:t>
                      </a:r>
                    </a:p>
                  </a:txBody>
                  <a:tcPr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579191139"/>
                  </a:ext>
                </a:extLst>
              </a:tr>
              <a:tr h="396000">
                <a:tc>
                  <a:txBody>
                    <a:bodyPr/>
                    <a:lstStyle/>
                    <a:p>
                      <a:pPr algn="ctr"/>
                      <a:r>
                        <a:rPr kumimoji="1" lang="zh-CN" altLang="en-US" sz="1400" b="1" dirty="0">
                          <a:solidFill>
                            <a:schemeClr val="tx1"/>
                          </a:solidFill>
                        </a:rPr>
                        <a:t>地方税（市町村税）</a:t>
                      </a:r>
                      <a:endParaRPr kumimoji="1" lang="ja-JP" altLang="en-US" sz="1400" b="1" dirty="0">
                        <a:solidFill>
                          <a:schemeClr val="tx1"/>
                        </a:solidFill>
                      </a:endParaRPr>
                    </a:p>
                  </a:txBody>
                  <a:tcPr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BBCCE9"/>
                    </a:solidFill>
                  </a:tcPr>
                </a:tc>
                <a:extLst>
                  <a:ext uri="{0D108BD9-81ED-4DB2-BD59-A6C34878D82A}">
                    <a16:rowId xmlns:a16="http://schemas.microsoft.com/office/drawing/2014/main" val="2847442179"/>
                  </a:ext>
                </a:extLst>
              </a:tr>
              <a:tr h="396000">
                <a:tc>
                  <a:txBody>
                    <a:bodyPr/>
                    <a:lstStyle/>
                    <a:p>
                      <a:pPr algn="ctr"/>
                      <a:r>
                        <a:rPr kumimoji="1" lang="ja-JP" altLang="en-US" sz="1400" b="0" dirty="0">
                          <a:solidFill>
                            <a:schemeClr val="tx1"/>
                          </a:solidFill>
                        </a:rPr>
                        <a:t>市町村民税・固定資産税</a:t>
                      </a:r>
                    </a:p>
                  </a:txBody>
                  <a:tcPr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6350844"/>
                  </a:ext>
                </a:extLst>
              </a:tr>
            </a:tbl>
          </a:graphicData>
        </a:graphic>
      </p:graphicFrame>
      <p:sp>
        <p:nvSpPr>
          <p:cNvPr id="4" name="テキスト ボックス 3">
            <a:extLst>
              <a:ext uri="{FF2B5EF4-FFF2-40B4-BE49-F238E27FC236}">
                <a16:creationId xmlns:a16="http://schemas.microsoft.com/office/drawing/2014/main" id="{F5D1486C-73DE-E619-CDB0-CA678941D264}"/>
              </a:ext>
            </a:extLst>
          </p:cNvPr>
          <p:cNvSpPr txBox="1"/>
          <p:nvPr/>
        </p:nvSpPr>
        <p:spPr>
          <a:xfrm>
            <a:off x="235172" y="789408"/>
            <a:ext cx="3851368" cy="276999"/>
          </a:xfrm>
          <a:prstGeom prst="rect">
            <a:avLst/>
          </a:prstGeom>
          <a:noFill/>
        </p:spPr>
        <p:txBody>
          <a:bodyPr wrap="square" lIns="0" tIns="0" rIns="0" bIns="0" rtlCol="0">
            <a:spAutoFit/>
          </a:bodyPr>
          <a:lstStyle/>
          <a:p>
            <a:pPr>
              <a:spcAft>
                <a:spcPts val="200"/>
              </a:spcAft>
              <a:tabLst>
                <a:tab pos="8693150" algn="ctr"/>
              </a:tabLst>
            </a:pPr>
            <a:r>
              <a:rPr kumimoji="1" lang="en-US" altLang="ja-JP" b="1" dirty="0">
                <a:latin typeface="+mj-ea"/>
                <a:ea typeface="+mj-ea"/>
              </a:rPr>
              <a:t>〈</a:t>
            </a:r>
            <a:r>
              <a:rPr kumimoji="1" lang="ja-JP" altLang="en-US" b="1" dirty="0">
                <a:latin typeface="+mj-ea"/>
                <a:ea typeface="+mj-ea"/>
              </a:rPr>
              <a:t>税金の種</a:t>
            </a:r>
            <a:r>
              <a:rPr kumimoji="1" lang="ja-JP" altLang="en-US" b="1" spc="-300" dirty="0">
                <a:latin typeface="+mj-ea"/>
                <a:ea typeface="+mj-ea"/>
              </a:rPr>
              <a:t>類</a:t>
            </a:r>
            <a:r>
              <a:rPr kumimoji="1" lang="ja-JP" altLang="en-US" b="1" dirty="0">
                <a:latin typeface="+mj-ea"/>
                <a:ea typeface="+mj-ea"/>
              </a:rPr>
              <a:t>（主なもの</a:t>
            </a:r>
            <a:r>
              <a:rPr kumimoji="1" lang="ja-JP" altLang="en-US" b="1" spc="-600" dirty="0">
                <a:latin typeface="+mj-ea"/>
                <a:ea typeface="+mj-ea"/>
              </a:rPr>
              <a:t>）</a:t>
            </a:r>
            <a:r>
              <a:rPr kumimoji="1" lang="en-US" altLang="ja-JP" b="1" dirty="0">
                <a:latin typeface="+mj-ea"/>
                <a:ea typeface="+mj-ea"/>
              </a:rPr>
              <a:t>〉</a:t>
            </a:r>
            <a:endParaRPr kumimoji="1" lang="ja-JP" altLang="en-US" b="1" dirty="0">
              <a:latin typeface="+mj-ea"/>
              <a:ea typeface="+mj-ea"/>
            </a:endParaRPr>
          </a:p>
        </p:txBody>
      </p:sp>
      <p:graphicFrame>
        <p:nvGraphicFramePr>
          <p:cNvPr id="5" name="表 6">
            <a:extLst>
              <a:ext uri="{FF2B5EF4-FFF2-40B4-BE49-F238E27FC236}">
                <a16:creationId xmlns:a16="http://schemas.microsoft.com/office/drawing/2014/main" id="{D61134DC-C89F-CB4C-4608-D1407A177513}"/>
              </a:ext>
            </a:extLst>
          </p:cNvPr>
          <p:cNvGraphicFramePr>
            <a:graphicFrameLocks noGrp="1"/>
          </p:cNvGraphicFramePr>
          <p:nvPr>
            <p:extLst>
              <p:ext uri="{D42A27DB-BD31-4B8C-83A1-F6EECF244321}">
                <p14:modId xmlns:p14="http://schemas.microsoft.com/office/powerpoint/2010/main" val="2255541875"/>
              </p:ext>
            </p:extLst>
          </p:nvPr>
        </p:nvGraphicFramePr>
        <p:xfrm>
          <a:off x="5460439" y="1120971"/>
          <a:ext cx="4860000" cy="2988000"/>
        </p:xfrm>
        <a:graphic>
          <a:graphicData uri="http://schemas.openxmlformats.org/drawingml/2006/table">
            <a:tbl>
              <a:tblPr firstRow="1" bandRow="1">
                <a:tableStyleId>{5C22544A-7EE6-4342-B048-85BDC9FD1C3A}</a:tableStyleId>
              </a:tblPr>
              <a:tblGrid>
                <a:gridCol w="4860000">
                  <a:extLst>
                    <a:ext uri="{9D8B030D-6E8A-4147-A177-3AD203B41FA5}">
                      <a16:colId xmlns:a16="http://schemas.microsoft.com/office/drawing/2014/main" val="1089301657"/>
                    </a:ext>
                  </a:extLst>
                </a:gridCol>
              </a:tblGrid>
              <a:tr h="612000">
                <a:tc>
                  <a:txBody>
                    <a:bodyPr/>
                    <a:lstStyle/>
                    <a:p>
                      <a:pPr algn="ctr"/>
                      <a:r>
                        <a:rPr kumimoji="1" lang="ja-JP" altLang="en-US" sz="1400" b="1" dirty="0">
                          <a:solidFill>
                            <a:schemeClr val="bg1"/>
                          </a:solidFill>
                        </a:rPr>
                        <a:t>間　接　税</a:t>
                      </a:r>
                    </a:p>
                    <a:p>
                      <a:pPr algn="ctr"/>
                      <a:r>
                        <a:rPr kumimoji="1" lang="ja-JP" altLang="en-US" sz="1400" b="0" dirty="0">
                          <a:solidFill>
                            <a:schemeClr val="bg1"/>
                          </a:solidFill>
                        </a:rPr>
                        <a:t>［税金を納める人と負担する人が異なる税金］</a:t>
                      </a:r>
                    </a:p>
                  </a:txBody>
                  <a:tcPr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6FBA2C"/>
                    </a:solidFill>
                  </a:tcPr>
                </a:tc>
                <a:extLst>
                  <a:ext uri="{0D108BD9-81ED-4DB2-BD59-A6C34878D82A}">
                    <a16:rowId xmlns:a16="http://schemas.microsoft.com/office/drawing/2014/main" val="4113199644"/>
                  </a:ext>
                </a:extLst>
              </a:tr>
              <a:tr h="396000">
                <a:tc>
                  <a:txBody>
                    <a:bodyPr/>
                    <a:lstStyle/>
                    <a:p>
                      <a:pPr algn="ctr"/>
                      <a:r>
                        <a:rPr kumimoji="1" lang="ja-JP" altLang="en-US" sz="1400" b="1" dirty="0">
                          <a:solidFill>
                            <a:schemeClr val="tx1"/>
                          </a:solidFill>
                        </a:rPr>
                        <a:t>国税</a:t>
                      </a:r>
                    </a:p>
                  </a:txBody>
                  <a:tcPr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FFE9A9"/>
                    </a:solidFill>
                  </a:tcPr>
                </a:tc>
                <a:extLst>
                  <a:ext uri="{0D108BD9-81ED-4DB2-BD59-A6C34878D82A}">
                    <a16:rowId xmlns:a16="http://schemas.microsoft.com/office/drawing/2014/main" val="3701837787"/>
                  </a:ext>
                </a:extLst>
              </a:tr>
              <a:tr h="396000">
                <a:tc>
                  <a:txBody>
                    <a:bodyPr/>
                    <a:lstStyle/>
                    <a:p>
                      <a:pPr algn="ctr"/>
                      <a:r>
                        <a:rPr kumimoji="1" lang="ja-JP" altLang="en-US" sz="1400" b="0" dirty="0">
                          <a:solidFill>
                            <a:schemeClr val="tx1"/>
                          </a:solidFill>
                        </a:rPr>
                        <a:t>消費税・酒税・たばこ税・関税</a:t>
                      </a:r>
                    </a:p>
                  </a:txBody>
                  <a:tcPr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379942768"/>
                  </a:ext>
                </a:extLst>
              </a:tr>
              <a:tr h="396000">
                <a:tc>
                  <a:txBody>
                    <a:bodyPr/>
                    <a:lstStyle/>
                    <a:p>
                      <a:pPr algn="ctr"/>
                      <a:r>
                        <a:rPr kumimoji="1" lang="zh-CN" altLang="en-US" sz="1400" b="1" dirty="0">
                          <a:solidFill>
                            <a:schemeClr val="tx1"/>
                          </a:solidFill>
                        </a:rPr>
                        <a:t>地方税（道府県税）</a:t>
                      </a:r>
                    </a:p>
                  </a:txBody>
                  <a:tcPr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BEDFC2"/>
                    </a:solidFill>
                  </a:tcPr>
                </a:tc>
                <a:extLst>
                  <a:ext uri="{0D108BD9-81ED-4DB2-BD59-A6C34878D82A}">
                    <a16:rowId xmlns:a16="http://schemas.microsoft.com/office/drawing/2014/main" val="3048843961"/>
                  </a:ext>
                </a:extLst>
              </a:tr>
              <a:tr h="396000">
                <a:tc>
                  <a:txBody>
                    <a:bodyPr/>
                    <a:lstStyle/>
                    <a:p>
                      <a:pPr algn="ctr"/>
                      <a:r>
                        <a:rPr kumimoji="1" lang="ja-JP" altLang="en-US" sz="1400" b="0" dirty="0">
                          <a:solidFill>
                            <a:schemeClr val="tx1"/>
                          </a:solidFill>
                        </a:rPr>
                        <a:t>地方消費税・道府県たばこ税・ゴルフ場利用税</a:t>
                      </a:r>
                    </a:p>
                  </a:txBody>
                  <a:tcPr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579191139"/>
                  </a:ext>
                </a:extLst>
              </a:tr>
              <a:tr h="396000">
                <a:tc>
                  <a:txBody>
                    <a:bodyPr/>
                    <a:lstStyle/>
                    <a:p>
                      <a:pPr algn="ctr"/>
                      <a:r>
                        <a:rPr kumimoji="1" lang="zh-CN" altLang="en-US" sz="1400" b="1" dirty="0">
                          <a:solidFill>
                            <a:schemeClr val="tx1"/>
                          </a:solidFill>
                        </a:rPr>
                        <a:t>地方税（市町村税）</a:t>
                      </a:r>
                    </a:p>
                  </a:txBody>
                  <a:tcPr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BBCCE9"/>
                    </a:solidFill>
                  </a:tcPr>
                </a:tc>
                <a:extLst>
                  <a:ext uri="{0D108BD9-81ED-4DB2-BD59-A6C34878D82A}">
                    <a16:rowId xmlns:a16="http://schemas.microsoft.com/office/drawing/2014/main" val="2847442179"/>
                  </a:ext>
                </a:extLst>
              </a:tr>
              <a:tr h="396000">
                <a:tc>
                  <a:txBody>
                    <a:bodyPr/>
                    <a:lstStyle/>
                    <a:p>
                      <a:pPr algn="ctr"/>
                      <a:r>
                        <a:rPr kumimoji="1" lang="ja-JP" altLang="en-US" sz="1400" b="0" dirty="0">
                          <a:solidFill>
                            <a:schemeClr val="tx1"/>
                          </a:solidFill>
                        </a:rPr>
                        <a:t>市町村たばこ税・入湯税</a:t>
                      </a:r>
                    </a:p>
                  </a:txBody>
                  <a:tcPr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6350844"/>
                  </a:ext>
                </a:extLst>
              </a:tr>
            </a:tbl>
          </a:graphicData>
        </a:graphic>
      </p:graphicFrame>
      <p:sp>
        <p:nvSpPr>
          <p:cNvPr id="6" name="テキスト ボックス 5">
            <a:extLst>
              <a:ext uri="{FF2B5EF4-FFF2-40B4-BE49-F238E27FC236}">
                <a16:creationId xmlns:a16="http://schemas.microsoft.com/office/drawing/2014/main" id="{47A8B458-1E80-5111-52B6-4E967B3AC60C}"/>
              </a:ext>
            </a:extLst>
          </p:cNvPr>
          <p:cNvSpPr txBox="1"/>
          <p:nvPr/>
        </p:nvSpPr>
        <p:spPr>
          <a:xfrm>
            <a:off x="8839199" y="891429"/>
            <a:ext cx="1549305" cy="169277"/>
          </a:xfrm>
          <a:prstGeom prst="rect">
            <a:avLst/>
          </a:prstGeom>
          <a:noFill/>
        </p:spPr>
        <p:txBody>
          <a:bodyPr wrap="square" lIns="0" tIns="0" rIns="0" bIns="0" rtlCol="0">
            <a:spAutoFit/>
          </a:bodyPr>
          <a:lstStyle/>
          <a:p>
            <a:pPr algn="r">
              <a:spcAft>
                <a:spcPts val="200"/>
              </a:spcAft>
              <a:tabLst>
                <a:tab pos="8693150" algn="ctr"/>
              </a:tabLst>
            </a:pPr>
            <a:r>
              <a:rPr kumimoji="1" lang="zh-TW" altLang="en-US" sz="1100" dirty="0">
                <a:latin typeface="+mn-ea"/>
              </a:rPr>
              <a:t>（令和</a:t>
            </a:r>
            <a:r>
              <a:rPr kumimoji="1" lang="ja-JP" altLang="en-US" sz="1100" dirty="0">
                <a:latin typeface="+mn-ea"/>
              </a:rPr>
              <a:t>６</a:t>
            </a:r>
            <a:r>
              <a:rPr kumimoji="1" lang="zh-TW" altLang="en-US" sz="1100" dirty="0">
                <a:latin typeface="+mn-ea"/>
              </a:rPr>
              <a:t>年</a:t>
            </a:r>
            <a:r>
              <a:rPr kumimoji="1" lang="en-US" altLang="zh-TW" sz="1100" dirty="0">
                <a:latin typeface="+mn-ea"/>
              </a:rPr>
              <a:t>4</a:t>
            </a:r>
            <a:r>
              <a:rPr kumimoji="1" lang="zh-TW" altLang="en-US" sz="1100" dirty="0">
                <a:latin typeface="+mn-ea"/>
              </a:rPr>
              <a:t>月現在）</a:t>
            </a:r>
            <a:endParaRPr kumimoji="1" lang="ja-JP" altLang="en-US" sz="1100" dirty="0">
              <a:latin typeface="+mn-ea"/>
            </a:endParaRPr>
          </a:p>
        </p:txBody>
      </p:sp>
      <p:sp>
        <p:nvSpPr>
          <p:cNvPr id="7" name="テキスト ボックス 6">
            <a:extLst>
              <a:ext uri="{FF2B5EF4-FFF2-40B4-BE49-F238E27FC236}">
                <a16:creationId xmlns:a16="http://schemas.microsoft.com/office/drawing/2014/main" id="{1E769486-EF0F-E2CF-4D6D-B7E8F6318202}"/>
              </a:ext>
            </a:extLst>
          </p:cNvPr>
          <p:cNvSpPr txBox="1"/>
          <p:nvPr/>
        </p:nvSpPr>
        <p:spPr>
          <a:xfrm>
            <a:off x="374377" y="4224915"/>
            <a:ext cx="9982508" cy="230832"/>
          </a:xfrm>
          <a:prstGeom prst="rect">
            <a:avLst/>
          </a:prstGeom>
          <a:noFill/>
        </p:spPr>
        <p:txBody>
          <a:bodyPr wrap="square" lIns="0" tIns="0" rIns="0" bIns="0" rtlCol="0">
            <a:spAutoFit/>
          </a:bodyPr>
          <a:lstStyle/>
          <a:p>
            <a:pPr>
              <a:spcAft>
                <a:spcPts val="200"/>
              </a:spcAft>
              <a:tabLst>
                <a:tab pos="8693150" algn="ctr"/>
              </a:tabLst>
            </a:pPr>
            <a:r>
              <a:rPr kumimoji="1" lang="ja-JP" altLang="en-US" sz="1500" dirty="0">
                <a:latin typeface="+mn-ea"/>
              </a:rPr>
              <a:t>〇 現在、日本には</a:t>
            </a:r>
            <a:r>
              <a:rPr kumimoji="1" lang="en-US" altLang="ja-JP" sz="1500" dirty="0">
                <a:latin typeface="+mn-ea"/>
              </a:rPr>
              <a:t>〈</a:t>
            </a:r>
            <a:r>
              <a:rPr kumimoji="1" lang="ja-JP" altLang="en-US" sz="1500" dirty="0">
                <a:latin typeface="+mn-ea"/>
              </a:rPr>
              <a:t>税金の種類（主なもの</a:t>
            </a:r>
            <a:r>
              <a:rPr kumimoji="1" lang="ja-JP" altLang="en-US" sz="1500" spc="-300" dirty="0">
                <a:latin typeface="+mn-ea"/>
              </a:rPr>
              <a:t>）</a:t>
            </a:r>
            <a:r>
              <a:rPr kumimoji="1" lang="en-US" altLang="ja-JP" sz="1500" dirty="0">
                <a:latin typeface="+mn-ea"/>
              </a:rPr>
              <a:t>〉</a:t>
            </a:r>
            <a:r>
              <a:rPr kumimoji="1" lang="ja-JP" altLang="en-US" sz="1500" dirty="0">
                <a:latin typeface="+mn-ea"/>
              </a:rPr>
              <a:t>に記載されている税金をはじめ、約</a:t>
            </a:r>
            <a:r>
              <a:rPr kumimoji="1" lang="en-US" altLang="ja-JP" sz="1500" dirty="0">
                <a:latin typeface="+mn-ea"/>
              </a:rPr>
              <a:t>50</a:t>
            </a:r>
            <a:r>
              <a:rPr kumimoji="1" lang="ja-JP" altLang="en-US" sz="1500" dirty="0">
                <a:latin typeface="+mn-ea"/>
              </a:rPr>
              <a:t>種類の税金があります。</a:t>
            </a:r>
            <a:endParaRPr kumimoji="1" lang="en-US" altLang="ja-JP" sz="1500" spc="-50" dirty="0">
              <a:latin typeface="+mn-ea"/>
            </a:endParaRPr>
          </a:p>
        </p:txBody>
      </p:sp>
      <p:sp>
        <p:nvSpPr>
          <p:cNvPr id="9" name="テキスト ボックス 8">
            <a:extLst>
              <a:ext uri="{FF2B5EF4-FFF2-40B4-BE49-F238E27FC236}">
                <a16:creationId xmlns:a16="http://schemas.microsoft.com/office/drawing/2014/main" id="{CA948591-C260-6150-7370-10E43A12F686}"/>
              </a:ext>
            </a:extLst>
          </p:cNvPr>
          <p:cNvSpPr txBox="1"/>
          <p:nvPr/>
        </p:nvSpPr>
        <p:spPr>
          <a:xfrm>
            <a:off x="10185641" y="7205663"/>
            <a:ext cx="134798" cy="153888"/>
          </a:xfrm>
          <a:prstGeom prst="rect">
            <a:avLst/>
          </a:prstGeom>
          <a:noFill/>
        </p:spPr>
        <p:txBody>
          <a:bodyPr vert="horz" wrap="none" lIns="0" tIns="0" rIns="0" bIns="0" rtlCol="0">
            <a:noAutofit/>
          </a:bodyPr>
          <a:lstStyle/>
          <a:p>
            <a:pPr algn="r"/>
            <a:r>
              <a:rPr kumimoji="1" lang="en-US" altLang="ja-JP" sz="1000" dirty="0"/>
              <a:t>6</a:t>
            </a:r>
            <a:endParaRPr kumimoji="1" lang="ja-JP" altLang="en-US" sz="1000" dirty="0"/>
          </a:p>
        </p:txBody>
      </p:sp>
      <p:graphicFrame>
        <p:nvGraphicFramePr>
          <p:cNvPr id="2" name="表 1"/>
          <p:cNvGraphicFramePr>
            <a:graphicFrameLocks noGrp="1"/>
          </p:cNvGraphicFramePr>
          <p:nvPr>
            <p:extLst>
              <p:ext uri="{D42A27DB-BD31-4B8C-83A1-F6EECF244321}">
                <p14:modId xmlns:p14="http://schemas.microsoft.com/office/powerpoint/2010/main" val="2777159155"/>
              </p:ext>
            </p:extLst>
          </p:nvPr>
        </p:nvGraphicFramePr>
        <p:xfrm>
          <a:off x="365125" y="5022368"/>
          <a:ext cx="9955314" cy="1726413"/>
        </p:xfrm>
        <a:graphic>
          <a:graphicData uri="http://schemas.openxmlformats.org/drawingml/2006/table">
            <a:tbl>
              <a:tblPr firstRow="1" bandRow="1">
                <a:tableStyleId>{5C22544A-7EE6-4342-B048-85BDC9FD1C3A}</a:tableStyleId>
              </a:tblPr>
              <a:tblGrid>
                <a:gridCol w="1756538">
                  <a:extLst>
                    <a:ext uri="{9D8B030D-6E8A-4147-A177-3AD203B41FA5}">
                      <a16:colId xmlns:a16="http://schemas.microsoft.com/office/drawing/2014/main" val="20000"/>
                    </a:ext>
                  </a:extLst>
                </a:gridCol>
                <a:gridCol w="8198776">
                  <a:extLst>
                    <a:ext uri="{9D8B030D-6E8A-4147-A177-3AD203B41FA5}">
                      <a16:colId xmlns:a16="http://schemas.microsoft.com/office/drawing/2014/main" val="20001"/>
                    </a:ext>
                  </a:extLst>
                </a:gridCol>
              </a:tblGrid>
              <a:tr h="575471">
                <a:tc>
                  <a:txBody>
                    <a:bodyPr/>
                    <a:lstStyle/>
                    <a:p>
                      <a:endParaRPr kumimoji="1" lang="ja-JP" altLang="en-US" sz="1400" dirty="0"/>
                    </a:p>
                  </a:txBody>
                  <a:tcPr marT="36000" marB="0" anchor="ctr">
                    <a:lnL w="6350"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B8DCDE"/>
                    </a:solidFill>
                  </a:tcPr>
                </a:tc>
                <a:tc>
                  <a:txBody>
                    <a:bodyPr/>
                    <a:lstStyle/>
                    <a:p>
                      <a:pPr algn="ctr"/>
                      <a:r>
                        <a:rPr kumimoji="1" lang="ja-JP" altLang="en-US" sz="1400" dirty="0">
                          <a:solidFill>
                            <a:schemeClr val="tx1"/>
                          </a:solidFill>
                        </a:rPr>
                        <a:t>内　　　容</a:t>
                      </a:r>
                    </a:p>
                  </a:txBody>
                  <a:tcPr marT="36000" marB="0" anchor="ctr">
                    <a:lnL w="3175"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B8DCDE"/>
                    </a:solidFill>
                  </a:tcPr>
                </a:tc>
                <a:extLst>
                  <a:ext uri="{0D108BD9-81ED-4DB2-BD59-A6C34878D82A}">
                    <a16:rowId xmlns:a16="http://schemas.microsoft.com/office/drawing/2014/main" val="10000"/>
                  </a:ext>
                </a:extLst>
              </a:tr>
              <a:tr h="575471">
                <a:tc>
                  <a:txBody>
                    <a:bodyPr/>
                    <a:lstStyle/>
                    <a:p>
                      <a:pPr algn="ctr"/>
                      <a:r>
                        <a:rPr kumimoji="1" lang="ja-JP" altLang="en-US" sz="1400" b="1" dirty="0">
                          <a:solidFill>
                            <a:schemeClr val="bg1"/>
                          </a:solidFill>
                        </a:rPr>
                        <a:t>申告納税方式</a:t>
                      </a:r>
                    </a:p>
                  </a:txBody>
                  <a:tcPr marT="36000" marB="0" anchor="ctr">
                    <a:lnL w="6350"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bg1"/>
                      </a:solidFill>
                      <a:prstDash val="solid"/>
                      <a:round/>
                      <a:headEnd type="none" w="med" len="med"/>
                      <a:tailEnd type="none" w="med" len="med"/>
                    </a:lnB>
                    <a:solidFill>
                      <a:srgbClr val="0FB183"/>
                    </a:solidFill>
                  </a:tcPr>
                </a:tc>
                <a:tc>
                  <a:txBody>
                    <a:bodyPr/>
                    <a:lstStyle/>
                    <a:p>
                      <a:r>
                        <a:rPr kumimoji="1" lang="ja-JP" altLang="en-US" sz="1400" b="0" i="0" kern="1200" spc="30" baseline="0" dirty="0">
                          <a:solidFill>
                            <a:schemeClr val="dk1"/>
                          </a:solidFill>
                          <a:effectLst/>
                          <a:latin typeface="+mn-lt"/>
                          <a:ea typeface="+mn-ea"/>
                          <a:cs typeface="+mn-cs"/>
                        </a:rPr>
                        <a:t>納税者が自ら所得などの申告を行うことにより税額を確定させ、この確定した税額を納税者が自ら</a:t>
                      </a:r>
                      <a:r>
                        <a:rPr kumimoji="1" lang="ja-JP" altLang="en-US" sz="1400" b="0" i="0" kern="1200" dirty="0">
                          <a:solidFill>
                            <a:schemeClr val="dk1"/>
                          </a:solidFill>
                          <a:effectLst/>
                          <a:latin typeface="+mn-lt"/>
                          <a:ea typeface="+mn-ea"/>
                          <a:cs typeface="+mn-cs"/>
                        </a:rPr>
                        <a:t>納税する（例：所得税・法人税）</a:t>
                      </a:r>
                      <a:endParaRPr kumimoji="1" lang="ja-JP" altLang="en-US" sz="1400" dirty="0"/>
                    </a:p>
                  </a:txBody>
                  <a:tcPr marT="36000" marB="0" anchor="ctr">
                    <a:lnL w="3175"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1"/>
                  </a:ext>
                </a:extLst>
              </a:tr>
              <a:tr h="575471">
                <a:tc>
                  <a:txBody>
                    <a:bodyPr/>
                    <a:lstStyle/>
                    <a:p>
                      <a:pPr algn="ctr"/>
                      <a:r>
                        <a:rPr kumimoji="1" lang="ja-JP" altLang="en-US" sz="1400" b="1" dirty="0">
                          <a:solidFill>
                            <a:schemeClr val="bg1"/>
                          </a:solidFill>
                        </a:rPr>
                        <a:t>賦課課税方式</a:t>
                      </a:r>
                    </a:p>
                  </a:txBody>
                  <a:tcPr marT="36000" marB="0" anchor="ctr">
                    <a:lnL w="6350"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bg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0FB183"/>
                    </a:solidFill>
                  </a:tcPr>
                </a:tc>
                <a:tc>
                  <a:txBody>
                    <a:bodyPr/>
                    <a:lstStyle/>
                    <a:p>
                      <a:r>
                        <a:rPr kumimoji="1" lang="ja-JP" altLang="en-US" sz="1400" dirty="0"/>
                        <a:t>行政機関が税額を決定し、通知された税額を納税する（例：固定資産税・個人事業税）</a:t>
                      </a:r>
                    </a:p>
                  </a:txBody>
                  <a:tcPr marT="36000" marB="0" anchor="ctr">
                    <a:lnL w="3175"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2"/>
                  </a:ext>
                </a:extLst>
              </a:tr>
            </a:tbl>
          </a:graphicData>
        </a:graphic>
      </p:graphicFrame>
      <p:sp>
        <p:nvSpPr>
          <p:cNvPr id="8" name="テキスト ボックス 7">
            <a:extLst>
              <a:ext uri="{FF2B5EF4-FFF2-40B4-BE49-F238E27FC236}">
                <a16:creationId xmlns:a16="http://schemas.microsoft.com/office/drawing/2014/main" id="{8D2AD181-EE8A-0594-2667-7F8FE38984C9}"/>
              </a:ext>
            </a:extLst>
          </p:cNvPr>
          <p:cNvSpPr txBox="1"/>
          <p:nvPr/>
        </p:nvSpPr>
        <p:spPr>
          <a:xfrm>
            <a:off x="235172" y="4688547"/>
            <a:ext cx="3851368" cy="276999"/>
          </a:xfrm>
          <a:prstGeom prst="rect">
            <a:avLst/>
          </a:prstGeom>
          <a:noFill/>
        </p:spPr>
        <p:txBody>
          <a:bodyPr wrap="square" lIns="0" tIns="0" rIns="0" bIns="0" rtlCol="0">
            <a:spAutoFit/>
          </a:bodyPr>
          <a:lstStyle/>
          <a:p>
            <a:pPr>
              <a:spcAft>
                <a:spcPts val="200"/>
              </a:spcAft>
              <a:tabLst>
                <a:tab pos="8693150" algn="ctr"/>
              </a:tabLst>
            </a:pPr>
            <a:r>
              <a:rPr kumimoji="1" lang="en-US" altLang="ja-JP" b="1" dirty="0">
                <a:latin typeface="+mj-ea"/>
                <a:ea typeface="+mj-ea"/>
              </a:rPr>
              <a:t>〈</a:t>
            </a:r>
            <a:r>
              <a:rPr kumimoji="1" lang="ja-JP" altLang="en-US" b="1" dirty="0">
                <a:latin typeface="+mj-ea"/>
                <a:ea typeface="+mj-ea"/>
              </a:rPr>
              <a:t>納める税額の確定方式</a:t>
            </a:r>
            <a:r>
              <a:rPr kumimoji="1" lang="en-US" altLang="ja-JP" b="1" dirty="0">
                <a:latin typeface="+mj-ea"/>
                <a:ea typeface="+mj-ea"/>
              </a:rPr>
              <a:t>〉</a:t>
            </a:r>
          </a:p>
        </p:txBody>
      </p:sp>
    </p:spTree>
    <p:extLst>
      <p:ext uri="{BB962C8B-B14F-4D97-AF65-F5344CB8AC3E}">
        <p14:creationId xmlns:p14="http://schemas.microsoft.com/office/powerpoint/2010/main" val="40774027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1000"/>
                                        <p:tgtEl>
                                          <p:spTgt spid="4"/>
                                        </p:tgtEl>
                                      </p:cBhvr>
                                    </p:animEffect>
                                  </p:childTnLst>
                                </p:cTn>
                              </p:par>
                            </p:childTnLst>
                          </p:cTn>
                        </p:par>
                        <p:par>
                          <p:cTn id="8" fill="hold">
                            <p:stCondLst>
                              <p:cond delay="1000"/>
                            </p:stCondLst>
                            <p:childTnLst>
                              <p:par>
                                <p:cTn id="9" presetID="10" presetClass="entr" presetSubtype="0"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500"/>
                                        <p:tgtEl>
                                          <p:spTgt spid="3"/>
                                        </p:tgtEl>
                                      </p:cBhvr>
                                    </p:animEffect>
                                  </p:childTnLst>
                                </p:cTn>
                              </p:par>
                              <p:par>
                                <p:cTn id="12" presetID="10" presetClass="entr" presetSubtype="0" fill="hold" nodeType="with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fade">
                                      <p:cBhvr>
                                        <p:cTn id="14" dur="500"/>
                                        <p:tgtEl>
                                          <p:spTgt spid="5"/>
                                        </p:tgtEl>
                                      </p:cBhvr>
                                    </p:animEffect>
                                  </p:childTnLst>
                                </p:cTn>
                              </p:par>
                              <p:par>
                                <p:cTn id="15" presetID="10" presetClass="entr" presetSubtype="0" fill="hold" grpId="0" nodeType="with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fade">
                                      <p:cBhvr>
                                        <p:cTn id="17" dur="500"/>
                                        <p:tgtEl>
                                          <p:spTgt spid="6"/>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7">
                                            <p:txEl>
                                              <p:pRg st="0" end="0"/>
                                            </p:txEl>
                                          </p:spTgt>
                                        </p:tgtEl>
                                        <p:attrNameLst>
                                          <p:attrName>style.visibility</p:attrName>
                                        </p:attrNameLst>
                                      </p:cBhvr>
                                      <p:to>
                                        <p:strVal val="visible"/>
                                      </p:to>
                                    </p:set>
                                    <p:animEffect transition="in" filter="wipe(left)">
                                      <p:cBhvr>
                                        <p:cTn id="21" dur="1500"/>
                                        <p:tgtEl>
                                          <p:spTgt spid="7">
                                            <p:txEl>
                                              <p:pRg st="0" end="0"/>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8" fill="hold" grpId="0" nodeType="clickEffect">
                                  <p:stCondLst>
                                    <p:cond delay="0"/>
                                  </p:stCondLst>
                                  <p:childTnLst>
                                    <p:set>
                                      <p:cBhvr>
                                        <p:cTn id="25" dur="1" fill="hold">
                                          <p:stCondLst>
                                            <p:cond delay="0"/>
                                          </p:stCondLst>
                                        </p:cTn>
                                        <p:tgtEl>
                                          <p:spTgt spid="8"/>
                                        </p:tgtEl>
                                        <p:attrNameLst>
                                          <p:attrName>style.visibility</p:attrName>
                                        </p:attrNameLst>
                                      </p:cBhvr>
                                      <p:to>
                                        <p:strVal val="visible"/>
                                      </p:to>
                                    </p:set>
                                    <p:animEffect transition="in" filter="wipe(left)">
                                      <p:cBhvr>
                                        <p:cTn id="26" dur="1000"/>
                                        <p:tgtEl>
                                          <p:spTgt spid="8"/>
                                        </p:tgtEl>
                                      </p:cBhvr>
                                    </p:animEffect>
                                  </p:childTnLst>
                                </p:cTn>
                              </p:par>
                            </p:childTnLst>
                          </p:cTn>
                        </p:par>
                        <p:par>
                          <p:cTn id="27" fill="hold">
                            <p:stCondLst>
                              <p:cond delay="1000"/>
                            </p:stCondLst>
                            <p:childTnLst>
                              <p:par>
                                <p:cTn id="28" presetID="10" presetClass="entr" presetSubtype="0" fill="hold" nodeType="afterEffect">
                                  <p:stCondLst>
                                    <p:cond delay="0"/>
                                  </p:stCondLst>
                                  <p:childTnLst>
                                    <p:set>
                                      <p:cBhvr>
                                        <p:cTn id="29" dur="1" fill="hold">
                                          <p:stCondLst>
                                            <p:cond delay="0"/>
                                          </p:stCondLst>
                                        </p:cTn>
                                        <p:tgtEl>
                                          <p:spTgt spid="2"/>
                                        </p:tgtEl>
                                        <p:attrNameLst>
                                          <p:attrName>style.visibility</p:attrName>
                                        </p:attrNameLst>
                                      </p:cBhvr>
                                      <p:to>
                                        <p:strVal val="visible"/>
                                      </p:to>
                                    </p:set>
                                    <p:animEffect transition="in" filter="fade">
                                      <p:cBhvr>
                                        <p:cTn id="30"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p:bldP spid="8"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 name="二等辺三角形 44">
            <a:extLst>
              <a:ext uri="{FF2B5EF4-FFF2-40B4-BE49-F238E27FC236}">
                <a16:creationId xmlns:a16="http://schemas.microsoft.com/office/drawing/2014/main" id="{0A30B305-42CD-1CE6-381C-841B67C1C11C}"/>
              </a:ext>
            </a:extLst>
          </p:cNvPr>
          <p:cNvSpPr/>
          <p:nvPr/>
        </p:nvSpPr>
        <p:spPr>
          <a:xfrm rot="16200000">
            <a:off x="535060" y="870920"/>
            <a:ext cx="290582" cy="108744"/>
          </a:xfrm>
          <a:prstGeom prst="triangle">
            <a:avLst/>
          </a:prstGeom>
          <a:solidFill>
            <a:srgbClr val="00769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6" name="四角形: 角を丸くする 55">
            <a:extLst>
              <a:ext uri="{FF2B5EF4-FFF2-40B4-BE49-F238E27FC236}">
                <a16:creationId xmlns:a16="http://schemas.microsoft.com/office/drawing/2014/main" id="{96EA35F9-8443-3C9F-F8A0-CD3CAC2F1093}"/>
              </a:ext>
            </a:extLst>
          </p:cNvPr>
          <p:cNvSpPr/>
          <p:nvPr/>
        </p:nvSpPr>
        <p:spPr>
          <a:xfrm>
            <a:off x="387856" y="903075"/>
            <a:ext cx="9967912" cy="6023346"/>
          </a:xfrm>
          <a:prstGeom prst="roundRect">
            <a:avLst>
              <a:gd name="adj" fmla="val 3359"/>
            </a:avLst>
          </a:prstGeom>
          <a:solidFill>
            <a:schemeClr val="bg1"/>
          </a:solidFill>
          <a:ln w="25400">
            <a:solidFill>
              <a:srgbClr val="00B9E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grpSp>
        <p:nvGrpSpPr>
          <p:cNvPr id="46" name="グループ化 45">
            <a:extLst>
              <a:ext uri="{FF2B5EF4-FFF2-40B4-BE49-F238E27FC236}">
                <a16:creationId xmlns:a16="http://schemas.microsoft.com/office/drawing/2014/main" id="{30E35F71-FC4D-FDC9-17C0-E55470BFEE14}"/>
              </a:ext>
            </a:extLst>
          </p:cNvPr>
          <p:cNvGrpSpPr/>
          <p:nvPr/>
        </p:nvGrpSpPr>
        <p:grpSpPr>
          <a:xfrm>
            <a:off x="734723" y="780003"/>
            <a:ext cx="3658998" cy="436323"/>
            <a:chOff x="686713" y="780003"/>
            <a:chExt cx="5032599" cy="436323"/>
          </a:xfrm>
        </p:grpSpPr>
        <p:sp>
          <p:nvSpPr>
            <p:cNvPr id="47" name="正方形/長方形 46">
              <a:extLst>
                <a:ext uri="{FF2B5EF4-FFF2-40B4-BE49-F238E27FC236}">
                  <a16:creationId xmlns:a16="http://schemas.microsoft.com/office/drawing/2014/main" id="{30839B3F-E4C7-66FD-B248-10CFBADF3562}"/>
                </a:ext>
              </a:extLst>
            </p:cNvPr>
            <p:cNvSpPr/>
            <p:nvPr/>
          </p:nvSpPr>
          <p:spPr>
            <a:xfrm>
              <a:off x="686713" y="780003"/>
              <a:ext cx="5032599" cy="328307"/>
            </a:xfrm>
            <a:prstGeom prst="rect">
              <a:avLst/>
            </a:prstGeom>
            <a:solidFill>
              <a:srgbClr val="00B9E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8" name="四角形: 角を丸くする 47">
              <a:extLst>
                <a:ext uri="{FF2B5EF4-FFF2-40B4-BE49-F238E27FC236}">
                  <a16:creationId xmlns:a16="http://schemas.microsoft.com/office/drawing/2014/main" id="{5DAEE35D-AE9A-51BF-0136-6C4242297F9A}"/>
                </a:ext>
              </a:extLst>
            </p:cNvPr>
            <p:cNvSpPr/>
            <p:nvPr/>
          </p:nvSpPr>
          <p:spPr>
            <a:xfrm>
              <a:off x="686713" y="980568"/>
              <a:ext cx="5032599" cy="235758"/>
            </a:xfrm>
            <a:prstGeom prst="roundRect">
              <a:avLst>
                <a:gd name="adj" fmla="val 23985"/>
              </a:avLst>
            </a:prstGeom>
            <a:solidFill>
              <a:srgbClr val="00B9E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grpSp>
      <p:sp>
        <p:nvSpPr>
          <p:cNvPr id="49" name="テキスト ボックス 48">
            <a:extLst>
              <a:ext uri="{FF2B5EF4-FFF2-40B4-BE49-F238E27FC236}">
                <a16:creationId xmlns:a16="http://schemas.microsoft.com/office/drawing/2014/main" id="{2C27ED83-7D03-94DB-7F27-0DFA21BA7217}"/>
              </a:ext>
            </a:extLst>
          </p:cNvPr>
          <p:cNvSpPr txBox="1"/>
          <p:nvPr/>
        </p:nvSpPr>
        <p:spPr>
          <a:xfrm>
            <a:off x="865429" y="867234"/>
            <a:ext cx="1133742" cy="261860"/>
          </a:xfrm>
          <a:prstGeom prst="rect">
            <a:avLst/>
          </a:prstGeom>
          <a:noFill/>
        </p:spPr>
        <p:txBody>
          <a:bodyPr wrap="none" lIns="0" tIns="0" rIns="0" bIns="0" rtlCol="0">
            <a:noAutofit/>
          </a:bodyPr>
          <a:lstStyle/>
          <a:p>
            <a:r>
              <a:rPr kumimoji="1" lang="ja-JP" altLang="en-US" sz="2200" b="1" spc="100" dirty="0">
                <a:solidFill>
                  <a:schemeClr val="bg1"/>
                </a:solidFill>
                <a:latin typeface="+mj-ea"/>
                <a:ea typeface="+mj-ea"/>
              </a:rPr>
              <a:t>ワーク３</a:t>
            </a:r>
          </a:p>
        </p:txBody>
      </p:sp>
      <p:grpSp>
        <p:nvGrpSpPr>
          <p:cNvPr id="50" name="グループ化 49">
            <a:extLst>
              <a:ext uri="{FF2B5EF4-FFF2-40B4-BE49-F238E27FC236}">
                <a16:creationId xmlns:a16="http://schemas.microsoft.com/office/drawing/2014/main" id="{7682A207-C961-E804-E44E-EDE3F647FA22}"/>
              </a:ext>
            </a:extLst>
          </p:cNvPr>
          <p:cNvGrpSpPr/>
          <p:nvPr/>
        </p:nvGrpSpPr>
        <p:grpSpPr>
          <a:xfrm>
            <a:off x="2075720" y="903075"/>
            <a:ext cx="289987" cy="190178"/>
            <a:chOff x="2088098" y="914003"/>
            <a:chExt cx="289987" cy="190178"/>
          </a:xfrm>
          <a:solidFill>
            <a:schemeClr val="bg1"/>
          </a:solidFill>
        </p:grpSpPr>
        <p:sp>
          <p:nvSpPr>
            <p:cNvPr id="51" name="矢印: 山形 50">
              <a:extLst>
                <a:ext uri="{FF2B5EF4-FFF2-40B4-BE49-F238E27FC236}">
                  <a16:creationId xmlns:a16="http://schemas.microsoft.com/office/drawing/2014/main" id="{D3CAE48C-2C99-9F22-8057-7601E1EABFD0}"/>
                </a:ext>
              </a:extLst>
            </p:cNvPr>
            <p:cNvSpPr/>
            <p:nvPr/>
          </p:nvSpPr>
          <p:spPr>
            <a:xfrm>
              <a:off x="2088098" y="914003"/>
              <a:ext cx="91578" cy="190178"/>
            </a:xfrm>
            <a:prstGeom prst="chevr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sp>
          <p:nvSpPr>
            <p:cNvPr id="52" name="矢印: 山形 51">
              <a:extLst>
                <a:ext uri="{FF2B5EF4-FFF2-40B4-BE49-F238E27FC236}">
                  <a16:creationId xmlns:a16="http://schemas.microsoft.com/office/drawing/2014/main" id="{CDF60DFD-9F48-F01E-BED2-409042EEE7E5}"/>
                </a:ext>
              </a:extLst>
            </p:cNvPr>
            <p:cNvSpPr/>
            <p:nvPr/>
          </p:nvSpPr>
          <p:spPr>
            <a:xfrm>
              <a:off x="2187303" y="914003"/>
              <a:ext cx="91578" cy="190178"/>
            </a:xfrm>
            <a:prstGeom prst="chevr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sp>
          <p:nvSpPr>
            <p:cNvPr id="53" name="矢印: 山形 52">
              <a:extLst>
                <a:ext uri="{FF2B5EF4-FFF2-40B4-BE49-F238E27FC236}">
                  <a16:creationId xmlns:a16="http://schemas.microsoft.com/office/drawing/2014/main" id="{688AC462-76D5-EEC6-10FD-BCCF8BF37087}"/>
                </a:ext>
              </a:extLst>
            </p:cNvPr>
            <p:cNvSpPr/>
            <p:nvPr/>
          </p:nvSpPr>
          <p:spPr>
            <a:xfrm>
              <a:off x="2286507" y="914003"/>
              <a:ext cx="91578" cy="190178"/>
            </a:xfrm>
            <a:prstGeom prst="chevr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grpSp>
      <p:sp>
        <p:nvSpPr>
          <p:cNvPr id="54" name="テキスト ボックス 53">
            <a:extLst>
              <a:ext uri="{FF2B5EF4-FFF2-40B4-BE49-F238E27FC236}">
                <a16:creationId xmlns:a16="http://schemas.microsoft.com/office/drawing/2014/main" id="{7D0BC9D2-D295-25FE-32F7-B72A4CB9850A}"/>
              </a:ext>
            </a:extLst>
          </p:cNvPr>
          <p:cNvSpPr txBox="1"/>
          <p:nvPr/>
        </p:nvSpPr>
        <p:spPr>
          <a:xfrm>
            <a:off x="2506090" y="867234"/>
            <a:ext cx="2042906" cy="261860"/>
          </a:xfrm>
          <a:prstGeom prst="rect">
            <a:avLst/>
          </a:prstGeom>
          <a:noFill/>
        </p:spPr>
        <p:txBody>
          <a:bodyPr wrap="none" lIns="0" tIns="0" rIns="0" bIns="0" rtlCol="0">
            <a:noAutofit/>
          </a:bodyPr>
          <a:lstStyle/>
          <a:p>
            <a:r>
              <a:rPr kumimoji="1" lang="ja-JP" altLang="en-US" sz="2200" b="1" dirty="0">
                <a:solidFill>
                  <a:schemeClr val="bg1"/>
                </a:solidFill>
                <a:latin typeface="+mj-ea"/>
                <a:ea typeface="+mj-ea"/>
              </a:rPr>
              <a:t>ふるさと納税</a:t>
            </a:r>
          </a:p>
        </p:txBody>
      </p:sp>
      <p:graphicFrame>
        <p:nvGraphicFramePr>
          <p:cNvPr id="18" name="表 17">
            <a:extLst>
              <a:ext uri="{FF2B5EF4-FFF2-40B4-BE49-F238E27FC236}">
                <a16:creationId xmlns:a16="http://schemas.microsoft.com/office/drawing/2014/main" id="{5F7F1E06-678A-5576-559D-B7B7D883ECAE}"/>
              </a:ext>
            </a:extLst>
          </p:cNvPr>
          <p:cNvGraphicFramePr>
            <a:graphicFrameLocks noGrp="1"/>
          </p:cNvGraphicFramePr>
          <p:nvPr>
            <p:extLst>
              <p:ext uri="{D42A27DB-BD31-4B8C-83A1-F6EECF244321}">
                <p14:modId xmlns:p14="http://schemas.microsoft.com/office/powerpoint/2010/main" val="2381670125"/>
              </p:ext>
            </p:extLst>
          </p:nvPr>
        </p:nvGraphicFramePr>
        <p:xfrm>
          <a:off x="662416" y="3784139"/>
          <a:ext cx="9363984" cy="2808000"/>
        </p:xfrm>
        <a:graphic>
          <a:graphicData uri="http://schemas.openxmlformats.org/drawingml/2006/table">
            <a:tbl>
              <a:tblPr firstRow="1" bandRow="1">
                <a:tableStyleId>{5C22544A-7EE6-4342-B048-85BDC9FD1C3A}</a:tableStyleId>
              </a:tblPr>
              <a:tblGrid>
                <a:gridCol w="3045984">
                  <a:extLst>
                    <a:ext uri="{9D8B030D-6E8A-4147-A177-3AD203B41FA5}">
                      <a16:colId xmlns:a16="http://schemas.microsoft.com/office/drawing/2014/main" val="1089301657"/>
                    </a:ext>
                  </a:extLst>
                </a:gridCol>
                <a:gridCol w="6318000">
                  <a:extLst>
                    <a:ext uri="{9D8B030D-6E8A-4147-A177-3AD203B41FA5}">
                      <a16:colId xmlns:a16="http://schemas.microsoft.com/office/drawing/2014/main" val="4175859771"/>
                    </a:ext>
                  </a:extLst>
                </a:gridCol>
              </a:tblGrid>
              <a:tr h="936000">
                <a:tc>
                  <a:txBody>
                    <a:bodyPr/>
                    <a:lstStyle/>
                    <a:p>
                      <a:r>
                        <a:rPr kumimoji="1" lang="ja-JP" altLang="en-US" sz="2000" b="0" dirty="0">
                          <a:solidFill>
                            <a:schemeClr val="tx1"/>
                          </a:solidFill>
                          <a:latin typeface="+mn-ea"/>
                          <a:ea typeface="+mn-ea"/>
                        </a:rPr>
                        <a:t>①寄附者</a:t>
                      </a:r>
                    </a:p>
                  </a:txBody>
                  <a:tcPr marL="184332" marR="184332" marT="50800" marB="0" anchor="ctr">
                    <a:lnL w="952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ctr"/>
                      <a:endParaRPr kumimoji="1" lang="ja-JP" altLang="en-US" sz="2100" b="0" dirty="0">
                        <a:solidFill>
                          <a:schemeClr val="tx1"/>
                        </a:solidFill>
                        <a:latin typeface="+mn-ea"/>
                        <a:ea typeface="+mn-ea"/>
                      </a:endParaRPr>
                    </a:p>
                  </a:txBody>
                  <a:tcPr marL="184332" marR="184332" marT="50800" marB="0" anchor="ctr">
                    <a:lnL w="317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4113199644"/>
                  </a:ext>
                </a:extLst>
              </a:tr>
              <a:tr h="936000">
                <a:tc>
                  <a:txBody>
                    <a:bodyPr/>
                    <a:lstStyle/>
                    <a:p>
                      <a:r>
                        <a:rPr kumimoji="1" lang="ja-JP" altLang="en-US" sz="2000" b="0" dirty="0">
                          <a:solidFill>
                            <a:schemeClr val="tx1"/>
                          </a:solidFill>
                          <a:latin typeface="+mn-ea"/>
                          <a:ea typeface="+mn-ea"/>
                        </a:rPr>
                        <a:t>②寄附を受ける </a:t>
                      </a:r>
                    </a:p>
                    <a:p>
                      <a:pPr marL="0" indent="266700"/>
                      <a:r>
                        <a:rPr kumimoji="1" lang="ja-JP" altLang="en-US" sz="2000" b="0" dirty="0">
                          <a:solidFill>
                            <a:schemeClr val="tx1"/>
                          </a:solidFill>
                          <a:latin typeface="+mn-ea"/>
                          <a:ea typeface="+mn-ea"/>
                        </a:rPr>
                        <a:t>地方自治体 </a:t>
                      </a:r>
                    </a:p>
                  </a:txBody>
                  <a:tcPr marL="184332" marR="184332" marT="50800" marB="0" anchor="ctr">
                    <a:lnL w="952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pPr algn="ctr"/>
                      <a:endParaRPr kumimoji="1" lang="ja-JP" altLang="en-US" sz="2100" b="0" dirty="0">
                        <a:solidFill>
                          <a:schemeClr val="tx1"/>
                        </a:solidFill>
                        <a:latin typeface="+mn-ea"/>
                        <a:ea typeface="+mn-ea"/>
                      </a:endParaRPr>
                    </a:p>
                  </a:txBody>
                  <a:tcPr marL="184332" marR="184332" marT="50800" marB="0" anchor="ctr">
                    <a:lnL w="317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701837787"/>
                  </a:ext>
                </a:extLst>
              </a:tr>
              <a:tr h="936000">
                <a:tc>
                  <a:txBody>
                    <a:bodyPr/>
                    <a:lstStyle/>
                    <a:p>
                      <a:r>
                        <a:rPr kumimoji="1" lang="ja-JP" altLang="en-US" sz="2000" b="0" dirty="0">
                          <a:solidFill>
                            <a:schemeClr val="tx1"/>
                          </a:solidFill>
                          <a:latin typeface="+mn-ea"/>
                          <a:ea typeface="+mn-ea"/>
                        </a:rPr>
                        <a:t>③寄附者の住んで</a:t>
                      </a:r>
                      <a:r>
                        <a:rPr kumimoji="1" lang="ja-JP" altLang="en-US" sz="2000" b="0" dirty="0" err="1">
                          <a:solidFill>
                            <a:schemeClr val="tx1"/>
                          </a:solidFill>
                          <a:latin typeface="+mn-ea"/>
                          <a:ea typeface="+mn-ea"/>
                        </a:rPr>
                        <a:t>い</a:t>
                      </a:r>
                      <a:endParaRPr kumimoji="1" lang="en-US" altLang="ja-JP" sz="2000" b="0" dirty="0">
                        <a:solidFill>
                          <a:schemeClr val="tx1"/>
                        </a:solidFill>
                        <a:latin typeface="+mn-ea"/>
                        <a:ea typeface="+mn-ea"/>
                      </a:endParaRPr>
                    </a:p>
                    <a:p>
                      <a:r>
                        <a:rPr kumimoji="1" lang="ja-JP" altLang="en-US" sz="2000" b="0" dirty="0">
                          <a:solidFill>
                            <a:schemeClr val="tx1"/>
                          </a:solidFill>
                          <a:latin typeface="+mn-ea"/>
                          <a:ea typeface="+mn-ea"/>
                        </a:rPr>
                        <a:t>　</a:t>
                      </a:r>
                      <a:r>
                        <a:rPr kumimoji="1" lang="ja-JP" altLang="en-US" sz="2000" b="0" dirty="0" err="1">
                          <a:solidFill>
                            <a:schemeClr val="tx1"/>
                          </a:solidFill>
                          <a:latin typeface="+mn-ea"/>
                          <a:ea typeface="+mn-ea"/>
                        </a:rPr>
                        <a:t>る</a:t>
                      </a:r>
                      <a:r>
                        <a:rPr kumimoji="1" lang="ja-JP" altLang="en-US" sz="2000" b="0" dirty="0">
                          <a:solidFill>
                            <a:schemeClr val="tx1"/>
                          </a:solidFill>
                          <a:latin typeface="+mn-ea"/>
                          <a:ea typeface="+mn-ea"/>
                        </a:rPr>
                        <a:t>地方自治体</a:t>
                      </a:r>
                    </a:p>
                  </a:txBody>
                  <a:tcPr marL="184332" marR="184332" marT="50800" marB="0" anchor="ctr">
                    <a:lnL w="952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2100" b="0" dirty="0">
                        <a:solidFill>
                          <a:schemeClr val="tx1"/>
                        </a:solidFill>
                        <a:latin typeface="+mn-ea"/>
                        <a:ea typeface="+mn-ea"/>
                      </a:endParaRPr>
                    </a:p>
                  </a:txBody>
                  <a:tcPr marL="184332" marR="184332" marT="50800" marB="0" anchor="ctr">
                    <a:lnL w="317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6350844"/>
                  </a:ext>
                </a:extLst>
              </a:tr>
            </a:tbl>
          </a:graphicData>
        </a:graphic>
      </p:graphicFrame>
      <p:sp>
        <p:nvSpPr>
          <p:cNvPr id="208" name="タイトル 207">
            <a:extLst>
              <a:ext uri="{FF2B5EF4-FFF2-40B4-BE49-F238E27FC236}">
                <a16:creationId xmlns:a16="http://schemas.microsoft.com/office/drawing/2014/main" id="{567F83EE-2DA8-967A-02F4-7CE79DCB0BDB}"/>
              </a:ext>
            </a:extLst>
          </p:cNvPr>
          <p:cNvSpPr>
            <a:spLocks noGrp="1"/>
          </p:cNvSpPr>
          <p:nvPr>
            <p:ph type="ctrTitle"/>
          </p:nvPr>
        </p:nvSpPr>
        <p:spPr/>
        <p:txBody>
          <a:bodyPr/>
          <a:lstStyle/>
          <a:p>
            <a:r>
              <a:rPr lang="ja-JP" altLang="en-US" dirty="0"/>
              <a:t>私たちの暮らしと税</a:t>
            </a:r>
          </a:p>
        </p:txBody>
      </p:sp>
      <p:sp>
        <p:nvSpPr>
          <p:cNvPr id="6" name="テキスト プレースホルダー 5">
            <a:extLst>
              <a:ext uri="{FF2B5EF4-FFF2-40B4-BE49-F238E27FC236}">
                <a16:creationId xmlns:a16="http://schemas.microsoft.com/office/drawing/2014/main" id="{B20D9931-89CB-03D9-AB39-39CE810B8B42}"/>
              </a:ext>
            </a:extLst>
          </p:cNvPr>
          <p:cNvSpPr>
            <a:spLocks noGrp="1"/>
          </p:cNvSpPr>
          <p:nvPr>
            <p:ph type="body" idx="1"/>
          </p:nvPr>
        </p:nvSpPr>
        <p:spPr/>
        <p:txBody>
          <a:bodyPr/>
          <a:lstStyle/>
          <a:p>
            <a:endParaRPr lang="ja-JP" altLang="en-US"/>
          </a:p>
        </p:txBody>
      </p:sp>
      <p:sp>
        <p:nvSpPr>
          <p:cNvPr id="16" name="テキスト プレースホルダー 15">
            <a:extLst>
              <a:ext uri="{FF2B5EF4-FFF2-40B4-BE49-F238E27FC236}">
                <a16:creationId xmlns:a16="http://schemas.microsoft.com/office/drawing/2014/main" id="{10674AD2-FCE2-5A7D-8FFD-20F882FA2388}"/>
              </a:ext>
            </a:extLst>
          </p:cNvPr>
          <p:cNvSpPr>
            <a:spLocks noGrp="1"/>
          </p:cNvSpPr>
          <p:nvPr>
            <p:ph type="body" idx="10"/>
          </p:nvPr>
        </p:nvSpPr>
        <p:spPr/>
        <p:txBody>
          <a:bodyPr/>
          <a:lstStyle/>
          <a:p>
            <a:endParaRPr lang="ja-JP" altLang="en-US"/>
          </a:p>
        </p:txBody>
      </p:sp>
      <p:sp>
        <p:nvSpPr>
          <p:cNvPr id="17" name="テキスト プレースホルダー 16">
            <a:extLst>
              <a:ext uri="{FF2B5EF4-FFF2-40B4-BE49-F238E27FC236}">
                <a16:creationId xmlns:a16="http://schemas.microsoft.com/office/drawing/2014/main" id="{9E29BF2C-4D76-8FEF-3445-C9C6D6FFF54A}"/>
              </a:ext>
            </a:extLst>
          </p:cNvPr>
          <p:cNvSpPr>
            <a:spLocks noGrp="1"/>
          </p:cNvSpPr>
          <p:nvPr>
            <p:ph type="body" idx="11"/>
          </p:nvPr>
        </p:nvSpPr>
        <p:spPr/>
        <p:txBody>
          <a:bodyPr/>
          <a:lstStyle/>
          <a:p>
            <a:endParaRPr lang="ja-JP" altLang="en-US"/>
          </a:p>
        </p:txBody>
      </p:sp>
      <p:sp>
        <p:nvSpPr>
          <p:cNvPr id="209" name="テキスト ボックス 208">
            <a:extLst>
              <a:ext uri="{FF2B5EF4-FFF2-40B4-BE49-F238E27FC236}">
                <a16:creationId xmlns:a16="http://schemas.microsoft.com/office/drawing/2014/main" id="{C5745B6A-328B-5732-CB87-867577711B5A}"/>
              </a:ext>
            </a:extLst>
          </p:cNvPr>
          <p:cNvSpPr txBox="1"/>
          <p:nvPr/>
        </p:nvSpPr>
        <p:spPr>
          <a:xfrm>
            <a:off x="387856" y="115182"/>
            <a:ext cx="222470" cy="307777"/>
          </a:xfrm>
          <a:prstGeom prst="rect">
            <a:avLst/>
          </a:prstGeom>
          <a:noFill/>
        </p:spPr>
        <p:txBody>
          <a:bodyPr wrap="none" lIns="0" tIns="0" rIns="0" bIns="0" rtlCol="0">
            <a:noAutofit/>
          </a:bodyPr>
          <a:lstStyle/>
          <a:p>
            <a:pPr algn="ctr"/>
            <a:r>
              <a:rPr kumimoji="1" lang="en-US" altLang="ja-JP" sz="2000" dirty="0">
                <a:latin typeface="+mj-lt"/>
                <a:ea typeface="+mj-ea"/>
              </a:rPr>
              <a:t>2</a:t>
            </a:r>
            <a:endParaRPr kumimoji="1" lang="ja-JP" altLang="en-US" sz="2000" dirty="0">
              <a:latin typeface="+mj-lt"/>
              <a:ea typeface="+mj-ea"/>
            </a:endParaRPr>
          </a:p>
        </p:txBody>
      </p:sp>
      <p:sp>
        <p:nvSpPr>
          <p:cNvPr id="10" name="テキスト ボックス 9">
            <a:extLst>
              <a:ext uri="{FF2B5EF4-FFF2-40B4-BE49-F238E27FC236}">
                <a16:creationId xmlns:a16="http://schemas.microsoft.com/office/drawing/2014/main" id="{7C8B2D1C-EF27-5BB1-6E8A-4FCFBA7D882A}"/>
              </a:ext>
            </a:extLst>
          </p:cNvPr>
          <p:cNvSpPr txBox="1"/>
          <p:nvPr/>
        </p:nvSpPr>
        <p:spPr>
          <a:xfrm>
            <a:off x="651686" y="1306052"/>
            <a:ext cx="9366978" cy="1052596"/>
          </a:xfrm>
          <a:prstGeom prst="rect">
            <a:avLst/>
          </a:prstGeom>
          <a:noFill/>
        </p:spPr>
        <p:txBody>
          <a:bodyPr wrap="square" lIns="0" tIns="0" rIns="0" bIns="0" rtlCol="0">
            <a:spAutoFit/>
          </a:bodyPr>
          <a:lstStyle/>
          <a:p>
            <a:pPr algn="just">
              <a:lnSpc>
                <a:spcPct val="114000"/>
              </a:lnSpc>
              <a:tabLst>
                <a:tab pos="8693150" algn="ctr"/>
              </a:tabLst>
            </a:pPr>
            <a:r>
              <a:rPr kumimoji="1" lang="ja-JP" altLang="en-US" sz="1500" spc="-30" dirty="0">
                <a:latin typeface="+mn-ea"/>
              </a:rPr>
              <a:t>ふるさと納税は、あなたが選ぶ地方自治体に寄附することにより、あなたの住む地方自治体へ納税する住民税等が一部減額される制度です。地方自治体に よっては、寄附者へのお礼として特産品などを送る場合があります</a:t>
            </a:r>
            <a:r>
              <a:rPr kumimoji="1" lang="ja-JP" altLang="en-US" sz="1500" spc="-300" dirty="0">
                <a:latin typeface="+mn-ea"/>
              </a:rPr>
              <a:t>。</a:t>
            </a:r>
            <a:r>
              <a:rPr kumimoji="1" lang="ja-JP" altLang="en-US" sz="1500" spc="-30" dirty="0">
                <a:latin typeface="+mn-ea"/>
              </a:rPr>
              <a:t> </a:t>
            </a:r>
          </a:p>
          <a:p>
            <a:pPr algn="just">
              <a:lnSpc>
                <a:spcPct val="114000"/>
              </a:lnSpc>
              <a:tabLst>
                <a:tab pos="8693150" algn="ctr"/>
              </a:tabLst>
            </a:pPr>
            <a:r>
              <a:rPr kumimoji="1" lang="ja-JP" altLang="en-US" sz="1500" dirty="0">
                <a:latin typeface="+mn-ea"/>
              </a:rPr>
              <a:t>①寄附者、②寄附を受ける地方自治体、③寄附者の住んでいる地方自治体、それぞれの立場から、メリットとデメリットを考慮しつつ、今後どのような制度にしていくべきかについて考えてみましょう。 </a:t>
            </a:r>
          </a:p>
        </p:txBody>
      </p:sp>
      <p:sp>
        <p:nvSpPr>
          <p:cNvPr id="3" name="テキスト ボックス 2">
            <a:extLst>
              <a:ext uri="{FF2B5EF4-FFF2-40B4-BE49-F238E27FC236}">
                <a16:creationId xmlns:a16="http://schemas.microsoft.com/office/drawing/2014/main" id="{4B176903-80E5-5937-AB70-7097131E2AFE}"/>
              </a:ext>
            </a:extLst>
          </p:cNvPr>
          <p:cNvSpPr txBox="1"/>
          <p:nvPr/>
        </p:nvSpPr>
        <p:spPr>
          <a:xfrm>
            <a:off x="10185641" y="7205663"/>
            <a:ext cx="134798" cy="153888"/>
          </a:xfrm>
          <a:prstGeom prst="rect">
            <a:avLst/>
          </a:prstGeom>
          <a:noFill/>
        </p:spPr>
        <p:txBody>
          <a:bodyPr vert="horz" wrap="none" lIns="0" tIns="0" rIns="0" bIns="0" rtlCol="0">
            <a:noAutofit/>
          </a:bodyPr>
          <a:lstStyle/>
          <a:p>
            <a:pPr algn="r"/>
            <a:r>
              <a:rPr kumimoji="1" lang="en-US" altLang="ja-JP" sz="1000" dirty="0"/>
              <a:t>7</a:t>
            </a:r>
            <a:endParaRPr kumimoji="1" lang="ja-JP" altLang="en-US" sz="1000" dirty="0"/>
          </a:p>
        </p:txBody>
      </p:sp>
      <p:sp>
        <p:nvSpPr>
          <p:cNvPr id="15" name="テキスト ボックス 14">
            <a:extLst>
              <a:ext uri="{FF2B5EF4-FFF2-40B4-BE49-F238E27FC236}">
                <a16:creationId xmlns:a16="http://schemas.microsoft.com/office/drawing/2014/main" id="{DE196512-2ADA-3395-7227-D44B82C40C26}"/>
              </a:ext>
            </a:extLst>
          </p:cNvPr>
          <p:cNvSpPr txBox="1"/>
          <p:nvPr/>
        </p:nvSpPr>
        <p:spPr>
          <a:xfrm>
            <a:off x="827723" y="3123854"/>
            <a:ext cx="8212120" cy="200055"/>
          </a:xfrm>
          <a:prstGeom prst="rect">
            <a:avLst/>
          </a:prstGeom>
          <a:noFill/>
        </p:spPr>
        <p:txBody>
          <a:bodyPr wrap="none" lIns="0" tIns="0" rIns="0" bIns="0" rtlCol="0">
            <a:spAutoFit/>
          </a:bodyPr>
          <a:lstStyle/>
          <a:p>
            <a:pPr>
              <a:spcAft>
                <a:spcPts val="200"/>
              </a:spcAft>
              <a:tabLst>
                <a:tab pos="8693150" algn="ctr"/>
              </a:tabLst>
            </a:pPr>
            <a:r>
              <a:rPr kumimoji="1" lang="en-US" altLang="ja-JP" sz="1300" b="1" spc="-30" dirty="0">
                <a:latin typeface="+mn-ea"/>
                <a:hlinkClick r:id="rId2"/>
              </a:rPr>
              <a:t>URL:https://www.soumu.go.jp/main_sosiki/jichi_zeisei/czaisei/czaisei_seido/furusato/about/</a:t>
            </a:r>
            <a:endParaRPr kumimoji="1" lang="ja-JP" altLang="en-US" sz="1300" b="1" spc="-30" dirty="0">
              <a:latin typeface="+mn-ea"/>
            </a:endParaRPr>
          </a:p>
        </p:txBody>
      </p:sp>
      <p:pic>
        <p:nvPicPr>
          <p:cNvPr id="5" name="グラフィックス 4">
            <a:extLst>
              <a:ext uri="{FF2B5EF4-FFF2-40B4-BE49-F238E27FC236}">
                <a16:creationId xmlns:a16="http://schemas.microsoft.com/office/drawing/2014/main" id="{0DF2EA1D-2D3D-601E-8DEF-B9BD616F9465}"/>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9105395" y="2629945"/>
            <a:ext cx="824798" cy="824798"/>
          </a:xfrm>
          <a:prstGeom prst="rect">
            <a:avLst/>
          </a:prstGeom>
        </p:spPr>
      </p:pic>
      <p:sp>
        <p:nvSpPr>
          <p:cNvPr id="7" name="四角形: 角を丸くする 6">
            <a:extLst>
              <a:ext uri="{FF2B5EF4-FFF2-40B4-BE49-F238E27FC236}">
                <a16:creationId xmlns:a16="http://schemas.microsoft.com/office/drawing/2014/main" id="{D0BE25E6-2C8F-0D8F-6A29-D0480B4781FA}"/>
              </a:ext>
            </a:extLst>
          </p:cNvPr>
          <p:cNvSpPr/>
          <p:nvPr/>
        </p:nvSpPr>
        <p:spPr>
          <a:xfrm>
            <a:off x="662417" y="2535101"/>
            <a:ext cx="9366978" cy="981390"/>
          </a:xfrm>
          <a:prstGeom prst="roundRect">
            <a:avLst>
              <a:gd name="adj" fmla="val 9195"/>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14" name="グループ化 13">
            <a:extLst>
              <a:ext uri="{FF2B5EF4-FFF2-40B4-BE49-F238E27FC236}">
                <a16:creationId xmlns:a16="http://schemas.microsoft.com/office/drawing/2014/main" id="{14D25B32-94B2-C7C4-4652-1681F4CB2F29}"/>
              </a:ext>
            </a:extLst>
          </p:cNvPr>
          <p:cNvGrpSpPr/>
          <p:nvPr/>
        </p:nvGrpSpPr>
        <p:grpSpPr>
          <a:xfrm>
            <a:off x="835796" y="2767101"/>
            <a:ext cx="6384885" cy="252692"/>
            <a:chOff x="1332782" y="2680374"/>
            <a:chExt cx="6384885" cy="252692"/>
          </a:xfrm>
        </p:grpSpPr>
        <p:sp>
          <p:nvSpPr>
            <p:cNvPr id="11" name="テキスト ボックス 10">
              <a:extLst>
                <a:ext uri="{FF2B5EF4-FFF2-40B4-BE49-F238E27FC236}">
                  <a16:creationId xmlns:a16="http://schemas.microsoft.com/office/drawing/2014/main" id="{CF653F62-3428-AA7C-45F0-767613055503}"/>
                </a:ext>
              </a:extLst>
            </p:cNvPr>
            <p:cNvSpPr txBox="1"/>
            <p:nvPr/>
          </p:nvSpPr>
          <p:spPr>
            <a:xfrm>
              <a:off x="1754496" y="2702234"/>
              <a:ext cx="5963171" cy="230832"/>
            </a:xfrm>
            <a:prstGeom prst="rect">
              <a:avLst/>
            </a:prstGeom>
            <a:noFill/>
          </p:spPr>
          <p:txBody>
            <a:bodyPr wrap="none" lIns="0" tIns="0" rIns="0" bIns="0" rtlCol="0">
              <a:spAutoFit/>
            </a:bodyPr>
            <a:lstStyle/>
            <a:p>
              <a:pPr>
                <a:spcAft>
                  <a:spcPts val="200"/>
                </a:spcAft>
                <a:tabLst>
                  <a:tab pos="8693150" algn="ctr"/>
                </a:tabLst>
              </a:pPr>
              <a:r>
                <a:rPr kumimoji="1" lang="ja-JP" altLang="en-US" sz="1500" b="1" dirty="0">
                  <a:latin typeface="+mn-ea"/>
                </a:rPr>
                <a:t>「ふるさと納税」について総務省のホームページから調べてみよう。</a:t>
              </a:r>
            </a:p>
          </p:txBody>
        </p:sp>
        <p:grpSp>
          <p:nvGrpSpPr>
            <p:cNvPr id="13" name="グループ化 12">
              <a:extLst>
                <a:ext uri="{FF2B5EF4-FFF2-40B4-BE49-F238E27FC236}">
                  <a16:creationId xmlns:a16="http://schemas.microsoft.com/office/drawing/2014/main" id="{62ECF29E-F1D0-58CF-F46C-BCC59DC28D21}"/>
                </a:ext>
              </a:extLst>
            </p:cNvPr>
            <p:cNvGrpSpPr/>
            <p:nvPr/>
          </p:nvGrpSpPr>
          <p:grpSpPr>
            <a:xfrm>
              <a:off x="1332782" y="2680374"/>
              <a:ext cx="473350" cy="215819"/>
              <a:chOff x="1332782" y="2680374"/>
              <a:chExt cx="473350" cy="215819"/>
            </a:xfrm>
          </p:grpSpPr>
          <p:sp>
            <p:nvSpPr>
              <p:cNvPr id="8" name="四角形: 角を丸くする 7">
                <a:extLst>
                  <a:ext uri="{FF2B5EF4-FFF2-40B4-BE49-F238E27FC236}">
                    <a16:creationId xmlns:a16="http://schemas.microsoft.com/office/drawing/2014/main" id="{84BF0370-4085-6461-35DD-0CCC88582C4C}"/>
                  </a:ext>
                </a:extLst>
              </p:cNvPr>
              <p:cNvSpPr/>
              <p:nvPr/>
            </p:nvSpPr>
            <p:spPr>
              <a:xfrm>
                <a:off x="1332782" y="2680374"/>
                <a:ext cx="473350" cy="215819"/>
              </a:xfrm>
              <a:prstGeom prst="round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 name="テキスト ボックス 8">
                <a:extLst>
                  <a:ext uri="{FF2B5EF4-FFF2-40B4-BE49-F238E27FC236}">
                    <a16:creationId xmlns:a16="http://schemas.microsoft.com/office/drawing/2014/main" id="{3822E74C-0CA0-6E6A-14EE-26CB16C1CF4F}"/>
                  </a:ext>
                </a:extLst>
              </p:cNvPr>
              <p:cNvSpPr txBox="1"/>
              <p:nvPr/>
            </p:nvSpPr>
            <p:spPr>
              <a:xfrm>
                <a:off x="1379021" y="2717330"/>
                <a:ext cx="393708" cy="148796"/>
              </a:xfrm>
              <a:prstGeom prst="rect">
                <a:avLst/>
              </a:prstGeom>
              <a:noFill/>
            </p:spPr>
            <p:txBody>
              <a:bodyPr wrap="none" lIns="0" tIns="0" rIns="0" bIns="0" rtlCol="0">
                <a:noAutofit/>
              </a:bodyPr>
              <a:lstStyle/>
              <a:p>
                <a:pPr algn="ctr">
                  <a:spcAft>
                    <a:spcPts val="200"/>
                  </a:spcAft>
                  <a:tabLst>
                    <a:tab pos="8693150" algn="ctr"/>
                  </a:tabLst>
                </a:pPr>
                <a:r>
                  <a:rPr kumimoji="1" lang="ja-JP" altLang="en-US" sz="1200" b="1" spc="50" dirty="0">
                    <a:solidFill>
                      <a:schemeClr val="bg1"/>
                    </a:solidFill>
                    <a:latin typeface="+mn-ea"/>
                  </a:rPr>
                  <a:t>参考</a:t>
                </a:r>
              </a:p>
            </p:txBody>
          </p:sp>
        </p:grpSp>
      </p:grpSp>
    </p:spTree>
    <p:extLst>
      <p:ext uri="{BB962C8B-B14F-4D97-AF65-F5344CB8AC3E}">
        <p14:creationId xmlns:p14="http://schemas.microsoft.com/office/powerpoint/2010/main" val="4213646401"/>
      </p:ext>
    </p:extLst>
  </p:cSld>
  <p:clrMapOvr>
    <a:masterClrMapping/>
  </p:clrMapOvr>
</p:sld>
</file>

<file path=ppt/theme/theme1.xml><?xml version="1.0" encoding="utf-8"?>
<a:theme xmlns:a="http://schemas.openxmlformats.org/drawingml/2006/main" name="Office テーマ">
  <a:themeElements>
    <a:clrScheme name="Office テーマ">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ユーザー定義 22">
      <a:majorFont>
        <a:latin typeface="Segoe UI Semibold"/>
        <a:ea typeface="メイリオ"/>
        <a:cs typeface=""/>
      </a:majorFont>
      <a:minorFont>
        <a:latin typeface="Segoe UI"/>
        <a:ea typeface="メイリオ"/>
        <a:cs typeface=""/>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テーマ">
  <a:themeElements>
    <a:clrScheme name="Office テーマ">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ユーザー定義 22">
      <a:majorFont>
        <a:latin typeface="Segoe UI Semibold"/>
        <a:ea typeface="メイリオ"/>
        <a:cs typeface=""/>
      </a:majorFont>
      <a:minorFont>
        <a:latin typeface="Segoe UI"/>
        <a:ea typeface="メイリオ"/>
        <a:cs typeface=""/>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2_Office テーマ">
  <a:themeElements>
    <a:clrScheme name="Office テーマ">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ユーザー定義 22">
      <a:majorFont>
        <a:latin typeface="Segoe UI Semibold"/>
        <a:ea typeface="メイリオ"/>
        <a:cs typeface=""/>
      </a:majorFont>
      <a:minorFont>
        <a:latin typeface="Segoe UI"/>
        <a:ea typeface="メイリオ"/>
        <a:cs typeface=""/>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3_Office テーマ">
  <a:themeElements>
    <a:clrScheme name="Office テーマ">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ユーザー定義 22">
      <a:majorFont>
        <a:latin typeface="Segoe UI Semibold"/>
        <a:ea typeface="メイリオ"/>
        <a:cs typeface=""/>
      </a:majorFont>
      <a:minorFont>
        <a:latin typeface="Segoe UI"/>
        <a:ea typeface="メイリオ"/>
        <a:cs typeface=""/>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デザインの設定">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ユーザー定義 30">
      <a:majorFont>
        <a:latin typeface="Segoe UI Semibold"/>
        <a:ea typeface="メイリオ"/>
        <a:cs typeface=""/>
      </a:majorFont>
      <a:minorFont>
        <a:latin typeface="Segoe UI"/>
        <a:ea typeface="メイリオ"/>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7.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emplate>Office Theme</Template>
  <TotalTime>6728</TotalTime>
  <Words>5152</Words>
  <Application>Microsoft Office PowerPoint</Application>
  <PresentationFormat>ユーザー設定</PresentationFormat>
  <Paragraphs>676</Paragraphs>
  <Slides>29</Slides>
  <Notes>6</Notes>
  <HiddenSlides>0</HiddenSlides>
  <MMClips>0</MMClips>
  <ScaleCrop>false</ScaleCrop>
  <HeadingPairs>
    <vt:vector size="6" baseType="variant">
      <vt:variant>
        <vt:lpstr>使用されているフォント</vt:lpstr>
      </vt:variant>
      <vt:variant>
        <vt:i4>15</vt:i4>
      </vt:variant>
      <vt:variant>
        <vt:lpstr>テーマ</vt:lpstr>
      </vt:variant>
      <vt:variant>
        <vt:i4>5</vt:i4>
      </vt:variant>
      <vt:variant>
        <vt:lpstr>スライド タイトル</vt:lpstr>
      </vt:variant>
      <vt:variant>
        <vt:i4>29</vt:i4>
      </vt:variant>
    </vt:vector>
  </HeadingPairs>
  <TitlesOfParts>
    <vt:vector size="49" baseType="lpstr">
      <vt:lpstr>HG丸ｺﾞｼｯｸM-PRO</vt:lpstr>
      <vt:lpstr>Meiryo UI</vt:lpstr>
      <vt:lpstr>Microsoft YaHei</vt:lpstr>
      <vt:lpstr>ＭＳ ゴシック</vt:lpstr>
      <vt:lpstr>PMingLiU</vt:lpstr>
      <vt:lpstr>SimHei</vt:lpstr>
      <vt:lpstr>SimSun</vt:lpstr>
      <vt:lpstr>Meiryo</vt:lpstr>
      <vt:lpstr>Meiryo</vt:lpstr>
      <vt:lpstr>游ゴシック</vt:lpstr>
      <vt:lpstr>游ゴシック</vt:lpstr>
      <vt:lpstr>Arial</vt:lpstr>
      <vt:lpstr>Segoe UI</vt:lpstr>
      <vt:lpstr>Segoe UI Semibold</vt:lpstr>
      <vt:lpstr>Wingdings</vt:lpstr>
      <vt:lpstr>Office テーマ</vt:lpstr>
      <vt:lpstr>1_Office テーマ</vt:lpstr>
      <vt:lpstr>2_Office テーマ</vt:lpstr>
      <vt:lpstr>3_Office テーマ</vt:lpstr>
      <vt:lpstr>デザインの設定</vt:lpstr>
      <vt:lpstr>よりよい社会の実現のため</vt:lpstr>
      <vt:lpstr>PowerPoint プレゼンテーション</vt:lpstr>
      <vt:lpstr>税は何のためにあるのだろうか</vt:lpstr>
      <vt:lpstr>税は何のためにあるのだろうか</vt:lpstr>
      <vt:lpstr>税は何のためにあるのだろうか</vt:lpstr>
      <vt:lpstr>税は何のためにあるのだろうか</vt:lpstr>
      <vt:lpstr>私たちの暮らしと税</vt:lpstr>
      <vt:lpstr>私たちの暮らしと税</vt:lpstr>
      <vt:lpstr>私たちの暮らしと税</vt:lpstr>
      <vt:lpstr>私たちの暮らしと税</vt:lpstr>
      <vt:lpstr>私たちの暮らしと税</vt:lpstr>
      <vt:lpstr>税をどのように集めるか考えよう</vt:lpstr>
      <vt:lpstr>税をどのように集めるか考えよう</vt:lpstr>
      <vt:lpstr>税をどのように集めるか考えよう</vt:lpstr>
      <vt:lpstr>税をどのように集めるか考えよう</vt:lpstr>
      <vt:lpstr>財政の現状</vt:lpstr>
      <vt:lpstr>財政の現状</vt:lpstr>
      <vt:lpstr>財政の現状</vt:lpstr>
      <vt:lpstr>財政の現状</vt:lpstr>
      <vt:lpstr>財政の現状</vt:lpstr>
      <vt:lpstr>財政の現状</vt:lpstr>
      <vt:lpstr>財政の現状</vt:lpstr>
      <vt:lpstr>税を通して望ましい社会の在り方を考えよう</vt:lpstr>
      <vt:lpstr>税を通して望ましい社会の在り方を考えよう</vt:lpstr>
      <vt:lpstr>税を通して望ましい社会の在り方を考えよう</vt:lpstr>
      <vt:lpstr>税を通して望ましい社会の在り方を考えよう</vt:lpstr>
      <vt:lpstr>税を通して望ましい社会の在り方を考えよう</vt:lpstr>
      <vt:lpstr>おわりに</vt:lpstr>
      <vt:lpstr>PowerPoint プレゼンテーション</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株式会社ユニモト_03</dc:creator>
  <cp:lastModifiedBy>広報（広聴）河崎</cp:lastModifiedBy>
  <cp:revision>315</cp:revision>
  <cp:lastPrinted>2023-06-19T05:09:16Z</cp:lastPrinted>
  <dcterms:created xsi:type="dcterms:W3CDTF">2022-11-21T01:34:32Z</dcterms:created>
  <dcterms:modified xsi:type="dcterms:W3CDTF">2024-06-24T01:55:06Z</dcterms:modified>
</cp:coreProperties>
</file>