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7" r:id="rId6"/>
  </p:sldMasterIdLst>
  <p:notesMasterIdLst>
    <p:notesMasterId r:id="rId8"/>
  </p:notesMasterIdLst>
  <p:sldIdLst>
    <p:sldId id="263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89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黒木 知子(KUROKI Tomoko)" userId="129338e9-ec91-4461-bbb0-20106e8dade7" providerId="ADAL" clId="{78EB33AD-5BDE-415C-9FE0-39B9C986D101}"/>
    <pc:docChg chg="modSld">
      <pc:chgData name="黒木 知子(KUROKI Tomoko)" userId="129338e9-ec91-4461-bbb0-20106e8dade7" providerId="ADAL" clId="{78EB33AD-5BDE-415C-9FE0-39B9C986D101}" dt="2026-07-02T06:19:55.401" v="1" actId="1076"/>
      <pc:docMkLst>
        <pc:docMk/>
      </pc:docMkLst>
      <pc:sldChg chg="modSp mod">
        <pc:chgData name="黒木 知子(KUROKI Tomoko)" userId="129338e9-ec91-4461-bbb0-20106e8dade7" providerId="ADAL" clId="{78EB33AD-5BDE-415C-9FE0-39B9C986D101}" dt="2026-07-02T06:19:55.401" v="1" actId="1076"/>
        <pc:sldMkLst>
          <pc:docMk/>
          <pc:sldMk cId="2566729442" sldId="263"/>
        </pc:sldMkLst>
        <pc:picChg chg="mod">
          <ac:chgData name="黒木 知子(KUROKI Tomoko)" userId="129338e9-ec91-4461-bbb0-20106e8dade7" providerId="ADAL" clId="{78EB33AD-5BDE-415C-9FE0-39B9C986D101}" dt="2026-07-02T06:19:55.401" v="1" actId="1076"/>
          <ac:picMkLst>
            <pc:docMk/>
            <pc:sldMk cId="2566729442" sldId="263"/>
            <ac:picMk id="14" creationId="{70C6D822-5375-44EB-A482-A7F21E5D603D}"/>
          </ac:picMkLst>
        </pc:picChg>
        <pc:picChg chg="mod">
          <ac:chgData name="黒木 知子(KUROKI Tomoko)" userId="129338e9-ec91-4461-bbb0-20106e8dade7" providerId="ADAL" clId="{78EB33AD-5BDE-415C-9FE0-39B9C986D101}" dt="2026-07-02T06:18:19.940" v="0" actId="1076"/>
          <ac:picMkLst>
            <pc:docMk/>
            <pc:sldMk cId="2566729442" sldId="263"/>
            <ac:picMk id="15" creationId="{86848218-E477-43E6-8815-0366B3E8D2FE}"/>
          </ac:picMkLst>
        </pc:picChg>
      </pc:sldChg>
    </pc:docChg>
  </pc:docChgLst>
  <pc:docChgLst>
    <pc:chgData name="黒木 知子(KUROKI Tomoko)" userId="S::tomoko.kuroki.8bf@nta.go.jp::129338e9-ec91-4461-bbb0-20106e8dade7" providerId="AD" clId="Web-{5FA335A8-CC8E-CE76-4DC7-E98579F416A2}"/>
    <pc:docChg chg="modSld">
      <pc:chgData name="黒木 知子(KUROKI Tomoko)" userId="S::tomoko.kuroki.8bf@nta.go.jp::129338e9-ec91-4461-bbb0-20106e8dade7" providerId="AD" clId="Web-{5FA335A8-CC8E-CE76-4DC7-E98579F416A2}" dt="2026-06-04T23:13:18.315" v="0" actId="1076"/>
      <pc:docMkLst>
        <pc:docMk/>
      </pc:docMkLst>
      <pc:sldChg chg="modSp">
        <pc:chgData name="黒木 知子(KUROKI Tomoko)" userId="S::tomoko.kuroki.8bf@nta.go.jp::129338e9-ec91-4461-bbb0-20106e8dade7" providerId="AD" clId="Web-{5FA335A8-CC8E-CE76-4DC7-E98579F416A2}" dt="2026-06-04T23:13:18.315" v="0" actId="1076"/>
        <pc:sldMkLst>
          <pc:docMk/>
          <pc:sldMk cId="2566729442" sldId="263"/>
        </pc:sldMkLst>
        <pc:picChg chg="mod">
          <ac:chgData name="黒木 知子(KUROKI Tomoko)" userId="S::tomoko.kuroki.8bf@nta.go.jp::129338e9-ec91-4461-bbb0-20106e8dade7" providerId="AD" clId="Web-{5FA335A8-CC8E-CE76-4DC7-E98579F416A2}" dt="2026-06-04T23:13:18.315" v="0" actId="1076"/>
          <ac:picMkLst>
            <pc:docMk/>
            <pc:sldMk cId="2566729442" sldId="263"/>
            <ac:picMk id="2" creationId="{87AD5D96-9D33-4B09-9CA9-7260566C8E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E7A0E-F8E6-46D2-83AE-3D120247A7FA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A347-4FE3-4EDB-8D74-E7EA0D0F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2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左に並べている施設カードを右の正しい枠内へ移動させるゲームです。</a:t>
            </a: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  <a:p>
            <a:r>
              <a:rPr kumimoji="1" lang="ja-JP" altLang="en-US" dirty="0"/>
              <a:t>考える時間は１分です。</a:t>
            </a:r>
          </a:p>
          <a:p>
            <a:pPr algn="r"/>
            <a:r>
              <a:rPr kumimoji="1" lang="ja-JP" altLang="en-US" dirty="0"/>
              <a:t>（</a:t>
            </a:r>
            <a:r>
              <a:rPr kumimoji="1" lang="en-US" altLang="ja-JP" dirty="0"/>
              <a:t>38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）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１分後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時間です。</a:t>
            </a:r>
          </a:p>
          <a:p>
            <a:pPr algn="r"/>
            <a:r>
              <a:rPr kumimoji="1" lang="ja-JP" altLang="en-US" dirty="0"/>
              <a:t>（</a:t>
            </a:r>
            <a:r>
              <a:rPr kumimoji="1" lang="en-US" altLang="ja-JP" dirty="0"/>
              <a:t>39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）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みなさん、どうでしたか？難しかったですか？</a:t>
            </a:r>
          </a:p>
          <a:p>
            <a:r>
              <a:rPr kumimoji="1" lang="ja-JP" altLang="en-US" dirty="0"/>
              <a:t>誰かやってみた感想や難しかったところを発表してくれますか？</a:t>
            </a:r>
          </a:p>
          <a:p>
            <a:r>
              <a:rPr kumimoji="1" lang="ja-JP" altLang="en-US" dirty="0"/>
              <a:t>（一番早く手が上がった児童を指名する）</a:t>
            </a:r>
          </a:p>
          <a:p>
            <a:r>
              <a:rPr kumimoji="1" lang="ja-JP" altLang="en-US" dirty="0"/>
              <a:t>（児童が発表する）</a:t>
            </a:r>
          </a:p>
          <a:p>
            <a:r>
              <a:rPr kumimoji="1" lang="ja-JP" altLang="en-US" dirty="0"/>
              <a:t>ありがとうございました</a:t>
            </a:r>
          </a:p>
          <a:p>
            <a:r>
              <a:rPr kumimoji="1" lang="ja-JP" altLang="en-US" dirty="0"/>
              <a:t>　　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では、正解をみてみましょう。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クリック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476130-2463-4241-96BE-B792E9145BB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9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6FC5-7589-3759-E0EF-DBAD58E3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73977-2B28-D99B-DEF0-DA2DDC200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7B3EB-FC2A-1E77-026E-56A5835E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DA8E9-2D11-4F2D-B88F-4B69B8898F9A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2026/7/2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9B611-957C-CFA6-C337-FB11CB4F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4A90F-3620-CA4A-F505-84274AE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09FC4-442A-4FEE-80ED-5053AE5D19E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C90DAA-3132-4092-813A-5261F7FC2CB5}"/>
              </a:ext>
            </a:extLst>
          </p:cNvPr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chemeClr val="bg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「税金が使われているはどれ？」公共施設当てゲーム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0ADA51F-8AA2-46DF-8FB8-F5EC0C006E4C}"/>
              </a:ext>
            </a:extLst>
          </p:cNvPr>
          <p:cNvSpPr/>
          <p:nvPr userDrawn="1"/>
        </p:nvSpPr>
        <p:spPr>
          <a:xfrm>
            <a:off x="1403648" y="980728"/>
            <a:ext cx="18288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使われている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60FBB95A-9481-40A8-B764-FC54572BD0B2}"/>
              </a:ext>
            </a:extLst>
          </p:cNvPr>
          <p:cNvSpPr/>
          <p:nvPr userDrawn="1"/>
        </p:nvSpPr>
        <p:spPr>
          <a:xfrm>
            <a:off x="6084168" y="980728"/>
            <a:ext cx="19812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使われていない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92645C6-40C8-4A10-9453-D690B91FBA28}"/>
              </a:ext>
            </a:extLst>
          </p:cNvPr>
          <p:cNvCxnSpPr>
            <a:cxnSpLocks/>
          </p:cNvCxnSpPr>
          <p:nvPr userDrawn="1"/>
        </p:nvCxnSpPr>
        <p:spPr>
          <a:xfrm>
            <a:off x="4572000" y="855514"/>
            <a:ext cx="0" cy="5885854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4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6BCBB-C8CD-4010-9D59-D8B04F04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D25590-29F4-4549-BE1D-C4B0A9A6F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5B56A2-2930-40A5-86F7-03F79C5ED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CECEE9-E3BD-430A-B8DF-2C015595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127ED9-FCB9-4C7F-AC54-84F7848A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CDBC26-C87B-4A8A-BED7-1792F990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44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D38C2-1983-4698-992B-20A5B670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3E321D-0A3B-450A-837E-579F58DE0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E7CAAA-7C12-44E4-AB72-9AC2AA35A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D1CE3A-BE3C-4E62-ABDF-E4C45CE7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01A7FC-BFF3-4372-818A-76BD70B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E1B3AD-949C-4898-939E-139478CB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95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06F001-FFDB-4309-AB15-45C5CA1F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7A3578-0427-43D1-AB9B-6CEA1012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4AA384-5FC1-4703-900F-C461094D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584A7-4A6A-42DD-900F-1EEAAB88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8E92E0-DFB7-4A60-A288-51A6209A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4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9B561B-4B73-4818-A4B9-E3B802D04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133C9D-D817-4895-81A1-2E5A55C14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0E02D6-A09D-450A-B369-2FA7077D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720D98-4F8E-4BE6-AFB4-545F4D2A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AACDA3-BCD9-4B3B-AA43-488E883E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9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C0639-E523-4F86-ABED-EC8C59A5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DEE11D-2A90-476D-9B72-D3284F96B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7FBCF2-A590-4BF9-8D3C-7569E77C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E7FBC-2E07-4766-84CF-E584E4AE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BA539C-9DE4-48B1-91FD-E6589DEB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4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584DF-1B1B-42B1-9CC7-114D33D6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60DFD2-EB08-4BFC-8DC9-98EF7202A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8042D6-AF6A-4287-9BB5-941E8291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3E134A-F627-4AC8-B2D9-459FF256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BDF6E-23B5-4D1F-9715-09D1152A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98602-3174-4568-8941-016ED9A5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DEF6C9-2521-4F31-BC42-A38B82191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E65FB2-280A-4207-850E-02C3677A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176F6B-B855-4C3F-ADDB-F8CBA67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2E9236-671A-4410-B915-4B9A6EAB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10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BD889-4184-4663-95AF-086C1022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2403E-8CA7-4286-B211-15804461D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B3B415-B2E2-4D9D-B74F-C6D34A7A3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963DB7-827A-4EA7-90F2-3CBB6622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777679-4BB8-4B9E-BFFB-0F2859EB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566486-6818-48E3-ADA1-C5CBC9E3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65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FB421-CD90-4E40-BB92-1150ABD9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875EAA-0F3B-49F6-81F8-0BC7DF8B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FAF4B2-5EBA-4434-93F0-3D69C7B57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C30EA7-4CB8-4CFA-9CA8-08BCAECA6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05C05D-78D2-415F-9ADD-EA25C085D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71F5B9-CEED-48CC-BF56-24A438FC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DF5943-B585-4755-8BA7-8DCA111D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5704AC7-0538-427E-B3C2-9EE7AE92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32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15DE1-179D-4F16-8314-F5AEB584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3164EC-F8C5-4D77-96CC-C6971B65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8FB4C2-3048-4E1E-BF0D-071FFBCA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13C925-888B-4069-A110-3F9401B6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60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A4F175-B5FE-49AB-BD5A-9AA748C7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A74C4A-1B40-4243-8F04-5BC99C0C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6AE0DF-6187-482F-B63E-847D600C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37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C90DAA-3132-4092-813A-5261F7FC2CB5}"/>
              </a:ext>
            </a:extLst>
          </p:cNvPr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chemeClr val="bg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「税金が使われているはどれ？」公共施設当てゲーム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DD0AEAD-383A-4679-A615-F5B3ADDFFBC9}"/>
              </a:ext>
            </a:extLst>
          </p:cNvPr>
          <p:cNvSpPr/>
          <p:nvPr userDrawn="1"/>
        </p:nvSpPr>
        <p:spPr>
          <a:xfrm>
            <a:off x="190996" y="548680"/>
            <a:ext cx="2781300" cy="8763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dirty="0">
                <a:ln>
                  <a:solidFill>
                    <a:schemeClr val="bg1"/>
                  </a:solidFill>
                </a:ln>
              </a:rPr>
              <a:t>下の施設カードを</a:t>
            </a:r>
            <a:endParaRPr kumimoji="1" lang="en-US" altLang="ja-JP" dirty="0">
              <a:ln>
                <a:solidFill>
                  <a:schemeClr val="bg1"/>
                </a:solidFill>
              </a:ln>
            </a:endParaRPr>
          </a:p>
          <a:p>
            <a:pPr algn="l"/>
            <a:r>
              <a:rPr kumimoji="1" lang="ja-JP" altLang="en-US" dirty="0">
                <a:ln>
                  <a:solidFill>
                    <a:schemeClr val="bg1"/>
                  </a:solidFill>
                </a:ln>
              </a:rPr>
              <a:t>右のあてはまる場所に</a:t>
            </a:r>
            <a:endParaRPr kumimoji="1" lang="en-US" altLang="ja-JP" dirty="0">
              <a:ln>
                <a:solidFill>
                  <a:schemeClr val="bg1"/>
                </a:solidFill>
              </a:ln>
            </a:endParaRPr>
          </a:p>
          <a:p>
            <a:pPr algn="l"/>
            <a:r>
              <a:rPr kumimoji="1" lang="ja-JP" altLang="en-US" dirty="0">
                <a:ln>
                  <a:solidFill>
                    <a:schemeClr val="bg1"/>
                  </a:solidFill>
                </a:ln>
              </a:rPr>
              <a:t>入れてみよう！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0ADA51F-8AA2-46DF-8FB8-F5EC0C006E4C}"/>
              </a:ext>
            </a:extLst>
          </p:cNvPr>
          <p:cNvSpPr/>
          <p:nvPr userDrawn="1"/>
        </p:nvSpPr>
        <p:spPr>
          <a:xfrm>
            <a:off x="3803650" y="857249"/>
            <a:ext cx="18288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使われている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60FBB95A-9481-40A8-B764-FC54572BD0B2}"/>
              </a:ext>
            </a:extLst>
          </p:cNvPr>
          <p:cNvSpPr/>
          <p:nvPr userDrawn="1"/>
        </p:nvSpPr>
        <p:spPr>
          <a:xfrm>
            <a:off x="6756400" y="857249"/>
            <a:ext cx="19812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使われていない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92645C6-40C8-4A10-9453-D690B91FBA28}"/>
              </a:ext>
            </a:extLst>
          </p:cNvPr>
          <p:cNvCxnSpPr>
            <a:cxnSpLocks/>
          </p:cNvCxnSpPr>
          <p:nvPr userDrawn="1"/>
        </p:nvCxnSpPr>
        <p:spPr>
          <a:xfrm>
            <a:off x="6235700" y="857247"/>
            <a:ext cx="64492" cy="5810251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75934AE-1DA9-4AE7-9B46-AA298DB0BB4F}"/>
              </a:ext>
            </a:extLst>
          </p:cNvPr>
          <p:cNvCxnSpPr>
            <a:cxnSpLocks/>
          </p:cNvCxnSpPr>
          <p:nvPr userDrawn="1"/>
        </p:nvCxnSpPr>
        <p:spPr>
          <a:xfrm>
            <a:off x="3200400" y="857247"/>
            <a:ext cx="41275" cy="5810251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DA8E9-2D11-4F2D-B88F-4B69B8898F9A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2026/7/2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09FC4-442A-4FEE-80ED-5053AE5D19E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3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DA8E9-2D11-4F2D-B88F-4B69B8898F9A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2026/7/2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09FC4-442A-4FEE-80ED-5053AE5D19E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513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AE74FD-E29D-4D76-ADC5-545A9D3C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1FD8B4-B830-42E8-927B-DFE33C2CB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9DF038-61E8-4D4C-8272-51B040C36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AED20C-C9F6-4D25-B8DD-582123611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0B6A67-A49B-4021-B3AE-3A957E0C7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1BD8F-49EB-4838-8DD3-A254185F6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52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F12CAE7-6863-4125-918E-930236785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48" y="5882070"/>
            <a:ext cx="1365212" cy="8007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78D25D-215C-43B8-8571-272010F2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23030"/>
            <a:ext cx="1531267" cy="9455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FEA4133-BEBC-4190-B913-1D89917D9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52" y="4687768"/>
            <a:ext cx="1362182" cy="108805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F00C37-A595-4C4F-8826-DA383857AD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71" t="18081" r="19723"/>
          <a:stretch/>
        </p:blipFill>
        <p:spPr>
          <a:xfrm>
            <a:off x="16727" y="3708369"/>
            <a:ext cx="1531268" cy="94555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0C6D822-5375-44EB-A482-A7F21E5D6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592" y="2629758"/>
            <a:ext cx="1531268" cy="10447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6848218-E477-43E6-8815-0366B3E8D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995" y="3629074"/>
            <a:ext cx="1609841" cy="104477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45CDBF-149A-4949-9F3E-B3FC73E9D0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778" r="27777"/>
          <a:stretch/>
        </p:blipFill>
        <p:spPr>
          <a:xfrm>
            <a:off x="189652" y="5809666"/>
            <a:ext cx="1321045" cy="94555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7AD5D96-9D33-4B09-9CA9-7260566C8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6997" y="1418775"/>
            <a:ext cx="2024047" cy="129856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93B34BD-7A50-4877-A6FD-3D5C76817E4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656" r="24845"/>
          <a:stretch/>
        </p:blipFill>
        <p:spPr>
          <a:xfrm>
            <a:off x="-103691" y="1423277"/>
            <a:ext cx="1738649" cy="11153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D76180-DA69-7455-B774-EBD021F3CB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2622" y="4789944"/>
            <a:ext cx="1321045" cy="11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94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5726df-2cfb-480a-b6d8-2a608a301a74">
      <Terms xmlns="http://schemas.microsoft.com/office/infopath/2007/PartnerControls"/>
    </lcf76f155ced4ddcb4097134ff3c332f>
    <TaxCatchAll xmlns="d60ab040-b72b-4953-947b-a2210d201344" xsi:nil="true"/>
    <_Flow_SignoffStatus xmlns="495726df-2cfb-480a-b6d8-2a608a301a74" xsi:nil="true"/>
    <_ApprovalAssignedTo xmlns="495726df-2cfb-480a-b6d8-2a608a301a74">
      <UserInfo>
        <DisplayName/>
        <AccountId xsi:nil="true"/>
        <AccountType/>
      </UserInfo>
    </_ApprovalAssignedTo>
    <_ApprovalRespondedBy xmlns="495726df-2cfb-480a-b6d8-2a608a301a74">
      <UserInfo>
        <DisplayName/>
        <AccountId xsi:nil="true"/>
        <AccountType/>
      </UserInfo>
    </_ApprovalRespondedBy>
    <_ApprovalStatus xmlns="495726df-2cfb-480a-b6d8-2a608a301a74">0</_ApprovalStatus>
    <_ApprovalSentBy xmlns="495726df-2cfb-480a-b6d8-2a608a301a74">
      <UserInfo>
        <DisplayName/>
        <AccountId xsi:nil="true"/>
        <AccountType/>
      </UserInfo>
    </_ApprovalSent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2914855F6A974E81849789F07DD7F5" ma:contentTypeVersion="18" ma:contentTypeDescription="新しいドキュメントを作成します。" ma:contentTypeScope="" ma:versionID="e2742098a783b064bdc0d5f7750b32af">
  <xsd:schema xmlns:xsd="http://www.w3.org/2001/XMLSchema" xmlns:xs="http://www.w3.org/2001/XMLSchema" xmlns:p="http://schemas.microsoft.com/office/2006/metadata/properties" xmlns:ns2="495726df-2cfb-480a-b6d8-2a608a301a74" xmlns:ns3="d60ab040-b72b-4953-947b-a2210d201344" targetNamespace="http://schemas.microsoft.com/office/2006/metadata/properties" ma:root="true" ma:fieldsID="2dc55d6636bc1ca478448d5cef2cef4d" ns2:_="" ns3:_="">
    <xsd:import namespace="495726df-2cfb-480a-b6d8-2a608a301a74"/>
    <xsd:import namespace="d60ab040-b72b-4953-947b-a2210d2013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  <xsd:element ref="ns2:MediaServiceLocation" minOccurs="0"/>
                <xsd:element ref="ns2:_ApprovalAssignedTo" minOccurs="0"/>
                <xsd:element ref="ns2:_ApprovalRespondedBy" minOccurs="0"/>
                <xsd:element ref="ns2:_ApprovalSentBy" minOccurs="0"/>
                <xsd:element ref="ns2:_ApprovalStatu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726df-2cfb-480a-b6d8-2a608a30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ApprovalAssignedTo" ma:index="21" nillable="true" ma:displayName="承認者" ma:list="UserInfo" ma:internalName="_ApprovalAssignedTo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RespondedBy" ma:index="22" nillable="true" ma:displayName="返信" ma:list="UserInfo" ma:internalName="_ApprovalRespondedBy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entBy" ma:index="23" nillable="true" ma:displayName="承認作成者" ma:list="UserInfo" ma:internalName="_ApprovalSent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tatus" ma:index="24" nillable="true" ma:displayName="承認の状態" ma:internalName="_ApprovalStatus" ma:readOnly="true">
      <xsd:simpleType>
        <xsd:restriction base="dms:Unknown"/>
      </xsd:simpleType>
    </xsd:element>
    <xsd:element name="_Flow_SignoffStatus" ma:index="25" nillable="true" ma:displayName="承認の状態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ab040-b72b-4953-947b-a2210d20134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48eb810-7a3a-4566-a5f3-57795892e1f3}" ma:internalName="TaxCatchAll" ma:showField="CatchAllData" ma:web="d60ab040-b72b-4953-947b-a2210d201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808DBB-ED7F-44D1-BA0F-6DF1FF777FFA}">
  <ds:schemaRefs>
    <ds:schemaRef ds:uri="cc1a4436-27f3-4f0f-a9a0-3c0cf817b879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d1e0e7af-e0a3-4d41-afa7-5edff0f4ad8e"/>
    <ds:schemaRef ds:uri="http://purl.org/dc/elements/1.1/"/>
    <ds:schemaRef ds:uri="http://schemas.microsoft.com/office/infopath/2007/PartnerControls"/>
    <ds:schemaRef ds:uri="b45c8fc1-3fdc-4ff9-9f8d-62206bcc097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DDD8B6-30BA-45C9-B06F-02346BD569CF}"/>
</file>

<file path=customXml/itemProps3.xml><?xml version="1.0" encoding="utf-8"?>
<ds:datastoreItem xmlns:ds="http://schemas.openxmlformats.org/officeDocument/2006/customXml" ds:itemID="{5FCEF9C3-3C28-4BC9-81EA-2EC48B71D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97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1_Office テーマ</vt:lpstr>
      <vt:lpstr>2_Office テーマ</vt:lpstr>
      <vt:lpstr>デザインの設定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いおり</dc:creator>
  <cp:lastModifiedBy>黒木 知子(KUROKI Tomoko)</cp:lastModifiedBy>
  <cp:revision>24</cp:revision>
  <dcterms:created xsi:type="dcterms:W3CDTF">2023-11-10T02:55:46Z</dcterms:created>
  <dcterms:modified xsi:type="dcterms:W3CDTF">2026-07-02T06:19:56Z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0x0101000C2914855F6A974E81849789F07DD7F5</vt:lpwstr>
  </property>
  <property fmtid="{D5CDD505-2E9C-101B-9397-08002B2CF9AE}" pid="3" name="MediaServiceImageTags">
    <vt:lpwstr/>
  </property>
</Properties>
</file>