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3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6.xml" ContentType="application/vnd.openxmlformats-officedocument.theme+xml"/>
  <Override PartName="/ppt/theme/theme4.xml" ContentType="application/vnd.openxmlformats-officedocument.theme+xml"/>
  <Override PartName="/ppt/theme/theme2.xml" ContentType="application/vnd.openxmlformats-officedocument.theme+xml"/>
  <Override PartName="/ppt/theme/theme5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  <p:sldMasterId id="2147483672" r:id="rId3"/>
    <p:sldMasterId id="2147483674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9144000" cy="6858000" type="screen4x3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12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1588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12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22DD3EC-43A8-47E3-A09B-5806D601243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C2D0D84-6020-4DC1-8C62-0D579502F31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F03C6B-9A4F-4CF4-8113-CD9B37F1BD4F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DE7881F-87B0-4B40-9A38-FB9BB5CE85A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CD6C2BA-40B3-4EEF-962B-919B0C885F8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5C07C0-74FF-44D9-966A-F52EB67A8D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3660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628" y="0"/>
            <a:ext cx="4275402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2E7A0E-F8E6-46D2-83AE-3D120247A7FA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17888" y="841375"/>
            <a:ext cx="303053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3241586"/>
            <a:ext cx="7893050" cy="26522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397806"/>
            <a:ext cx="4275402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628" y="6397806"/>
            <a:ext cx="4275402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1A347-4FE3-4EDB-8D74-E7EA0D0FCF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0213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DA8E9-2D11-4F2D-B88F-4B69B8898F9A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9FC4-442A-4FEE-80ED-5053AE5D19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1570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DA8E9-2D11-4F2D-B88F-4B69B8898F9A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9FC4-442A-4FEE-80ED-5053AE5D19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7463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DA8E9-2D11-4F2D-B88F-4B69B8898F9A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9FC4-442A-4FEE-80ED-5053AE5D19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9100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DA8E9-2D11-4F2D-B88F-4B69B8898F9A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9FC4-442A-4FEE-80ED-5053AE5D19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720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DA8E9-2D11-4F2D-B88F-4B69B8898F9A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9FC4-442A-4FEE-80ED-5053AE5D19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4550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DA8E9-2D11-4F2D-B88F-4B69B8898F9A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9FC4-442A-4FEE-80ED-5053AE5D19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7684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DA8E9-2D11-4F2D-B88F-4B69B8898F9A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9FC4-442A-4FEE-80ED-5053AE5D19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4822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DA8E9-2D11-4F2D-B88F-4B69B8898F9A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9FC4-442A-4FEE-80ED-5053AE5D19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3532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4C90DAA-3132-4092-813A-5261F7FC2CB5}"/>
              </a:ext>
            </a:extLst>
          </p:cNvPr>
          <p:cNvSpPr/>
          <p:nvPr userDrawn="1"/>
        </p:nvSpPr>
        <p:spPr>
          <a:xfrm>
            <a:off x="0" y="0"/>
            <a:ext cx="9144000" cy="3651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「どこに入るか分かるかな？」税目ゲーム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DD0AEAD-383A-4679-A615-F5B3ADDFFBC9}"/>
              </a:ext>
            </a:extLst>
          </p:cNvPr>
          <p:cNvSpPr/>
          <p:nvPr userDrawn="1"/>
        </p:nvSpPr>
        <p:spPr>
          <a:xfrm>
            <a:off x="0" y="546099"/>
            <a:ext cx="2781300" cy="8763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下の税目カードを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右のあてはまる場所に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入れてみよう！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E839C0D-6346-4105-BA79-B3D1D8B94ACC}"/>
              </a:ext>
            </a:extLst>
          </p:cNvPr>
          <p:cNvSpPr/>
          <p:nvPr userDrawn="1"/>
        </p:nvSpPr>
        <p:spPr>
          <a:xfrm>
            <a:off x="3096975" y="1422400"/>
            <a:ext cx="1404000" cy="126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給与をもらった時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16E0D00F-D619-4B38-8C1C-B212FA78571B}"/>
              </a:ext>
            </a:extLst>
          </p:cNvPr>
          <p:cNvSpPr/>
          <p:nvPr userDrawn="1"/>
        </p:nvSpPr>
        <p:spPr>
          <a:xfrm>
            <a:off x="4643027" y="1422400"/>
            <a:ext cx="1404000" cy="126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会社がもうかった時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48857A6B-454F-4E13-9CE0-9347791C4D47}"/>
              </a:ext>
            </a:extLst>
          </p:cNvPr>
          <p:cNvSpPr/>
          <p:nvPr userDrawn="1"/>
        </p:nvSpPr>
        <p:spPr>
          <a:xfrm>
            <a:off x="6189079" y="1422400"/>
            <a:ext cx="1404000" cy="126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店で買い物をした時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EBB55C92-9444-4D1A-8BF4-DB35184B81B1}"/>
              </a:ext>
            </a:extLst>
          </p:cNvPr>
          <p:cNvSpPr/>
          <p:nvPr userDrawn="1"/>
        </p:nvSpPr>
        <p:spPr>
          <a:xfrm>
            <a:off x="7735131" y="1422400"/>
            <a:ext cx="1404000" cy="126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お酒を買った時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782F2CCB-1BF6-4C0C-B50E-E2F18499B30A}"/>
              </a:ext>
            </a:extLst>
          </p:cNvPr>
          <p:cNvSpPr/>
          <p:nvPr userDrawn="1"/>
        </p:nvSpPr>
        <p:spPr>
          <a:xfrm>
            <a:off x="3096975" y="2799000"/>
            <a:ext cx="1404000" cy="126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お年玉を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200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万円もらった時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F8BCDA35-EE49-47F7-ADD0-D2BCEE3CC0DE}"/>
              </a:ext>
            </a:extLst>
          </p:cNvPr>
          <p:cNvSpPr/>
          <p:nvPr userDrawn="1"/>
        </p:nvSpPr>
        <p:spPr>
          <a:xfrm>
            <a:off x="4643027" y="2799000"/>
            <a:ext cx="1404000" cy="126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親が亡くなって財産をもらった時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9114E130-F37E-405E-AC7F-0A77180783EB}"/>
              </a:ext>
            </a:extLst>
          </p:cNvPr>
          <p:cNvSpPr/>
          <p:nvPr userDrawn="1"/>
        </p:nvSpPr>
        <p:spPr>
          <a:xfrm>
            <a:off x="6189079" y="2799000"/>
            <a:ext cx="1404000" cy="126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たばこを買った時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3FB60C4F-23CB-4B16-BCFA-C91299593E26}"/>
              </a:ext>
            </a:extLst>
          </p:cNvPr>
          <p:cNvSpPr/>
          <p:nvPr userDrawn="1"/>
        </p:nvSpPr>
        <p:spPr>
          <a:xfrm>
            <a:off x="7735131" y="2799000"/>
            <a:ext cx="1404000" cy="126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　車にガソリンを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　入れた時</a:t>
            </a: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863B68DF-80AF-45DA-AE6F-51D4694BA305}"/>
              </a:ext>
            </a:extLst>
          </p:cNvPr>
          <p:cNvSpPr/>
          <p:nvPr userDrawn="1"/>
        </p:nvSpPr>
        <p:spPr>
          <a:xfrm>
            <a:off x="3096975" y="4175600"/>
            <a:ext cx="1404000" cy="126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給与をもらい始めて２年目以降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B9714D95-A75B-4C92-A653-B39568D72276}"/>
              </a:ext>
            </a:extLst>
          </p:cNvPr>
          <p:cNvSpPr/>
          <p:nvPr userDrawn="1"/>
        </p:nvSpPr>
        <p:spPr>
          <a:xfrm>
            <a:off x="4659227" y="4175600"/>
            <a:ext cx="1404000" cy="126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自動車を持っている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A1E420A7-E83E-4B3A-949B-870500577CA1}"/>
              </a:ext>
            </a:extLst>
          </p:cNvPr>
          <p:cNvSpPr/>
          <p:nvPr userDrawn="1"/>
        </p:nvSpPr>
        <p:spPr>
          <a:xfrm>
            <a:off x="6189079" y="4175600"/>
            <a:ext cx="1404000" cy="126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ゴルフ場でプレー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した時</a:t>
            </a: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2899AFC0-8C33-4DA4-8AF2-F19BB75FB6D5}"/>
              </a:ext>
            </a:extLst>
          </p:cNvPr>
          <p:cNvSpPr/>
          <p:nvPr userDrawn="1"/>
        </p:nvSpPr>
        <p:spPr>
          <a:xfrm>
            <a:off x="3096975" y="5552200"/>
            <a:ext cx="1404000" cy="126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自分で商売をしていたり、会社で商売をしている時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95988EAF-8E51-4C81-90B8-DD88F4669826}"/>
              </a:ext>
            </a:extLst>
          </p:cNvPr>
          <p:cNvSpPr/>
          <p:nvPr userDrawn="1"/>
        </p:nvSpPr>
        <p:spPr>
          <a:xfrm>
            <a:off x="4643027" y="5567400"/>
            <a:ext cx="1404000" cy="126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家を持っている</a:t>
            </a: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F7BB5240-DAA1-443B-B7A8-54B1A5B9B28D}"/>
              </a:ext>
            </a:extLst>
          </p:cNvPr>
          <p:cNvSpPr/>
          <p:nvPr userDrawn="1"/>
        </p:nvSpPr>
        <p:spPr>
          <a:xfrm>
            <a:off x="7740000" y="4175600"/>
            <a:ext cx="1404000" cy="126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温泉に入った時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3EE66B89-4A62-41BB-AE0B-16DBEA2A36F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2929" y="3128725"/>
            <a:ext cx="876300" cy="87630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E769E042-11D1-47C0-8EAD-AB73E4D9A40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8863" y="4495781"/>
            <a:ext cx="861257" cy="857429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6E4B0590-E5C9-4FCB-80F0-1317648FEE6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6929" y="3235781"/>
            <a:ext cx="1225127" cy="793084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DD05395C-4E2D-45AB-9F97-D4C4014ADFF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424" y="3204373"/>
            <a:ext cx="751803" cy="855899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73F60E7C-2C43-440D-9D1A-525F516820C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408" y="1684486"/>
            <a:ext cx="988165" cy="954423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F98DADC9-08F3-406E-BF09-98A162481DAB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5384" y="1753050"/>
            <a:ext cx="823845" cy="878250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A9E0CAC2-5AD2-4429-AB1F-9D8D5D3EDF0D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957" y="2948450"/>
            <a:ext cx="1390425" cy="1390425"/>
          </a:xfrm>
          <a:prstGeom prst="rect">
            <a:avLst/>
          </a:prstGeom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37286CC3-6C58-485D-9712-088ACA414397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3121" y="1846518"/>
            <a:ext cx="732587" cy="691314"/>
          </a:xfrm>
          <a:prstGeom prst="rect">
            <a:avLst/>
          </a:prstGeom>
        </p:spPr>
      </p:pic>
      <p:pic>
        <p:nvPicPr>
          <p:cNvPr id="52" name="図 51">
            <a:extLst>
              <a:ext uri="{FF2B5EF4-FFF2-40B4-BE49-F238E27FC236}">
                <a16:creationId xmlns:a16="http://schemas.microsoft.com/office/drawing/2014/main" id="{BD1E7719-737C-4F11-9FAC-33B14B4EC27F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578" y="1754313"/>
            <a:ext cx="928087" cy="928087"/>
          </a:xfrm>
          <a:prstGeom prst="rect">
            <a:avLst/>
          </a:prstGeom>
        </p:spPr>
      </p:pic>
      <p:pic>
        <p:nvPicPr>
          <p:cNvPr id="53" name="図 52">
            <a:extLst>
              <a:ext uri="{FF2B5EF4-FFF2-40B4-BE49-F238E27FC236}">
                <a16:creationId xmlns:a16="http://schemas.microsoft.com/office/drawing/2014/main" id="{C9E1AEE7-0A1E-43E7-A543-74ABD1C72A91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2247" y="4581071"/>
            <a:ext cx="732587" cy="691314"/>
          </a:xfrm>
          <a:prstGeom prst="rect">
            <a:avLst/>
          </a:prstGeom>
        </p:spPr>
      </p:pic>
      <p:pic>
        <p:nvPicPr>
          <p:cNvPr id="54" name="図 53">
            <a:extLst>
              <a:ext uri="{FF2B5EF4-FFF2-40B4-BE49-F238E27FC236}">
                <a16:creationId xmlns:a16="http://schemas.microsoft.com/office/drawing/2014/main" id="{58A816A3-1AD7-4C8E-AC03-911F53BBD052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9956" y="4613796"/>
            <a:ext cx="732587" cy="691314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58D8F417-528D-408C-ACD5-E11120EE9B34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4737975" y="4504303"/>
            <a:ext cx="1277606" cy="792000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BBF28F8A-3055-466F-981A-A5D10DC42A10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6668756" y="4460812"/>
            <a:ext cx="828000" cy="1018724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1DFB6F96-269B-4420-8828-DD54317B315D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733265" y="5950982"/>
            <a:ext cx="720000" cy="816210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C233DD52-769E-4F1C-AB04-5550AFD3535B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4792169" y="5816168"/>
            <a:ext cx="1008000" cy="1051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054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DA8E9-2D11-4F2D-B88F-4B69B8898F9A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9FC4-442A-4FEE-80ED-5053AE5D19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8114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DA8E9-2D11-4F2D-B88F-4B69B8898F9A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09FC4-442A-4FEE-80ED-5053AE5D19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656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DA8E9-2D11-4F2D-B88F-4B69B8898F9A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09FC4-442A-4FEE-80ED-5053AE5D19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5281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8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3AE74FD-E29D-4D76-ADC5-545A9D3CE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C1FD8B4-B830-42E8-927B-DFE33C2CB1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9DF038-61E8-4D4C-8272-51B040C36F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9AED20C-C9F6-4D25-B8DD-5821236114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0B6A67-A49B-4021-B3AE-3A957E0C79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B1BD8F-49EB-4838-8DD3-A254185F60AC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28739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DDA8E9-2D11-4F2D-B88F-4B69B8898F9A}" type="datetimeFigureOut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2024/6/25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B09FC4-442A-4FEE-80ED-5053AE5D19E1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2433054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DDA8E9-2D11-4F2D-B88F-4B69B8898F9A}" type="datetimeFigureOut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2024/6/25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B09FC4-442A-4FEE-80ED-5053AE5D19E1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0051380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993EC4C1-3A8D-46FE-AE42-3AF72AE73A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9585" y="1818564"/>
            <a:ext cx="1219263" cy="52072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9E54C637-7AE9-4450-BABF-0678813A27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577" y="1824915"/>
            <a:ext cx="1219263" cy="51437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37" name="図 36">
            <a:extLst>
              <a:ext uri="{FF2B5EF4-FFF2-40B4-BE49-F238E27FC236}">
                <a16:creationId xmlns:a16="http://schemas.microsoft.com/office/drawing/2014/main" id="{55B95E3D-09A1-4E56-ACFB-793E93FB21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845" y="2548754"/>
            <a:ext cx="1219263" cy="51437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EEF2DC9B-7493-42DE-BE01-74DB2B8A8A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5576" y="3263951"/>
            <a:ext cx="1219263" cy="51437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39" name="図 38">
            <a:extLst>
              <a:ext uri="{FF2B5EF4-FFF2-40B4-BE49-F238E27FC236}">
                <a16:creationId xmlns:a16="http://schemas.microsoft.com/office/drawing/2014/main" id="{E09E1CAA-9ACC-4493-ACDB-CA4B8998101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79585" y="3247322"/>
            <a:ext cx="1219263" cy="52072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2931DA58-EA97-4476-9E2B-A177F57C3B3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7329" y="3976721"/>
            <a:ext cx="1219263" cy="51437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FDAE72D8-C5BF-4A73-8003-E8937586202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79585" y="3956484"/>
            <a:ext cx="1219263" cy="52072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9E6CDE00-CBB7-4DED-B6AA-634478291F4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4697" y="4623116"/>
            <a:ext cx="1219263" cy="52072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34A33E36-34EE-4C0F-A22C-6A74D739BE1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71533" y="4629467"/>
            <a:ext cx="1219263" cy="51437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A3D30CDB-5203-4B94-9984-636AA030CBC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54697" y="5330496"/>
            <a:ext cx="1219263" cy="51437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4A313EB5-152C-4FAA-BFA5-8A2660B99C1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79585" y="5303391"/>
            <a:ext cx="1219263" cy="52072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CF359CC6-D1E7-4EBC-8606-6BBD68FD3CF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52520" y="5983799"/>
            <a:ext cx="1219263" cy="51437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7" name="図 46">
            <a:extLst>
              <a:ext uri="{FF2B5EF4-FFF2-40B4-BE49-F238E27FC236}">
                <a16:creationId xmlns:a16="http://schemas.microsoft.com/office/drawing/2014/main" id="{32BD608B-0961-4EDE-9C65-B6FF8D542FA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571532" y="5977955"/>
            <a:ext cx="1219263" cy="52072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B53B052F-5437-48A2-A907-DDDD9467D69E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571534" y="2532457"/>
            <a:ext cx="1219263" cy="52072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2254870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33333E-6 L 0.18594 0.524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88" y="26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C2914855F6A974E81849789F07DD7F5" ma:contentTypeVersion="17" ma:contentTypeDescription="新しいドキュメントを作成します。" ma:contentTypeScope="" ma:versionID="12e6b5a041ac1b6ad6c5a57e0c167e64">
  <xsd:schema xmlns:xsd="http://www.w3.org/2001/XMLSchema" xmlns:xs="http://www.w3.org/2001/XMLSchema" xmlns:p="http://schemas.microsoft.com/office/2006/metadata/properties" xmlns:ns2="495726df-2cfb-480a-b6d8-2a608a301a74" xmlns:ns3="d60ab040-b72b-4953-947b-a2210d201344" targetNamespace="http://schemas.microsoft.com/office/2006/metadata/properties" ma:root="true" ma:fieldsID="6d1bb5e124494a257f5e2c055e75a2dc" ns2:_="" ns3:_="">
    <xsd:import namespace="495726df-2cfb-480a-b6d8-2a608a301a74"/>
    <xsd:import namespace="d60ab040-b72b-4953-947b-a2210d2013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BillingMetadata" minOccurs="0"/>
                <xsd:element ref="ns2:MediaServiceOCR" minOccurs="0"/>
                <xsd:element ref="ns2:MediaServiceLocation" minOccurs="0"/>
                <xsd:element ref="ns2:_ApprovalAssignedTo" minOccurs="0"/>
                <xsd:element ref="ns2:_ApprovalRespondedBy" minOccurs="0"/>
                <xsd:element ref="ns2:_ApprovalSentBy" minOccurs="0"/>
                <xsd:element ref="ns2:_Approval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5726df-2cfb-480a-b6d8-2a608a301a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_ApprovalAssignedTo" ma:index="21" nillable="true" ma:displayName="承認者" ma:list="UserInfo" ma:internalName="_ApprovalAssignedTo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ApprovalRespondedBy" ma:index="22" nillable="true" ma:displayName="返信" ma:list="UserInfo" ma:internalName="_ApprovalRespondedBy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ApprovalSentBy" ma:index="23" nillable="true" ma:displayName="承認作成者" ma:list="UserInfo" ma:internalName="_ApprovalSentBy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ApprovalStatus" ma:index="24" nillable="true" ma:displayName="承認の状態" ma:internalName="_Approval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0ab040-b72b-4953-947b-a2210d201344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a48eb810-7a3a-4566-a5f3-57795892e1f3}" ma:internalName="TaxCatchAll" ma:showField="CatchAllData" ma:web="d60ab040-b72b-4953-947b-a2210d2013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95726df-2cfb-480a-b6d8-2a608a301a74">
      <Terms xmlns="http://schemas.microsoft.com/office/infopath/2007/PartnerControls"/>
    </lcf76f155ced4ddcb4097134ff3c332f>
    <TaxCatchAll xmlns="d60ab040-b72b-4953-947b-a2210d201344" xsi:nil="true"/>
    <_ApprovalAssignedTo xmlns="495726df-2cfb-480a-b6d8-2a608a301a74">
      <UserInfo>
        <DisplayName/>
        <AccountId xsi:nil="true"/>
        <AccountType/>
      </UserInfo>
    </_ApprovalAssignedTo>
    <_ApprovalRespondedBy xmlns="495726df-2cfb-480a-b6d8-2a608a301a74">
      <UserInfo>
        <DisplayName/>
        <AccountId xsi:nil="true"/>
        <AccountType/>
      </UserInfo>
    </_ApprovalRespondedBy>
    <_ApprovalStatus xmlns="495726df-2cfb-480a-b6d8-2a608a301a74">0</_ApprovalStatus>
    <_ApprovalSentBy xmlns="495726df-2cfb-480a-b6d8-2a608a301a74">
      <UserInfo>
        <DisplayName/>
        <AccountId xsi:nil="true"/>
        <AccountType/>
      </UserInfo>
    </_ApprovalSentBy>
  </documentManagement>
</p:properties>
</file>

<file path=customXml/itemProps1.xml><?xml version="1.0" encoding="utf-8"?>
<ds:datastoreItem xmlns:ds="http://schemas.openxmlformats.org/officeDocument/2006/customXml" ds:itemID="{033A9A72-431F-442E-8CBB-C5BCEE546859}"/>
</file>

<file path=customXml/itemProps2.xml><?xml version="1.0" encoding="utf-8"?>
<ds:datastoreItem xmlns:ds="http://schemas.openxmlformats.org/officeDocument/2006/customXml" ds:itemID="{F5994AEA-9724-472F-B53D-62582A0F324B}"/>
</file>

<file path=customXml/itemProps3.xml><?xml version="1.0" encoding="utf-8"?>
<ds:datastoreItem xmlns:ds="http://schemas.openxmlformats.org/officeDocument/2006/customXml" ds:itemID="{D2B9FE47-B615-433B-9CBC-1FF014F9114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4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BIZ UDPゴシック</vt:lpstr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デザインの設定</vt:lpstr>
      <vt:lpstr>1_Office テーマ</vt:lpstr>
      <vt:lpstr>2_Office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いおり</dc:creator>
  <cp:lastModifiedBy>いおり</cp:lastModifiedBy>
  <cp:revision>25</cp:revision>
  <cp:lastPrinted>2023-11-22T07:04:51Z</cp:lastPrinted>
  <dcterms:created xsi:type="dcterms:W3CDTF">2023-11-10T02:55:46Z</dcterms:created>
  <dcterms:modified xsi:type="dcterms:W3CDTF">2024-06-25T04:38:11Z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0x0101000C2914855F6A974E81849789F07DD7F5</vt:lpwstr>
  </property>
  <property fmtid="{D5CDD505-2E9C-101B-9397-08002B2CF9AE}" pid="3" name="MediaServiceImageTags">
    <vt:lpwstr/>
  </property>
</Properties>
</file>