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801" r:id="rId4"/>
    <p:sldMasterId id="2147485813" r:id="rId5"/>
  </p:sldMasterIdLst>
  <p:notesMasterIdLst>
    <p:notesMasterId r:id="rId23"/>
  </p:notesMasterIdLst>
  <p:handoutMasterIdLst>
    <p:handoutMasterId r:id="rId24"/>
  </p:handoutMasterIdLst>
  <p:sldIdLst>
    <p:sldId id="494" r:id="rId6"/>
    <p:sldId id="3087" r:id="rId7"/>
    <p:sldId id="3088" r:id="rId8"/>
    <p:sldId id="3089" r:id="rId9"/>
    <p:sldId id="3090" r:id="rId10"/>
    <p:sldId id="3091" r:id="rId11"/>
    <p:sldId id="3092" r:id="rId12"/>
    <p:sldId id="3093" r:id="rId13"/>
    <p:sldId id="3094" r:id="rId14"/>
    <p:sldId id="3120" r:id="rId15"/>
    <p:sldId id="3096" r:id="rId16"/>
    <p:sldId id="3097" r:id="rId17"/>
    <p:sldId id="3119" r:id="rId18"/>
    <p:sldId id="3099" r:id="rId19"/>
    <p:sldId id="3100" r:id="rId20"/>
    <p:sldId id="3101" r:id="rId21"/>
    <p:sldId id="3121" r:id="rId22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pos="3696" userDrawn="1">
          <p15:clr>
            <a:srgbClr val="A4A3A4"/>
          </p15:clr>
        </p15:guide>
        <p15:guide id="5" pos="567" userDrawn="1">
          <p15:clr>
            <a:srgbClr val="A4A3A4"/>
          </p15:clr>
        </p15:guide>
        <p15:guide id="6" orient="horz" pos="2794" userDrawn="1">
          <p15:clr>
            <a:srgbClr val="A4A3A4"/>
          </p15:clr>
        </p15:guide>
        <p15:guide id="7" orient="horz" pos="297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3" name="情技" initials="J" lastIdx="1" clrIdx="42">
    <p:extLst>
      <p:ext uri="{19B8F6BF-5375-455C-9EA6-DF929625EA0E}">
        <p15:presenceInfo xmlns:p15="http://schemas.microsoft.com/office/powerpoint/2012/main" userId="情技" providerId="None"/>
      </p:ext>
    </p:extLst>
  </p:cmAuthor>
  <p:cmAuthor id="1" name="国税庁" initials="国税庁" lastIdx="94" clrIdx="0">
    <p:extLst>
      <p:ext uri="{19B8F6BF-5375-455C-9EA6-DF929625EA0E}">
        <p15:presenceInfo xmlns:p15="http://schemas.microsoft.com/office/powerpoint/2012/main" userId="国税庁" providerId="None"/>
      </p:ext>
    </p:extLst>
  </p:cmAuthor>
  <p:cmAuthor id="44" name="庁試験_仲" initials="N" lastIdx="7" clrIdx="43">
    <p:extLst>
      <p:ext uri="{19B8F6BF-5375-455C-9EA6-DF929625EA0E}">
        <p15:presenceInfo xmlns:p15="http://schemas.microsoft.com/office/powerpoint/2012/main" userId="庁試験_仲" providerId="None"/>
      </p:ext>
    </p:extLst>
  </p:cmAuthor>
  <p:cmAuthor id="2" name="監理二　熊谷" initials="国税庁" lastIdx="2" clrIdx="1">
    <p:extLst>
      <p:ext uri="{19B8F6BF-5375-455C-9EA6-DF929625EA0E}">
        <p15:presenceInfo xmlns:p15="http://schemas.microsoft.com/office/powerpoint/2012/main" userId="監理二　熊谷" providerId="None"/>
      </p:ext>
    </p:extLst>
  </p:cmAuthor>
  <p:cmAuthor id="45" name="徴指１　松元" initials="N" lastIdx="1" clrIdx="44">
    <p:extLst>
      <p:ext uri="{19B8F6BF-5375-455C-9EA6-DF929625EA0E}">
        <p15:presenceInfo xmlns:p15="http://schemas.microsoft.com/office/powerpoint/2012/main" userId="徴指１　松元" providerId="None"/>
      </p:ext>
    </p:extLst>
  </p:cmAuthor>
  <p:cmAuthor id="3" name="特調村田" initials="特調村田" lastIdx="5" clrIdx="2">
    <p:extLst>
      <p:ext uri="{19B8F6BF-5375-455C-9EA6-DF929625EA0E}">
        <p15:presenceInfo xmlns:p15="http://schemas.microsoft.com/office/powerpoint/2012/main" userId="特調村田" providerId="None"/>
      </p:ext>
    </p:extLst>
  </p:cmAuthor>
  <p:cmAuthor id="46" name="審訴税" initials="N" lastIdx="2" clrIdx="45">
    <p:extLst>
      <p:ext uri="{19B8F6BF-5375-455C-9EA6-DF929625EA0E}">
        <p15:presenceInfo xmlns:p15="http://schemas.microsoft.com/office/powerpoint/2012/main" userId="審訴税" providerId="None"/>
      </p:ext>
    </p:extLst>
  </p:cmAuthor>
  <p:cmAuthor id="4" name="arz11" initials="a" lastIdx="1" clrIdx="3">
    <p:extLst>
      <p:ext uri="{19B8F6BF-5375-455C-9EA6-DF929625EA0E}">
        <p15:presenceInfo xmlns:p15="http://schemas.microsoft.com/office/powerpoint/2012/main" userId="arz11" providerId="None"/>
      </p:ext>
    </p:extLst>
  </p:cmAuthor>
  <p:cmAuthor id="47" name="セ運１赤羽" initials="N" lastIdx="2" clrIdx="46">
    <p:extLst>
      <p:ext uri="{19B8F6BF-5375-455C-9EA6-DF929625EA0E}">
        <p15:presenceInfo xmlns:p15="http://schemas.microsoft.com/office/powerpoint/2012/main" userId="セ運１赤羽" providerId="None"/>
      </p:ext>
    </p:extLst>
  </p:cmAuthor>
  <p:cmAuthor id="5" name="NtaAdministrator" initials="N" lastIdx="23" clrIdx="4">
    <p:extLst>
      <p:ext uri="{19B8F6BF-5375-455C-9EA6-DF929625EA0E}">
        <p15:presenceInfo xmlns:p15="http://schemas.microsoft.com/office/powerpoint/2012/main" userId="NtaAdministrator" providerId="None"/>
      </p:ext>
    </p:extLst>
  </p:cmAuthor>
  <p:cmAuthor id="48" name="税相・管理３・杉村" initials="N" lastIdx="4" clrIdx="47">
    <p:extLst>
      <p:ext uri="{19B8F6BF-5375-455C-9EA6-DF929625EA0E}">
        <p15:presenceInfo xmlns:p15="http://schemas.microsoft.com/office/powerpoint/2012/main" userId="税相・管理３・杉村" providerId="None"/>
      </p:ext>
    </p:extLst>
  </p:cmAuthor>
  <p:cmAuthor id="6" name="佐藤" initials="S" lastIdx="1" clrIdx="5">
    <p:extLst>
      <p:ext uri="{19B8F6BF-5375-455C-9EA6-DF929625EA0E}">
        <p15:presenceInfo xmlns:p15="http://schemas.microsoft.com/office/powerpoint/2012/main" userId="佐藤" providerId="None"/>
      </p:ext>
    </p:extLst>
  </p:cmAuthor>
  <p:cmAuthor id="49" name="庵 真也" initials="庵" lastIdx="1" clrIdx="48">
    <p:extLst>
      <p:ext uri="{19B8F6BF-5375-455C-9EA6-DF929625EA0E}">
        <p15:presenceInfo xmlns:p15="http://schemas.microsoft.com/office/powerpoint/2012/main" userId="S-1-5-21-3584769666-2460983202-73621370-10807" providerId="AD"/>
      </p:ext>
    </p:extLst>
  </p:cmAuthor>
  <p:cmAuthor id="7" name="法人監１" initials="N" lastIdx="11" clrIdx="6">
    <p:extLst>
      <p:ext uri="{19B8F6BF-5375-455C-9EA6-DF929625EA0E}">
        <p15:presenceInfo xmlns:p15="http://schemas.microsoft.com/office/powerpoint/2012/main" userId="法人監１" providerId="None"/>
      </p:ext>
    </p:extLst>
  </p:cmAuthor>
  <p:cmAuthor id="8" name="法人監４・朝山" initials="N" lastIdx="5" clrIdx="7">
    <p:extLst>
      <p:ext uri="{19B8F6BF-5375-455C-9EA6-DF929625EA0E}">
        <p15:presenceInfo xmlns:p15="http://schemas.microsoft.com/office/powerpoint/2012/main" userId="法人監４・朝山" providerId="None"/>
      </p:ext>
    </p:extLst>
  </p:cmAuthor>
  <p:cmAuthor id="9" name="管運監１溝端" initials="N" lastIdx="11" clrIdx="8">
    <p:extLst>
      <p:ext uri="{19B8F6BF-5375-455C-9EA6-DF929625EA0E}">
        <p15:presenceInfo xmlns:p15="http://schemas.microsoft.com/office/powerpoint/2012/main" userId="管運監１溝端" providerId="None"/>
      </p:ext>
    </p:extLst>
  </p:cmAuthor>
  <p:cmAuthor id="10" name="EOI３　尾林" initials="N" lastIdx="1" clrIdx="9">
    <p:extLst>
      <p:ext uri="{19B8F6BF-5375-455C-9EA6-DF929625EA0E}">
        <p15:presenceInfo xmlns:p15="http://schemas.microsoft.com/office/powerpoint/2012/main" userId="EOI３　尾林" providerId="None"/>
      </p:ext>
    </p:extLst>
  </p:cmAuthor>
  <p:cmAuthor id="11" name="管理３係　山下" initials="N" lastIdx="1" clrIdx="10">
    <p:extLst>
      <p:ext uri="{19B8F6BF-5375-455C-9EA6-DF929625EA0E}">
        <p15:presenceInfo xmlns:p15="http://schemas.microsoft.com/office/powerpoint/2012/main" userId="管理３係　山下" providerId="None"/>
      </p:ext>
    </p:extLst>
  </p:cmAuthor>
  <p:cmAuthor id="12" name="広報２" initials="N" lastIdx="10" clrIdx="11">
    <p:extLst>
      <p:ext uri="{19B8F6BF-5375-455C-9EA6-DF929625EA0E}">
        <p15:presenceInfo xmlns:p15="http://schemas.microsoft.com/office/powerpoint/2012/main" userId="広報２" providerId="None"/>
      </p:ext>
    </p:extLst>
  </p:cmAuthor>
  <p:cmAuthor id="13" name="デ活増田" initials="N" lastIdx="2" clrIdx="12">
    <p:extLst>
      <p:ext uri="{19B8F6BF-5375-455C-9EA6-DF929625EA0E}">
        <p15:presenceInfo xmlns:p15="http://schemas.microsoft.com/office/powerpoint/2012/main" userId="デ活増田" providerId="None"/>
      </p:ext>
    </p:extLst>
  </p:cmAuthor>
  <p:cmAuthor id="14" name="山元" initials="N" lastIdx="1" clrIdx="13">
    <p:extLst>
      <p:ext uri="{19B8F6BF-5375-455C-9EA6-DF929625EA0E}">
        <p15:presenceInfo xmlns:p15="http://schemas.microsoft.com/office/powerpoint/2012/main" userId="山元" providerId="None"/>
      </p:ext>
    </p:extLst>
  </p:cmAuthor>
  <p:cmAuthor id="15" name="増永　亮太" initials="M" lastIdx="2" clrIdx="14">
    <p:extLst>
      <p:ext uri="{19B8F6BF-5375-455C-9EA6-DF929625EA0E}">
        <p15:presenceInfo xmlns:p15="http://schemas.microsoft.com/office/powerpoint/2012/main" userId="増永　亮太" providerId="None"/>
      </p:ext>
    </p:extLst>
  </p:cmAuthor>
  <p:cmAuthor id="16" name="徴収課　増永" initials="M" lastIdx="2" clrIdx="15">
    <p:extLst>
      <p:ext uri="{19B8F6BF-5375-455C-9EA6-DF929625EA0E}">
        <p15:presenceInfo xmlns:p15="http://schemas.microsoft.com/office/powerpoint/2012/main" userId="徴収課　増永" providerId="None"/>
      </p:ext>
    </p:extLst>
  </p:cmAuthor>
  <p:cmAuthor id="17" name="酒税課総務係" initials="N" lastIdx="2" clrIdx="16">
    <p:extLst>
      <p:ext uri="{19B8F6BF-5375-455C-9EA6-DF929625EA0E}">
        <p15:presenceInfo xmlns:p15="http://schemas.microsoft.com/office/powerpoint/2012/main" userId="酒税課総務係" providerId="None"/>
      </p:ext>
    </p:extLst>
  </p:cmAuthor>
  <p:cmAuthor id="18" name="輸出１係" initials="N" lastIdx="5" clrIdx="17">
    <p:extLst>
      <p:ext uri="{19B8F6BF-5375-455C-9EA6-DF929625EA0E}">
        <p15:presenceInfo xmlns:p15="http://schemas.microsoft.com/office/powerpoint/2012/main" userId="輸出１係" providerId="None"/>
      </p:ext>
    </p:extLst>
  </p:cmAuthor>
  <p:cmAuthor id="19" name="Anna_Tsumura" initials="N" lastIdx="1" clrIdx="18">
    <p:extLst>
      <p:ext uri="{19B8F6BF-5375-455C-9EA6-DF929625EA0E}">
        <p15:presenceInfo xmlns:p15="http://schemas.microsoft.com/office/powerpoint/2012/main" userId="Anna_Tsumura" providerId="None"/>
      </p:ext>
    </p:extLst>
  </p:cmAuthor>
  <p:cmAuthor id="20" name="河崎" initials="N" lastIdx="20" clrIdx="19">
    <p:extLst>
      <p:ext uri="{19B8F6BF-5375-455C-9EA6-DF929625EA0E}">
        <p15:presenceInfo xmlns:p15="http://schemas.microsoft.com/office/powerpoint/2012/main" userId="河崎" providerId="None"/>
      </p:ext>
    </p:extLst>
  </p:cmAuthor>
  <p:cmAuthor id="21" name="DX室DX調整担当 山田" initials="DX室DX調整担当" lastIdx="1" clrIdx="20">
    <p:extLst>
      <p:ext uri="{19B8F6BF-5375-455C-9EA6-DF929625EA0E}">
        <p15:presenceInfo xmlns:p15="http://schemas.microsoft.com/office/powerpoint/2012/main" userId="DX室DX調整担当 山田" providerId="None"/>
      </p:ext>
    </p:extLst>
  </p:cmAuthor>
  <p:cmAuthor id="22" name="税改PT 小海" initials="K" lastIdx="1" clrIdx="21">
    <p:extLst>
      <p:ext uri="{19B8F6BF-5375-455C-9EA6-DF929625EA0E}">
        <p15:presenceInfo xmlns:p15="http://schemas.microsoft.com/office/powerpoint/2012/main" userId="税改PT 小海" providerId="None"/>
      </p:ext>
    </p:extLst>
  </p:cmAuthor>
  <p:cmAuthor id="23" name="輸４" initials="N" lastIdx="2" clrIdx="22">
    <p:extLst>
      <p:ext uri="{19B8F6BF-5375-455C-9EA6-DF929625EA0E}">
        <p15:presenceInfo xmlns:p15="http://schemas.microsoft.com/office/powerpoint/2012/main" userId="輸４" providerId="None"/>
      </p:ext>
    </p:extLst>
  </p:cmAuthor>
  <p:cmAuthor id="24" name="徴収特調　石田" initials="徴収指導１　石田" lastIdx="2" clrIdx="23">
    <p:extLst>
      <p:ext uri="{19B8F6BF-5375-455C-9EA6-DF929625EA0E}">
        <p15:presenceInfo xmlns:p15="http://schemas.microsoft.com/office/powerpoint/2012/main" userId="徴収特調　石田" providerId="None"/>
      </p:ext>
    </p:extLst>
  </p:cmAuthor>
  <p:cmAuthor id="25" name="輸出促進４係" initials="N" lastIdx="2" clrIdx="24">
    <p:extLst>
      <p:ext uri="{19B8F6BF-5375-455C-9EA6-DF929625EA0E}">
        <p15:presenceInfo xmlns:p15="http://schemas.microsoft.com/office/powerpoint/2012/main" userId="輸出促進４係" providerId="None"/>
      </p:ext>
    </p:extLst>
  </p:cmAuthor>
  <p:cmAuthor id="26" name="指導１係＿青木" initials="N" lastIdx="6" clrIdx="25">
    <p:extLst>
      <p:ext uri="{19B8F6BF-5375-455C-9EA6-DF929625EA0E}">
        <p15:presenceInfo xmlns:p15="http://schemas.microsoft.com/office/powerpoint/2012/main" userId="指導１係＿青木" providerId="None"/>
      </p:ext>
    </p:extLst>
  </p:cmAuthor>
  <p:cmAuthor id="27" name="徴収課特別調査係　黒岩" initials="N" lastIdx="3" clrIdx="26">
    <p:extLst>
      <p:ext uri="{19B8F6BF-5375-455C-9EA6-DF929625EA0E}">
        <p15:presenceInfo xmlns:p15="http://schemas.microsoft.com/office/powerpoint/2012/main" userId="徴収課特別調査係　黒岩" providerId="None"/>
      </p:ext>
    </p:extLst>
  </p:cmAuthor>
  <p:cmAuthor id="28" name="企画" initials="N" lastIdx="1" clrIdx="27">
    <p:extLst>
      <p:ext uri="{19B8F6BF-5375-455C-9EA6-DF929625EA0E}">
        <p15:presenceInfo xmlns:p15="http://schemas.microsoft.com/office/powerpoint/2012/main" userId="企画" providerId="None"/>
      </p:ext>
    </p:extLst>
  </p:cmAuthor>
  <p:cmAuthor id="29" name="税務相談官室_黒澤" initials="N" lastIdx="1" clrIdx="28">
    <p:extLst>
      <p:ext uri="{19B8F6BF-5375-455C-9EA6-DF929625EA0E}">
        <p15:presenceInfo xmlns:p15="http://schemas.microsoft.com/office/powerpoint/2012/main" userId="税務相談官室_黒澤" providerId="None"/>
      </p:ext>
    </p:extLst>
  </p:cmAuthor>
  <p:cmAuthor id="30" name="インボイス　総括　小野" initials="N" lastIdx="1" clrIdx="29">
    <p:extLst>
      <p:ext uri="{19B8F6BF-5375-455C-9EA6-DF929625EA0E}">
        <p15:presenceInfo xmlns:p15="http://schemas.microsoft.com/office/powerpoint/2012/main" userId="インボイス　総括　小野" providerId="None"/>
      </p:ext>
    </p:extLst>
  </p:cmAuthor>
  <p:cmAuthor id="31" name="インボイス・佐野" initials="S" lastIdx="1" clrIdx="30">
    <p:extLst>
      <p:ext uri="{19B8F6BF-5375-455C-9EA6-DF929625EA0E}">
        <p15:presenceInfo xmlns:p15="http://schemas.microsoft.com/office/powerpoint/2012/main" userId="インボイス・佐野" providerId="None"/>
      </p:ext>
    </p:extLst>
  </p:cmAuthor>
  <p:cmAuthor id="32" name="税改（Ｒ）" initials="N" lastIdx="1" clrIdx="31">
    <p:extLst>
      <p:ext uri="{19B8F6BF-5375-455C-9EA6-DF929625EA0E}">
        <p15:presenceInfo xmlns:p15="http://schemas.microsoft.com/office/powerpoint/2012/main" userId="税改（Ｒ）" providerId="None"/>
      </p:ext>
    </p:extLst>
  </p:cmAuthor>
  <p:cmAuthor id="33" name="課資監一" initials="K" lastIdx="3" clrIdx="32">
    <p:extLst>
      <p:ext uri="{19B8F6BF-5375-455C-9EA6-DF929625EA0E}">
        <p15:presenceInfo xmlns:p15="http://schemas.microsoft.com/office/powerpoint/2012/main" userId="課資監一" providerId="None"/>
      </p:ext>
    </p:extLst>
  </p:cmAuthor>
  <p:cmAuthor id="34" name="法監1大友" initials="国税庁" lastIdx="2" clrIdx="33">
    <p:extLst>
      <p:ext uri="{19B8F6BF-5375-455C-9EA6-DF929625EA0E}">
        <p15:presenceInfo xmlns:p15="http://schemas.microsoft.com/office/powerpoint/2012/main" userId="法監1大友" providerId="None"/>
      </p:ext>
    </p:extLst>
  </p:cmAuthor>
  <p:cmAuthor id="35" name="個人審１" initials="N" lastIdx="3" clrIdx="34">
    <p:extLst>
      <p:ext uri="{19B8F6BF-5375-455C-9EA6-DF929625EA0E}">
        <p15:presenceInfo xmlns:p15="http://schemas.microsoft.com/office/powerpoint/2012/main" userId="個人審１" providerId="None"/>
      </p:ext>
    </p:extLst>
  </p:cmAuthor>
  <p:cmAuthor id="36" name="運営担当　佐藤" initials="N" lastIdx="5" clrIdx="35">
    <p:extLst>
      <p:ext uri="{19B8F6BF-5375-455C-9EA6-DF929625EA0E}">
        <p15:presenceInfo xmlns:p15="http://schemas.microsoft.com/office/powerpoint/2012/main" userId="運営担当　佐藤" providerId="None"/>
      </p:ext>
    </p:extLst>
  </p:cmAuthor>
  <p:cmAuthor id="37" name="広報・佐藤" initials="N" lastIdx="31" clrIdx="36">
    <p:extLst>
      <p:ext uri="{19B8F6BF-5375-455C-9EA6-DF929625EA0E}">
        <p15:presenceInfo xmlns:p15="http://schemas.microsoft.com/office/powerpoint/2012/main" userId="広報・佐藤" providerId="None"/>
      </p:ext>
    </p:extLst>
  </p:cmAuthor>
  <p:cmAuthor id="38" name="利用促進　関根" initials="国税庁" lastIdx="1" clrIdx="37">
    <p:extLst>
      <p:ext uri="{19B8F6BF-5375-455C-9EA6-DF929625EA0E}">
        <p15:presenceInfo xmlns:p15="http://schemas.microsoft.com/office/powerpoint/2012/main" userId="利用促進　関根" providerId="None"/>
      </p:ext>
    </p:extLst>
  </p:cmAuthor>
  <p:cmAuthor id="39" name="DX室利用促進係　西田" initials="N" lastIdx="1" clrIdx="38">
    <p:extLst>
      <p:ext uri="{19B8F6BF-5375-455C-9EA6-DF929625EA0E}">
        <p15:presenceInfo xmlns:p15="http://schemas.microsoft.com/office/powerpoint/2012/main" userId="DX室利用促進係　西田" providerId="None"/>
      </p:ext>
    </p:extLst>
  </p:cmAuthor>
  <p:cmAuthor id="40" name="監評３" initials="N" lastIdx="7" clrIdx="39">
    <p:extLst>
      <p:ext uri="{19B8F6BF-5375-455C-9EA6-DF929625EA0E}">
        <p15:presenceInfo xmlns:p15="http://schemas.microsoft.com/office/powerpoint/2012/main" userId="監評３" providerId="None"/>
      </p:ext>
    </p:extLst>
  </p:cmAuthor>
  <p:cmAuthor id="41" name="個人課税課" initials="N" lastIdx="5" clrIdx="40">
    <p:extLst>
      <p:ext uri="{19B8F6BF-5375-455C-9EA6-DF929625EA0E}">
        <p15:presenceInfo xmlns:p15="http://schemas.microsoft.com/office/powerpoint/2012/main" userId="個人課税課" providerId="None"/>
      </p:ext>
    </p:extLst>
  </p:cmAuthor>
  <p:cmAuthor id="42" name="課総調３_坂本" initials="N" lastIdx="5" clrIdx="41">
    <p:extLst>
      <p:ext uri="{19B8F6BF-5375-455C-9EA6-DF929625EA0E}">
        <p15:presenceInfo xmlns:p15="http://schemas.microsoft.com/office/powerpoint/2012/main" userId="課総調３_坂本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9999"/>
    <a:srgbClr val="FFCC00"/>
    <a:srgbClr val="FF837D"/>
    <a:srgbClr val="FFFF00"/>
    <a:srgbClr val="008000"/>
    <a:srgbClr val="00CC00"/>
    <a:srgbClr val="FFFCC7"/>
    <a:srgbClr val="6DA6D9"/>
    <a:srgbClr val="FF9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3" autoAdjust="0"/>
    <p:restoredTop sz="90177" autoAdjust="0"/>
  </p:normalViewPr>
  <p:slideViewPr>
    <p:cSldViewPr snapToGrid="0">
      <p:cViewPr varScale="1">
        <p:scale>
          <a:sx n="56" d="100"/>
          <a:sy n="56" d="100"/>
        </p:scale>
        <p:origin x="1192" y="5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28" y="66"/>
      </p:cViewPr>
      <p:guideLst>
        <p:guide orient="horz" pos="3109"/>
        <p:guide pos="2122"/>
        <p:guide orient="horz" pos="436"/>
        <p:guide pos="3696"/>
        <p:guide pos="567"/>
        <p:guide orient="horz" pos="2794"/>
        <p:guide orient="horz" pos="297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24"/>
            <a:ext cx="2916239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l" defTabSz="946123" eaLnBrk="0" hangingPunct="0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5" y="24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 defTabSz="946123" eaLnBrk="0" hangingPunct="0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8" y="9374209"/>
            <a:ext cx="2916239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l" defTabSz="946123" eaLnBrk="0" hangingPunct="0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3"/>
          </p:nvPr>
        </p:nvSpPr>
        <p:spPr>
          <a:xfrm>
            <a:off x="3814764" y="9371017"/>
            <a:ext cx="2919412" cy="495300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r">
              <a:defRPr sz="1100"/>
            </a:lvl1pPr>
          </a:lstStyle>
          <a:p>
            <a:fld id="{98E5C912-049A-4572-AD58-7326EA6F45B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0004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18" y="24"/>
            <a:ext cx="2916239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l" defTabSz="946123" eaLnBrk="1" hangingPunct="1">
              <a:defRPr sz="1100">
                <a:latin typeface="Calibri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16355" y="24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 defTabSz="946123" eaLnBrk="1" hangingPunct="1">
              <a:defRPr sz="1100">
                <a:latin typeface="Calibri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CF3495D0-BAB5-49C2-ABB2-80EABA00C3D8}" type="datetimeFigureOut">
              <a:rPr lang="ja-JP" altLang="en-US" smtClean="0"/>
              <a:pPr>
                <a:defRPr/>
              </a:pPr>
              <a:t>2025/7/3</a:t>
            </a:fld>
            <a:endParaRPr lang="en-US" altLang="ja-JP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73118" y="4482018"/>
            <a:ext cx="5389564" cy="53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18" y="9374209"/>
            <a:ext cx="2916239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l" defTabSz="946123" eaLnBrk="1" hangingPunct="1">
              <a:defRPr sz="1100">
                <a:latin typeface="Calibri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539750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5" tIns="45619" rIns="91235" bIns="45619" rtlCol="0" anchor="ctr"/>
          <a:lstStyle/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4" y="9371017"/>
            <a:ext cx="2919412" cy="495300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r">
              <a:defRPr sz="1100"/>
            </a:lvl1pPr>
          </a:lstStyle>
          <a:p>
            <a:fld id="{F1CA59A0-E8DD-44A8-ACDE-F95F4A0BEB4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842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1" fontAlgn="base" hangingPunct="1">
      <a:spcBef>
        <a:spcPts val="400"/>
      </a:spcBef>
      <a:spcAft>
        <a:spcPct val="0"/>
      </a:spcAft>
      <a:defRPr kumimoji="1" sz="11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rtl="0" eaLnBrk="1" fontAlgn="base" hangingPunct="1">
      <a:spcBef>
        <a:spcPts val="400"/>
      </a:spcBef>
      <a:spcAft>
        <a:spcPct val="0"/>
      </a:spcAft>
      <a:defRPr kumimoji="1" sz="11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rtl="0" eaLnBrk="1" fontAlgn="base" hangingPunct="1">
      <a:spcBef>
        <a:spcPts val="400"/>
      </a:spcBef>
      <a:spcAft>
        <a:spcPct val="0"/>
      </a:spcAft>
      <a:defRPr kumimoji="1" sz="11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rtl="0" eaLnBrk="1" fontAlgn="base" hangingPunct="1">
      <a:spcBef>
        <a:spcPts val="400"/>
      </a:spcBef>
      <a:spcAft>
        <a:spcPct val="0"/>
      </a:spcAft>
      <a:defRPr kumimoji="1" sz="11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rtl="0" eaLnBrk="1" fontAlgn="base" hangingPunct="1">
      <a:spcBef>
        <a:spcPts val="400"/>
      </a:spcBef>
      <a:spcAft>
        <a:spcPct val="0"/>
      </a:spcAft>
      <a:defRPr kumimoji="1" sz="11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n-ea"/>
              </a:rPr>
              <a:t>税金の種類を知ってもらうために、タブレットを使ってゲームをします。</a:t>
            </a:r>
            <a:endParaRPr lang="en-US" altLang="ja-JP" sz="1300" dirty="0">
              <a:latin typeface="+mn-ea"/>
            </a:endParaRPr>
          </a:p>
          <a:p>
            <a:r>
              <a:rPr lang="ja-JP" altLang="en-US" sz="1300" dirty="0">
                <a:latin typeface="+mn-ea"/>
              </a:rPr>
              <a:t>では、タブレットを準備してください。</a:t>
            </a:r>
            <a:endParaRPr lang="en-US" altLang="ja-JP" sz="1300" dirty="0">
              <a:latin typeface="+mn-ea"/>
            </a:endParaRPr>
          </a:p>
          <a:p>
            <a:endParaRPr lang="en-US" altLang="ja-JP" sz="1300" dirty="0">
              <a:latin typeface="+mn-ea"/>
            </a:endParaRPr>
          </a:p>
          <a:p>
            <a:r>
              <a:rPr lang="ja-JP" altLang="en-US" sz="1300" dirty="0">
                <a:latin typeface="+mn-ea"/>
              </a:rPr>
              <a:t>（タブレットを使用しない場合は、「配付した「税目ゲーム」のシートを用意してください」）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6E64533-6B93-45A7-B216-1340EA20EAAB}"/>
              </a:ext>
            </a:extLst>
          </p:cNvPr>
          <p:cNvSpPr txBox="1">
            <a:spLocks noGrp="1"/>
          </p:cNvSpPr>
          <p:nvPr/>
        </p:nvSpPr>
        <p:spPr bwMode="auto">
          <a:xfrm>
            <a:off x="3779824" y="9315636"/>
            <a:ext cx="2948769" cy="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0" rIns="91362" bIns="4568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明朝" panose="02020600040205080304" pitchFamily="18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defTabSz="437769" eaLnBrk="1" hangingPunct="1">
              <a:spcBef>
                <a:spcPct val="0"/>
              </a:spcBef>
              <a:defRPr/>
            </a:pPr>
            <a:fld id="{EF768BE8-A6CA-4DE7-8D43-F16FCBED1E42}" type="slidenum">
              <a:rPr lang="ja-JP" altLang="en-US" sz="110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pPr algn="r" defTabSz="437769" eaLnBrk="1" hangingPunct="1">
                <a:spcBef>
                  <a:spcPct val="0"/>
                </a:spcBef>
                <a:defRPr/>
              </a:pPr>
              <a:t>0</a:t>
            </a:fld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30C6F32B-CBF9-3330-EDB3-C5E081915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6032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A59A0-E8DD-44A8-ACDE-F95F4A0BEB4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156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A59A0-E8DD-44A8-ACDE-F95F4A0BEB4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40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A59A0-E8DD-44A8-ACDE-F95F4A0BEB4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677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A59A0-E8DD-44A8-ACDE-F95F4A0BEB4F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181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8BB-E066-4B63-8DFF-A54A20473421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081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"/>
            <a:ext cx="9140400" cy="972000"/>
          </a:xfrm>
          <a:solidFill>
            <a:srgbClr val="0070C0"/>
          </a:solidFill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F0-57C2-41D7-8C02-3508FA895C4F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773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732F-6BF7-48BE-9E85-362CFD89AF46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197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effectLst/>
        </p:spPr>
        <p:txBody>
          <a:bodyPr anchor="b"/>
          <a:lstStyle>
            <a:lvl1pPr algn="ctr">
              <a:defRPr sz="5488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195"/>
            </a:lvl1pPr>
            <a:lvl2pPr marL="418159" indent="0" algn="ctr">
              <a:buNone/>
              <a:defRPr sz="1829"/>
            </a:lvl2pPr>
            <a:lvl3pPr marL="836317" indent="0" algn="ctr">
              <a:buNone/>
              <a:defRPr sz="1646"/>
            </a:lvl3pPr>
            <a:lvl4pPr marL="1254476" indent="0" algn="ctr">
              <a:buNone/>
              <a:defRPr sz="1463"/>
            </a:lvl4pPr>
            <a:lvl5pPr marL="1672635" indent="0" algn="ctr">
              <a:buNone/>
              <a:defRPr sz="1463"/>
            </a:lvl5pPr>
            <a:lvl6pPr marL="2090793" indent="0" algn="ctr">
              <a:buNone/>
              <a:defRPr sz="1463"/>
            </a:lvl6pPr>
            <a:lvl7pPr marL="2508952" indent="0" algn="ctr">
              <a:buNone/>
              <a:defRPr sz="1463"/>
            </a:lvl7pPr>
            <a:lvl8pPr marL="2927111" indent="0" algn="ctr">
              <a:buNone/>
              <a:defRPr sz="1463"/>
            </a:lvl8pPr>
            <a:lvl9pPr marL="3345269" indent="0" algn="ctr">
              <a:buNone/>
              <a:defRPr sz="146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680DC7-97EF-4B38-8D23-8AEA17F53DFD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475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49353"/>
          </a:xfrm>
          <a:solidFill>
            <a:srgbClr val="0070C0"/>
          </a:solidFill>
          <a:effectLst/>
        </p:spPr>
        <p:txBody>
          <a:bodyPr lIns="360000">
            <a:normAutofit/>
          </a:bodyPr>
          <a:lstStyle>
            <a:lvl1pPr algn="l">
              <a:defRPr sz="1650"/>
            </a:lvl1pPr>
          </a:lstStyle>
          <a:p>
            <a:r>
              <a:rPr kumimoji="1" lang="ja-JP" altLang="en-US" dirty="0"/>
              <a:t>　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B6947-8DAB-43D0-A0FA-402F42B2D01E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201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solidFill>
            <a:srgbClr val="0070C0"/>
          </a:solidFill>
          <a:effectLst/>
        </p:spPr>
        <p:txBody>
          <a:bodyPr anchor="b"/>
          <a:lstStyle>
            <a:lvl1pPr>
              <a:defRPr sz="548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195">
                <a:solidFill>
                  <a:schemeClr val="tx1">
                    <a:tint val="75000"/>
                  </a:schemeClr>
                </a:solidFill>
              </a:defRPr>
            </a:lvl1pPr>
            <a:lvl2pPr marL="418159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836317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3pPr>
            <a:lvl4pPr marL="125447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263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90793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895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7111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526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C06AC-58AA-41A6-90B1-61B0A78998CB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75115" y="6480318"/>
            <a:ext cx="2057400" cy="365125"/>
          </a:xfrm>
        </p:spPr>
        <p:txBody>
          <a:bodyPr/>
          <a:lstStyle>
            <a:lvl1pPr>
              <a:defRPr sz="963"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552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2567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02A5-94AF-441F-A818-ABEA0F5926D1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57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159" indent="0">
              <a:buNone/>
              <a:defRPr sz="1829" b="1"/>
            </a:lvl2pPr>
            <a:lvl3pPr marL="836317" indent="0">
              <a:buNone/>
              <a:defRPr sz="1646" b="1"/>
            </a:lvl3pPr>
            <a:lvl4pPr marL="1254476" indent="0">
              <a:buNone/>
              <a:defRPr sz="1463" b="1"/>
            </a:lvl4pPr>
            <a:lvl5pPr marL="1672635" indent="0">
              <a:buNone/>
              <a:defRPr sz="1463" b="1"/>
            </a:lvl5pPr>
            <a:lvl6pPr marL="2090793" indent="0">
              <a:buNone/>
              <a:defRPr sz="1463" b="1"/>
            </a:lvl6pPr>
            <a:lvl7pPr marL="2508952" indent="0">
              <a:buNone/>
              <a:defRPr sz="1463" b="1"/>
            </a:lvl7pPr>
            <a:lvl8pPr marL="2927111" indent="0">
              <a:buNone/>
              <a:defRPr sz="1463" b="1"/>
            </a:lvl8pPr>
            <a:lvl9pPr marL="3345269" indent="0">
              <a:buNone/>
              <a:defRPr sz="1463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788" cy="823912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159" indent="0">
              <a:buNone/>
              <a:defRPr sz="1829" b="1"/>
            </a:lvl2pPr>
            <a:lvl3pPr marL="836317" indent="0">
              <a:buNone/>
              <a:defRPr sz="1646" b="1"/>
            </a:lvl3pPr>
            <a:lvl4pPr marL="1254476" indent="0">
              <a:buNone/>
              <a:defRPr sz="1463" b="1"/>
            </a:lvl4pPr>
            <a:lvl5pPr marL="1672635" indent="0">
              <a:buNone/>
              <a:defRPr sz="1463" b="1"/>
            </a:lvl5pPr>
            <a:lvl6pPr marL="2090793" indent="0">
              <a:buNone/>
              <a:defRPr sz="1463" b="1"/>
            </a:lvl6pPr>
            <a:lvl7pPr marL="2508952" indent="0">
              <a:buNone/>
              <a:defRPr sz="1463" b="1"/>
            </a:lvl7pPr>
            <a:lvl8pPr marL="2927111" indent="0">
              <a:buNone/>
              <a:defRPr sz="1463" b="1"/>
            </a:lvl8pPr>
            <a:lvl9pPr marL="3345269" indent="0">
              <a:buNone/>
              <a:defRPr sz="146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79E704-8A8A-4794-9C3A-DA8E8EAB3C16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113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6858000"/>
          </a:xfrm>
          <a:effectLst/>
        </p:spPr>
        <p:txBody>
          <a:bodyPr>
            <a:normAutofit/>
          </a:bodyPr>
          <a:lstStyle>
            <a:lvl1pPr>
              <a:defRPr sz="3293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D7DA6-157B-41AA-8090-7AACE9A86B4D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2328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F5EF2-4012-41A2-AA2F-682762E4F778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2410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9" y="987425"/>
            <a:ext cx="4629150" cy="4873625"/>
          </a:xfrm>
        </p:spPr>
        <p:txBody>
          <a:bodyPr/>
          <a:lstStyle>
            <a:lvl1pPr>
              <a:defRPr sz="2927"/>
            </a:lvl1pPr>
            <a:lvl2pPr>
              <a:defRPr sz="2561"/>
            </a:lvl2pPr>
            <a:lvl3pPr>
              <a:defRPr sz="2195"/>
            </a:lvl3pPr>
            <a:lvl4pPr>
              <a:defRPr sz="1829"/>
            </a:lvl4pPr>
            <a:lvl5pPr>
              <a:defRPr sz="1829"/>
            </a:lvl5pPr>
            <a:lvl6pPr>
              <a:defRPr sz="1829"/>
            </a:lvl6pPr>
            <a:lvl7pPr>
              <a:defRPr sz="1829"/>
            </a:lvl7pPr>
            <a:lvl8pPr>
              <a:defRPr sz="1829"/>
            </a:lvl8pPr>
            <a:lvl9pPr>
              <a:defRPr sz="182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8159" indent="0">
              <a:buNone/>
              <a:defRPr sz="1281"/>
            </a:lvl2pPr>
            <a:lvl3pPr marL="836317" indent="0">
              <a:buNone/>
              <a:defRPr sz="1098"/>
            </a:lvl3pPr>
            <a:lvl4pPr marL="1254476" indent="0">
              <a:buNone/>
              <a:defRPr sz="915"/>
            </a:lvl4pPr>
            <a:lvl5pPr marL="1672635" indent="0">
              <a:buNone/>
              <a:defRPr sz="915"/>
            </a:lvl5pPr>
            <a:lvl6pPr marL="2090793" indent="0">
              <a:buNone/>
              <a:defRPr sz="915"/>
            </a:lvl6pPr>
            <a:lvl7pPr marL="2508952" indent="0">
              <a:buNone/>
              <a:defRPr sz="915"/>
            </a:lvl7pPr>
            <a:lvl8pPr marL="2927111" indent="0">
              <a:buNone/>
              <a:defRPr sz="915"/>
            </a:lvl8pPr>
            <a:lvl9pPr marL="3345269" indent="0">
              <a:buNone/>
              <a:defRPr sz="91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070DD-60C7-4AE5-AF60-E447D6CCA841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86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"/>
            <a:ext cx="9140400" cy="972000"/>
          </a:xfrm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352C-B757-4ADC-A856-C46514E5FF8C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662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9" y="987425"/>
            <a:ext cx="4629150" cy="4873625"/>
          </a:xfrm>
        </p:spPr>
        <p:txBody>
          <a:bodyPr/>
          <a:lstStyle>
            <a:lvl1pPr marL="0" indent="0">
              <a:buNone/>
              <a:defRPr sz="2927"/>
            </a:lvl1pPr>
            <a:lvl2pPr marL="418159" indent="0">
              <a:buNone/>
              <a:defRPr sz="2561"/>
            </a:lvl2pPr>
            <a:lvl3pPr marL="836317" indent="0">
              <a:buNone/>
              <a:defRPr sz="2195"/>
            </a:lvl3pPr>
            <a:lvl4pPr marL="1254476" indent="0">
              <a:buNone/>
              <a:defRPr sz="1829"/>
            </a:lvl4pPr>
            <a:lvl5pPr marL="1672635" indent="0">
              <a:buNone/>
              <a:defRPr sz="1829"/>
            </a:lvl5pPr>
            <a:lvl6pPr marL="2090793" indent="0">
              <a:buNone/>
              <a:defRPr sz="1829"/>
            </a:lvl6pPr>
            <a:lvl7pPr marL="2508952" indent="0">
              <a:buNone/>
              <a:defRPr sz="1829"/>
            </a:lvl7pPr>
            <a:lvl8pPr marL="2927111" indent="0">
              <a:buNone/>
              <a:defRPr sz="1829"/>
            </a:lvl8pPr>
            <a:lvl9pPr marL="3345269" indent="0">
              <a:buNone/>
              <a:defRPr sz="182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8159" indent="0">
              <a:buNone/>
              <a:defRPr sz="1281"/>
            </a:lvl2pPr>
            <a:lvl3pPr marL="836317" indent="0">
              <a:buNone/>
              <a:defRPr sz="1098"/>
            </a:lvl3pPr>
            <a:lvl4pPr marL="1254476" indent="0">
              <a:buNone/>
              <a:defRPr sz="915"/>
            </a:lvl4pPr>
            <a:lvl5pPr marL="1672635" indent="0">
              <a:buNone/>
              <a:defRPr sz="915"/>
            </a:lvl5pPr>
            <a:lvl6pPr marL="2090793" indent="0">
              <a:buNone/>
              <a:defRPr sz="915"/>
            </a:lvl6pPr>
            <a:lvl7pPr marL="2508952" indent="0">
              <a:buNone/>
              <a:defRPr sz="915"/>
            </a:lvl7pPr>
            <a:lvl8pPr marL="2927111" indent="0">
              <a:buNone/>
              <a:defRPr sz="915"/>
            </a:lvl8pPr>
            <a:lvl9pPr marL="3345269" indent="0">
              <a:buNone/>
              <a:defRPr sz="91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48B3FE-3235-46C4-A416-5616F80BAA03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095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DCBC0-6275-45B4-8C08-12B70557CCB4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9978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EA1BC-CDAE-46E9-8270-B885CCACA765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94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effectLst/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C0BD-F21C-45CC-9858-192BF6BCE94A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587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F4-615E-494B-BE74-8929C812DAC2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748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8385-C5BE-4F56-BDD1-D786A0D6EC83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390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6858000"/>
          </a:xfrm>
          <a:blipFill>
            <a:blip r:embed="rId2"/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C7FC-3691-4345-AB35-E3CE785417BD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2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70-676F-4E44-B919-1FD18E46B49D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85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0AF6-92BC-4E95-AC72-86847FA6147C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612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CBDB-AE2C-4307-A650-5C49DBAC22F1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709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98072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fld id="{A71E4A07-C13A-4D4C-A18D-C470C8AB0692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8660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2" r:id="rId1"/>
    <p:sldLayoutId id="2147485803" r:id="rId2"/>
    <p:sldLayoutId id="2147485804" r:id="rId3"/>
    <p:sldLayoutId id="2147485805" r:id="rId4"/>
    <p:sldLayoutId id="2147485806" r:id="rId5"/>
    <p:sldLayoutId id="2147485807" r:id="rId6"/>
    <p:sldLayoutId id="2147485808" r:id="rId7"/>
    <p:sldLayoutId id="2147485809" r:id="rId8"/>
    <p:sldLayoutId id="2147485810" r:id="rId9"/>
    <p:sldLayoutId id="2147485811" r:id="rId10"/>
    <p:sldLayoutId id="2147485812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2000" b="1" kern="1200">
          <a:solidFill>
            <a:schemeClr val="bg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8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011350A7-AB89-4B97-8C05-F3638313BC80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8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86600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8" b="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650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4" r:id="rId1"/>
    <p:sldLayoutId id="2147485815" r:id="rId2"/>
    <p:sldLayoutId id="2147485816" r:id="rId3"/>
    <p:sldLayoutId id="2147485817" r:id="rId4"/>
    <p:sldLayoutId id="2147485818" r:id="rId5"/>
    <p:sldLayoutId id="2147485819" r:id="rId6"/>
    <p:sldLayoutId id="2147485820" r:id="rId7"/>
    <p:sldLayoutId id="2147485821" r:id="rId8"/>
    <p:sldLayoutId id="2147485822" r:id="rId9"/>
    <p:sldLayoutId id="2147485823" r:id="rId10"/>
    <p:sldLayoutId id="2147485824" r:id="rId11"/>
  </p:sldLayoutIdLst>
  <p:hf hdr="0" ftr="0" dt="0"/>
  <p:txStyles>
    <p:titleStyle>
      <a:lvl1pPr algn="ctr" defTabSz="836317" rtl="0" eaLnBrk="1" latinLnBrk="0" hangingPunct="1">
        <a:lnSpc>
          <a:spcPct val="90000"/>
        </a:lnSpc>
        <a:spcBef>
          <a:spcPct val="0"/>
        </a:spcBef>
        <a:buNone/>
        <a:defRPr kumimoji="1" sz="2567" b="1" kern="1200">
          <a:solidFill>
            <a:schemeClr val="bg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209080" indent="-209080" algn="l" defTabSz="83631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kumimoji="1" sz="2561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627238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2195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1045397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829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1463556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1881714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2299873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718032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3136190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554349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18159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2pPr>
      <a:lvl3pPr marL="836317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3pPr>
      <a:lvl4pPr marL="1254476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672635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090793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508952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2927111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345269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1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slide" Target="slide13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4.xml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4.xml"/><Relationship Id="rId5" Type="http://schemas.openxmlformats.org/officeDocument/2006/relationships/image" Target="../media/image36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slide" Target="slide15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slide" Target="slide1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7.xml"/><Relationship Id="rId5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hyperlink" Target="https://www.nta.go.jp/taxes/kids/index.htm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10" Type="http://schemas.openxmlformats.org/officeDocument/2006/relationships/image" Target="../media/image49.png"/><Relationship Id="rId4" Type="http://schemas.openxmlformats.org/officeDocument/2006/relationships/hyperlink" Target="https://www.pref.chiba.lg.jp/kouhou/kids/chi-bakun/index.html" TargetMode="External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slide" Target="slide7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10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1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爽やかな朝日が差し込む無人の教室 / スクールライフ・学園ロケーション・青春とノスタルジーのコンセプトイメージ / 3Dレンダリンググラフィックス">
            <a:extLst>
              <a:ext uri="{FF2B5EF4-FFF2-40B4-BE49-F238E27FC236}">
                <a16:creationId xmlns:a16="http://schemas.microsoft.com/office/drawing/2014/main" id="{A720FB97-7281-5271-FA40-86B400D15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06455"/>
            <a:ext cx="9144000" cy="371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0F6E941E-37EE-43DC-8137-3BC9B73B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92937"/>
            <a:ext cx="9144000" cy="65502"/>
          </a:xfrm>
          <a:prstGeom prst="roundRect">
            <a:avLst>
              <a:gd name="adj" fmla="val 0"/>
            </a:avLst>
          </a:prstGeom>
          <a:solidFill>
            <a:srgbClr val="2F6C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marR="0" lvl="0" indent="0" algn="l" defTabSz="4192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84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itchFamily="50" charset="-128"/>
            </a:endParaRPr>
          </a:p>
        </p:txBody>
      </p:sp>
      <p:pic>
        <p:nvPicPr>
          <p:cNvPr id="3" name="図 2" descr="図形, 四角形&#10;&#10;自動的に生成された説明">
            <a:extLst>
              <a:ext uri="{FF2B5EF4-FFF2-40B4-BE49-F238E27FC236}">
                <a16:creationId xmlns:a16="http://schemas.microsoft.com/office/drawing/2014/main" id="{E5DD57D6-1C17-E4B6-F6CB-2BA1C3918E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66" y="1971956"/>
            <a:ext cx="6783667" cy="3562200"/>
          </a:xfrm>
          <a:prstGeom prst="rect">
            <a:avLst/>
          </a:prstGeom>
        </p:spPr>
      </p:pic>
      <p:pic>
        <p:nvPicPr>
          <p:cNvPr id="6" name="図 5" descr="食品, 部屋 が含まれている画像&#10;&#10;自動的に生成された説明">
            <a:extLst>
              <a:ext uri="{FF2B5EF4-FFF2-40B4-BE49-F238E27FC236}">
                <a16:creationId xmlns:a16="http://schemas.microsoft.com/office/drawing/2014/main" id="{2EA781F8-D1BF-7A50-60AA-0103A5DECF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447" y="2080967"/>
            <a:ext cx="5095103" cy="360201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60676D1-1634-4269-B104-FF4BDDB0A2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" y="5595704"/>
            <a:ext cx="9144000" cy="17016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24CA5B6-7CD6-467E-94C8-8F6369348A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4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51B9811-E5E7-4497-A0E9-F0BF0F933A8F}"/>
              </a:ext>
            </a:extLst>
          </p:cNvPr>
          <p:cNvSpPr/>
          <p:nvPr/>
        </p:nvSpPr>
        <p:spPr>
          <a:xfrm>
            <a:off x="3514880" y="242764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6B0AE71-225A-46B4-8A19-A29C7D11D5BF}"/>
              </a:ext>
            </a:extLst>
          </p:cNvPr>
          <p:cNvSpPr/>
          <p:nvPr/>
        </p:nvSpPr>
        <p:spPr>
          <a:xfrm>
            <a:off x="5089299" y="2450365"/>
            <a:ext cx="1120013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しょうひぜい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C39FDF30-2290-497C-BB6D-D46D759D56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492222E-309E-48F3-8B81-0431C54B1C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003" y="521901"/>
            <a:ext cx="2962913" cy="158509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810235CA-81F8-4480-AF9A-5D6E75F182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01" y="2322385"/>
            <a:ext cx="8785097" cy="4407790"/>
          </a:xfrm>
          <a:prstGeom prst="rect">
            <a:avLst/>
          </a:prstGeom>
        </p:spPr>
      </p:pic>
      <p:pic>
        <p:nvPicPr>
          <p:cNvPr id="49" name="図 48">
            <a:hlinkClick r:id="rId5" action="ppaction://hlinksldjump"/>
            <a:extLst>
              <a:ext uri="{FF2B5EF4-FFF2-40B4-BE49-F238E27FC236}">
                <a16:creationId xmlns:a16="http://schemas.microsoft.com/office/drawing/2014/main" id="{DB076F56-F872-4652-A862-A48D26EFBA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540" y="5852887"/>
            <a:ext cx="1896020" cy="798645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  <a:extLst>
              <a:ext uri="{FF2B5EF4-FFF2-40B4-BE49-F238E27FC236}">
                <a16:creationId xmlns:a16="http://schemas.microsoft.com/office/drawing/2014/main" id="{2084A54F-0E15-40A8-B6A0-8C32C92FB7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945" y="5855935"/>
            <a:ext cx="226790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7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98BE43D-9950-41A5-8ADF-537E1BFD6706}"/>
              </a:ext>
            </a:extLst>
          </p:cNvPr>
          <p:cNvSpPr/>
          <p:nvPr/>
        </p:nvSpPr>
        <p:spPr>
          <a:xfrm>
            <a:off x="1119886" y="320040"/>
            <a:ext cx="468000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/>
              <a:t>とし</a:t>
            </a:r>
            <a:endParaRPr kumimoji="1" lang="ja-JP" altLang="en-US" sz="105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BB51A2A-C964-47A6-AD28-A93AAD848E4A}"/>
              </a:ext>
            </a:extLst>
          </p:cNvPr>
          <p:cNvSpPr/>
          <p:nvPr/>
        </p:nvSpPr>
        <p:spPr>
          <a:xfrm>
            <a:off x="1462786" y="320040"/>
            <a:ext cx="468000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/>
              <a:t>だま</a:t>
            </a:r>
            <a:endParaRPr kumimoji="1" lang="ja-JP" altLang="en-US" sz="105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5787F6A-FA31-45FC-A1E5-B2479866C5B4}"/>
              </a:ext>
            </a:extLst>
          </p:cNvPr>
          <p:cNvSpPr/>
          <p:nvPr/>
        </p:nvSpPr>
        <p:spPr>
          <a:xfrm>
            <a:off x="3280156" y="320040"/>
            <a:ext cx="720000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/>
              <a:t>まんえん</a:t>
            </a:r>
            <a:endParaRPr kumimoji="1" lang="ja-JP" altLang="en-US" sz="105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3112808-3BCD-44A0-A1FA-C83BC8769FC1}"/>
              </a:ext>
            </a:extLst>
          </p:cNvPr>
          <p:cNvSpPr/>
          <p:nvPr/>
        </p:nvSpPr>
        <p:spPr>
          <a:xfrm>
            <a:off x="5383276" y="320040"/>
            <a:ext cx="468000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/>
              <a:t>とき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63C9052-AED5-4588-B42F-BF0BDD68506A}"/>
              </a:ext>
            </a:extLst>
          </p:cNvPr>
          <p:cNvSpPr/>
          <p:nvPr/>
        </p:nvSpPr>
        <p:spPr>
          <a:xfrm>
            <a:off x="7189216" y="320040"/>
            <a:ext cx="720000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/>
              <a:t>ぜいきん</a:t>
            </a:r>
          </a:p>
        </p:txBody>
      </p:sp>
      <p:pic>
        <p:nvPicPr>
          <p:cNvPr id="9" name="図 8">
            <a:hlinkClick r:id="rId4" action="ppaction://hlinksldjump"/>
            <a:extLst>
              <a:ext uri="{FF2B5EF4-FFF2-40B4-BE49-F238E27FC236}">
                <a16:creationId xmlns:a16="http://schemas.microsoft.com/office/drawing/2014/main" id="{FE2A8AF1-8959-4F00-8D33-15B102531F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9" y="1737201"/>
            <a:ext cx="2700762" cy="3657917"/>
          </a:xfrm>
          <a:prstGeom prst="rect">
            <a:avLst/>
          </a:prstGeom>
        </p:spPr>
      </p:pic>
      <p:pic>
        <p:nvPicPr>
          <p:cNvPr id="13" name="図 12">
            <a:hlinkClick r:id="rId6" action="ppaction://hlinksldjump"/>
            <a:extLst>
              <a:ext uri="{FF2B5EF4-FFF2-40B4-BE49-F238E27FC236}">
                <a16:creationId xmlns:a16="http://schemas.microsoft.com/office/drawing/2014/main" id="{4827AC69-3F63-4085-BA27-D68F479994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619" y="1582511"/>
            <a:ext cx="2700762" cy="3761558"/>
          </a:xfrm>
          <a:prstGeom prst="rect">
            <a:avLst/>
          </a:prstGeom>
        </p:spPr>
      </p:pic>
      <p:pic>
        <p:nvPicPr>
          <p:cNvPr id="15" name="図 14">
            <a:hlinkClick r:id="rId4" action="ppaction://hlinksldjump"/>
            <a:extLst>
              <a:ext uri="{FF2B5EF4-FFF2-40B4-BE49-F238E27FC236}">
                <a16:creationId xmlns:a16="http://schemas.microsoft.com/office/drawing/2014/main" id="{370379E9-2327-4BB1-9BD0-8089CFAE28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928" y="1664810"/>
            <a:ext cx="2944623" cy="36884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1FA0C19-394E-45D1-A362-CED657A9A48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825449"/>
            <a:ext cx="4712616" cy="9449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A7F5A47-D2F8-4EBE-8531-663975A6795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30" y="0"/>
            <a:ext cx="9288000" cy="14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8DFF5917-AD49-46E8-97AA-AB6CCEEFDE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70" y="464751"/>
            <a:ext cx="2633700" cy="158509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98DE66B-DE48-4EFF-AA01-AEB16842E9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31" y="2388683"/>
            <a:ext cx="8961897" cy="4298053"/>
          </a:xfrm>
          <a:prstGeom prst="rect">
            <a:avLst/>
          </a:prstGeom>
        </p:spPr>
      </p:pic>
      <p:pic>
        <p:nvPicPr>
          <p:cNvPr id="52" name="図 51">
            <a:hlinkClick r:id="rId6" action="ppaction://hlinksldjump"/>
            <a:extLst>
              <a:ext uri="{FF2B5EF4-FFF2-40B4-BE49-F238E27FC236}">
                <a16:creationId xmlns:a16="http://schemas.microsoft.com/office/drawing/2014/main" id="{B9C8D332-4491-41B3-A83D-F9B03E80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5852887"/>
            <a:ext cx="189602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24573F8-6E6A-416F-90AD-DA8CFC187C4C}"/>
              </a:ext>
            </a:extLst>
          </p:cNvPr>
          <p:cNvSpPr/>
          <p:nvPr/>
        </p:nvSpPr>
        <p:spPr>
          <a:xfrm>
            <a:off x="3412010" y="242764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EF48DF5-C814-464E-9238-837F4993BE91}"/>
              </a:ext>
            </a:extLst>
          </p:cNvPr>
          <p:cNvSpPr/>
          <p:nvPr/>
        </p:nvSpPr>
        <p:spPr>
          <a:xfrm>
            <a:off x="4986429" y="2450365"/>
            <a:ext cx="1120013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ぞうよ</a:t>
            </a:r>
            <a:r>
              <a:rPr kumimoji="1" lang="ja-JP" altLang="en-US" sz="1200" dirty="0">
                <a:solidFill>
                  <a:schemeClr val="bg1"/>
                </a:solidFill>
              </a:rPr>
              <a:t>ぜい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69D4B8A-6D18-4336-9CF2-400D02CB41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54F43AAE-17FA-45B6-AFD4-A91EFF7845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003" y="521901"/>
            <a:ext cx="2962913" cy="1585097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92D98080-1B79-4B48-8900-339A39078D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31" y="2388683"/>
            <a:ext cx="8961897" cy="4298053"/>
          </a:xfrm>
          <a:prstGeom prst="rect">
            <a:avLst/>
          </a:prstGeom>
        </p:spPr>
      </p:pic>
      <p:pic>
        <p:nvPicPr>
          <p:cNvPr id="58" name="図 57">
            <a:hlinkClick r:id="rId6" action="ppaction://hlinksldjump"/>
            <a:extLst>
              <a:ext uri="{FF2B5EF4-FFF2-40B4-BE49-F238E27FC236}">
                <a16:creationId xmlns:a16="http://schemas.microsoft.com/office/drawing/2014/main" id="{B70AB2C3-4360-4981-98D2-36217519C2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540" y="5852887"/>
            <a:ext cx="1896020" cy="798645"/>
          </a:xfrm>
          <a:prstGeom prst="rect">
            <a:avLst/>
          </a:prstGeom>
        </p:spPr>
      </p:pic>
      <p:pic>
        <p:nvPicPr>
          <p:cNvPr id="59" name="図 58">
            <a:hlinkClick r:id="rId8" action="ppaction://hlinksldjump"/>
            <a:extLst>
              <a:ext uri="{FF2B5EF4-FFF2-40B4-BE49-F238E27FC236}">
                <a16:creationId xmlns:a16="http://schemas.microsoft.com/office/drawing/2014/main" id="{D1B7E8E8-2B9E-40BF-9184-605B60072F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945" y="5855935"/>
            <a:ext cx="226790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0FDBBF-92FA-4BC0-9613-DD1BAC5B3E3F}"/>
              </a:ext>
            </a:extLst>
          </p:cNvPr>
          <p:cNvSpPr/>
          <p:nvPr/>
        </p:nvSpPr>
        <p:spPr>
          <a:xfrm>
            <a:off x="685546" y="320040"/>
            <a:ext cx="612000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/>
              <a:t>くるま</a:t>
            </a:r>
            <a:endParaRPr kumimoji="1" lang="ja-JP" altLang="en-US" sz="105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BC39759-8188-458A-A322-C1A31DC401B1}"/>
              </a:ext>
            </a:extLst>
          </p:cNvPr>
          <p:cNvSpPr/>
          <p:nvPr/>
        </p:nvSpPr>
        <p:spPr>
          <a:xfrm>
            <a:off x="1451356" y="320040"/>
            <a:ext cx="468000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/>
              <a:t>つく</a:t>
            </a:r>
            <a:endParaRPr kumimoji="1" lang="ja-JP" altLang="en-US" sz="105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31223D3-57A8-40F4-A800-DE08FADA62CA}"/>
              </a:ext>
            </a:extLst>
          </p:cNvPr>
          <p:cNvSpPr/>
          <p:nvPr/>
        </p:nvSpPr>
        <p:spPr>
          <a:xfrm>
            <a:off x="3280156" y="320040"/>
            <a:ext cx="720000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/>
              <a:t>かいしゃ</a:t>
            </a:r>
            <a:endParaRPr kumimoji="1" lang="ja-JP" altLang="en-US" sz="105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B420FB4-76BE-4780-92E0-AA2362C2D019}"/>
              </a:ext>
            </a:extLst>
          </p:cNvPr>
          <p:cNvSpPr/>
          <p:nvPr/>
        </p:nvSpPr>
        <p:spPr>
          <a:xfrm>
            <a:off x="6846316" y="320040"/>
            <a:ext cx="720000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/>
              <a:t>ぜいきん</a:t>
            </a:r>
            <a:endParaRPr kumimoji="1" lang="ja-JP" altLang="en-US" sz="1050" dirty="0"/>
          </a:p>
        </p:txBody>
      </p:sp>
      <p:pic>
        <p:nvPicPr>
          <p:cNvPr id="9" name="図 8">
            <a:hlinkClick r:id="rId4" action="ppaction://hlinksldjump"/>
            <a:extLst>
              <a:ext uri="{FF2B5EF4-FFF2-40B4-BE49-F238E27FC236}">
                <a16:creationId xmlns:a16="http://schemas.microsoft.com/office/drawing/2014/main" id="{8F237467-4BD5-47C7-96A9-CFE8A7BC96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619" y="1492593"/>
            <a:ext cx="2700762" cy="3804234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  <a:extLst>
              <a:ext uri="{FF2B5EF4-FFF2-40B4-BE49-F238E27FC236}">
                <a16:creationId xmlns:a16="http://schemas.microsoft.com/office/drawing/2014/main" id="{2297B1E6-AC8D-44ED-AE73-8A6F10419A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358" y="1510119"/>
            <a:ext cx="2944623" cy="379204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61D80AB-539D-42CA-996A-9341EB5A336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859739"/>
            <a:ext cx="4712616" cy="944962"/>
          </a:xfrm>
          <a:prstGeom prst="rect">
            <a:avLst/>
          </a:prstGeom>
        </p:spPr>
      </p:pic>
      <p:pic>
        <p:nvPicPr>
          <p:cNvPr id="7" name="図 6">
            <a:hlinkClick r:id="rId6" action="ppaction://hlinksldjump"/>
            <a:extLst>
              <a:ext uri="{FF2B5EF4-FFF2-40B4-BE49-F238E27FC236}">
                <a16:creationId xmlns:a16="http://schemas.microsoft.com/office/drawing/2014/main" id="{8566EB8E-C132-469A-9DAD-1650FB0CCC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9" y="1581752"/>
            <a:ext cx="2700762" cy="369449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91D3ADD-92D5-492D-8731-A01FA0ED328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6617"/>
            <a:ext cx="9252000" cy="14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02835C0-33E9-4A93-A936-1626BD5311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490" y="464751"/>
            <a:ext cx="2633700" cy="158509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9FC8320C-A5CD-4930-A902-C8B4B76B8D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81" y="2587576"/>
            <a:ext cx="8785097" cy="4060288"/>
          </a:xfrm>
          <a:prstGeom prst="rect">
            <a:avLst/>
          </a:prstGeom>
        </p:spPr>
      </p:pic>
      <p:pic>
        <p:nvPicPr>
          <p:cNvPr id="43" name="図 42">
            <a:hlinkClick r:id="rId5" action="ppaction://hlinksldjump"/>
            <a:extLst>
              <a:ext uri="{FF2B5EF4-FFF2-40B4-BE49-F238E27FC236}">
                <a16:creationId xmlns:a16="http://schemas.microsoft.com/office/drawing/2014/main" id="{186EC2FF-11CC-4E59-BD79-9914DDFD9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135" y="5913085"/>
            <a:ext cx="187773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ECE9AA6-DD4F-4B2B-B7AB-CBFFDAB3255D}"/>
              </a:ext>
            </a:extLst>
          </p:cNvPr>
          <p:cNvSpPr/>
          <p:nvPr/>
        </p:nvSpPr>
        <p:spPr>
          <a:xfrm>
            <a:off x="3412010" y="242764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11D57C8-F964-4412-90A5-5B93C2B399E0}"/>
              </a:ext>
            </a:extLst>
          </p:cNvPr>
          <p:cNvSpPr/>
          <p:nvPr/>
        </p:nvSpPr>
        <p:spPr>
          <a:xfrm>
            <a:off x="4986429" y="2450365"/>
            <a:ext cx="1120013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ほうじん</a:t>
            </a:r>
            <a:r>
              <a:rPr kumimoji="1" lang="ja-JP" altLang="en-US" sz="1200" dirty="0">
                <a:solidFill>
                  <a:schemeClr val="bg1"/>
                </a:solidFill>
              </a:rPr>
              <a:t>ぜい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5BBEB56D-B139-412A-A9C5-5866CABD65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003" y="521901"/>
            <a:ext cx="2962913" cy="158509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A31CCE6-F7AB-417D-8510-2AB226CACF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81" y="2587576"/>
            <a:ext cx="8785097" cy="4060288"/>
          </a:xfrm>
          <a:prstGeom prst="rect">
            <a:avLst/>
          </a:prstGeom>
        </p:spPr>
      </p:pic>
      <p:pic>
        <p:nvPicPr>
          <p:cNvPr id="43" name="図 42">
            <a:hlinkClick r:id="rId6" action="ppaction://hlinksldjump"/>
            <a:extLst>
              <a:ext uri="{FF2B5EF4-FFF2-40B4-BE49-F238E27FC236}">
                <a16:creationId xmlns:a16="http://schemas.microsoft.com/office/drawing/2014/main" id="{22E419D3-9651-4E1C-BFAF-37719A43F0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135" y="5913085"/>
            <a:ext cx="1877731" cy="792549"/>
          </a:xfrm>
          <a:prstGeom prst="rect">
            <a:avLst/>
          </a:prstGeom>
        </p:spPr>
      </p:pic>
      <p:pic>
        <p:nvPicPr>
          <p:cNvPr id="44" name="図 43">
            <a:hlinkClick r:id="rId8" action="ppaction://hlinksldjump"/>
            <a:extLst>
              <a:ext uri="{FF2B5EF4-FFF2-40B4-BE49-F238E27FC236}">
                <a16:creationId xmlns:a16="http://schemas.microsoft.com/office/drawing/2014/main" id="{4217CA4C-793E-4153-904B-1AC80C3B11E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945" y="5913085"/>
            <a:ext cx="226790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7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0D6F5B-2608-4982-887C-88C4F8AB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87984"/>
          </a:xfrm>
        </p:spPr>
        <p:txBody>
          <a:bodyPr/>
          <a:lstStyle/>
          <a:p>
            <a:fld id="{B0FF6F17-0D75-4A52-9621-CC0F8D8CB10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4" name="図 3">
            <a:hlinkClick r:id="rId2"/>
            <a:extLst>
              <a:ext uri="{FF2B5EF4-FFF2-40B4-BE49-F238E27FC236}">
                <a16:creationId xmlns:a16="http://schemas.microsoft.com/office/drawing/2014/main" id="{4B052136-27F6-4915-9EE0-FE8CEB30BD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292" y="108088"/>
            <a:ext cx="3906506" cy="3846034"/>
          </a:xfrm>
          <a:prstGeom prst="rect">
            <a:avLst/>
          </a:prstGeom>
        </p:spPr>
      </p:pic>
      <p:pic>
        <p:nvPicPr>
          <p:cNvPr id="5" name="図 4">
            <a:hlinkClick r:id="rId4"/>
            <a:extLst>
              <a:ext uri="{FF2B5EF4-FFF2-40B4-BE49-F238E27FC236}">
                <a16:creationId xmlns:a16="http://schemas.microsoft.com/office/drawing/2014/main" id="{D6C16021-86DD-494E-B7B9-7C7EB008E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095" y="4056674"/>
            <a:ext cx="5043285" cy="25387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FF7C8DE-91C6-4CD0-8426-C0D62A2E70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86" y="276569"/>
            <a:ext cx="3359187" cy="8413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E20048-4E94-476C-BC46-011CACA4C7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25" y="883830"/>
            <a:ext cx="3426249" cy="20728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0D36737-5AFF-44E2-8201-C319B56E2F6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54" y="4188678"/>
            <a:ext cx="3353091" cy="83522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C461362-0D77-4880-A810-8D12AD797C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85" y="4814236"/>
            <a:ext cx="3426249" cy="184724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1E75C89-907F-4B45-8E97-9C02C142DAB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332" y="6526498"/>
            <a:ext cx="471261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D044E5F-2F90-4CF5-A4D1-82739DB430B1}"/>
              </a:ext>
            </a:extLst>
          </p:cNvPr>
          <p:cNvGrpSpPr/>
          <p:nvPr/>
        </p:nvGrpSpPr>
        <p:grpSpPr>
          <a:xfrm>
            <a:off x="1039876" y="169956"/>
            <a:ext cx="5337870" cy="272004"/>
            <a:chOff x="1039876" y="169956"/>
            <a:chExt cx="5337870" cy="272004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F3023C39-214E-46E1-8F55-254D2A4761C2}"/>
                </a:ext>
              </a:extLst>
            </p:cNvPr>
            <p:cNvSpPr/>
            <p:nvPr/>
          </p:nvSpPr>
          <p:spPr>
            <a:xfrm>
              <a:off x="1039876" y="169956"/>
              <a:ext cx="1008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きゅうりょう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56F95CEF-95DF-4536-B994-0478D10B5864}"/>
                </a:ext>
              </a:extLst>
            </p:cNvPr>
            <p:cNvSpPr/>
            <p:nvPr/>
          </p:nvSpPr>
          <p:spPr>
            <a:xfrm>
              <a:off x="3615437" y="230916"/>
              <a:ext cx="499363" cy="1790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とき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08EF66AE-06FC-45EE-B5B8-2F175972E698}"/>
                </a:ext>
              </a:extLst>
            </p:cNvPr>
            <p:cNvSpPr/>
            <p:nvPr/>
          </p:nvSpPr>
          <p:spPr>
            <a:xfrm>
              <a:off x="4301237" y="186690"/>
              <a:ext cx="590803" cy="255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しはら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DA5AED0-2F20-4F88-9D87-F2B097C27A7B}"/>
                </a:ext>
              </a:extLst>
            </p:cNvPr>
            <p:cNvSpPr/>
            <p:nvPr/>
          </p:nvSpPr>
          <p:spPr>
            <a:xfrm>
              <a:off x="5425187" y="190500"/>
              <a:ext cx="952559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050" dirty="0"/>
                <a:t>ぜいきん</a:t>
              </a:r>
              <a:endParaRPr kumimoji="1" lang="ja-JP" altLang="en-US" sz="1050" dirty="0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9702DFA4-E232-426A-AF9A-C68183FC31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30" y="16842"/>
            <a:ext cx="9288000" cy="1173219"/>
          </a:xfrm>
          <a:prstGeom prst="rect">
            <a:avLst/>
          </a:prstGeom>
        </p:spPr>
      </p:pic>
      <p:pic>
        <p:nvPicPr>
          <p:cNvPr id="13" name="図 12">
            <a:hlinkClick r:id="rId6" action="ppaction://hlinksldjump"/>
            <a:extLst>
              <a:ext uri="{FF2B5EF4-FFF2-40B4-BE49-F238E27FC236}">
                <a16:creationId xmlns:a16="http://schemas.microsoft.com/office/drawing/2014/main" id="{8B984610-1637-4310-A241-9AC61A8C21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" y="1337898"/>
            <a:ext cx="2883658" cy="3999323"/>
          </a:xfrm>
          <a:prstGeom prst="rect">
            <a:avLst/>
          </a:prstGeom>
        </p:spPr>
      </p:pic>
      <p:pic>
        <p:nvPicPr>
          <p:cNvPr id="15" name="図 14">
            <a:hlinkClick r:id="rId8" action="ppaction://hlinksldjump"/>
            <a:extLst>
              <a:ext uri="{FF2B5EF4-FFF2-40B4-BE49-F238E27FC236}">
                <a16:creationId xmlns:a16="http://schemas.microsoft.com/office/drawing/2014/main" id="{2579F458-8958-4532-9260-87696060866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220" y="1354666"/>
            <a:ext cx="2877561" cy="3920068"/>
          </a:xfrm>
          <a:prstGeom prst="rect">
            <a:avLst/>
          </a:prstGeom>
        </p:spPr>
      </p:pic>
      <p:pic>
        <p:nvPicPr>
          <p:cNvPr id="31" name="図 30">
            <a:hlinkClick r:id="rId8" action="ppaction://hlinksldjump"/>
            <a:extLst>
              <a:ext uri="{FF2B5EF4-FFF2-40B4-BE49-F238E27FC236}">
                <a16:creationId xmlns:a16="http://schemas.microsoft.com/office/drawing/2014/main" id="{F9CE1591-D42D-40DC-B4AA-70EE2117E22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579" y="1398101"/>
            <a:ext cx="2877561" cy="390177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D29E818-D0C6-400F-B951-26EEDEDD80C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413969"/>
            <a:ext cx="47126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CCC454C-673A-47C3-BAF0-62EE16DB74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480" y="521901"/>
            <a:ext cx="2633700" cy="1585097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43AF6044-C485-4F6B-8F27-49EE49FD1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3" y="2610436"/>
            <a:ext cx="8785097" cy="4060288"/>
          </a:xfrm>
          <a:prstGeom prst="rect">
            <a:avLst/>
          </a:prstGeom>
        </p:spPr>
      </p:pic>
      <p:pic>
        <p:nvPicPr>
          <p:cNvPr id="41" name="図 40">
            <a:hlinkClick r:id="rId5" action="ppaction://hlinksldjump"/>
            <a:extLst>
              <a:ext uri="{FF2B5EF4-FFF2-40B4-BE49-F238E27FC236}">
                <a16:creationId xmlns:a16="http://schemas.microsoft.com/office/drawing/2014/main" id="{845EC20F-5092-4CB1-B5C9-05C4A620B1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5875747"/>
            <a:ext cx="189602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A578369E-D015-4583-BF34-FAF00218D4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3" y="2610436"/>
            <a:ext cx="8785097" cy="40602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7E650F3-1ADC-41E2-BD0C-2ED9215BCB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003" y="521901"/>
            <a:ext cx="2962913" cy="1585097"/>
          </a:xfrm>
          <a:prstGeom prst="rect">
            <a:avLst/>
          </a:prstGeom>
        </p:spPr>
      </p:pic>
      <p:pic>
        <p:nvPicPr>
          <p:cNvPr id="39" name="図 38">
            <a:hlinkClick r:id="rId5" action="ppaction://hlinksldjump"/>
            <a:extLst>
              <a:ext uri="{FF2B5EF4-FFF2-40B4-BE49-F238E27FC236}">
                <a16:creationId xmlns:a16="http://schemas.microsoft.com/office/drawing/2014/main" id="{81054A31-8119-4319-9BC3-8DF10F9904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945" y="5855935"/>
            <a:ext cx="2267909" cy="792549"/>
          </a:xfrm>
          <a:prstGeom prst="rect">
            <a:avLst/>
          </a:prstGeom>
        </p:spPr>
      </p:pic>
      <p:pic>
        <p:nvPicPr>
          <p:cNvPr id="40" name="図 39">
            <a:hlinkClick r:id="rId7" action="ppaction://hlinksldjump"/>
            <a:extLst>
              <a:ext uri="{FF2B5EF4-FFF2-40B4-BE49-F238E27FC236}">
                <a16:creationId xmlns:a16="http://schemas.microsoft.com/office/drawing/2014/main" id="{7E509933-2CD4-4E03-B6E1-88F858B2FB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540" y="5852887"/>
            <a:ext cx="189602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0111A55-3149-4E09-AAAA-405FB95705F5}"/>
              </a:ext>
            </a:extLst>
          </p:cNvPr>
          <p:cNvSpPr/>
          <p:nvPr/>
        </p:nvSpPr>
        <p:spPr>
          <a:xfrm>
            <a:off x="685546" y="320040"/>
            <a:ext cx="612000" cy="29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/>
              <a:t>くるま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D9C017-DC3C-4D5C-92EB-2C4CCCDC1482}"/>
              </a:ext>
            </a:extLst>
          </p:cNvPr>
          <p:cNvSpPr/>
          <p:nvPr/>
        </p:nvSpPr>
        <p:spPr>
          <a:xfrm>
            <a:off x="3291586" y="342900"/>
            <a:ext cx="324000" cy="251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/>
              <a:t>い</a:t>
            </a:r>
            <a:endParaRPr kumimoji="1" lang="ja-JP" altLang="en-US" sz="105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2F5A09C-05B3-47E3-B751-E7BDE2D1C048}"/>
              </a:ext>
            </a:extLst>
          </p:cNvPr>
          <p:cNvSpPr/>
          <p:nvPr/>
        </p:nvSpPr>
        <p:spPr>
          <a:xfrm>
            <a:off x="6480556" y="365760"/>
            <a:ext cx="756000" cy="251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/>
              <a:t>ぜいきん</a:t>
            </a:r>
          </a:p>
        </p:txBody>
      </p:sp>
      <p:pic>
        <p:nvPicPr>
          <p:cNvPr id="9" name="図 8">
            <a:hlinkClick r:id="rId4" action="ppaction://hlinksldjump"/>
            <a:extLst>
              <a:ext uri="{FF2B5EF4-FFF2-40B4-BE49-F238E27FC236}">
                <a16:creationId xmlns:a16="http://schemas.microsoft.com/office/drawing/2014/main" id="{D8105556-3814-4C56-B4CF-BB444EE491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89" y="1518509"/>
            <a:ext cx="2700762" cy="3615241"/>
          </a:xfrm>
          <a:prstGeom prst="rect">
            <a:avLst/>
          </a:prstGeom>
        </p:spPr>
      </p:pic>
      <p:pic>
        <p:nvPicPr>
          <p:cNvPr id="13" name="図 12">
            <a:hlinkClick r:id="rId6" action="ppaction://hlinksldjump"/>
            <a:extLst>
              <a:ext uri="{FF2B5EF4-FFF2-40B4-BE49-F238E27FC236}">
                <a16:creationId xmlns:a16="http://schemas.microsoft.com/office/drawing/2014/main" id="{3E29E0B1-76F7-4B51-AC15-13442D210B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619" y="1484219"/>
            <a:ext cx="2700762" cy="3615241"/>
          </a:xfrm>
          <a:prstGeom prst="rect">
            <a:avLst/>
          </a:prstGeom>
        </p:spPr>
      </p:pic>
      <p:pic>
        <p:nvPicPr>
          <p:cNvPr id="21" name="図 20">
            <a:hlinkClick r:id="rId4" action="ppaction://hlinksldjump"/>
            <a:extLst>
              <a:ext uri="{FF2B5EF4-FFF2-40B4-BE49-F238E27FC236}">
                <a16:creationId xmlns:a16="http://schemas.microsoft.com/office/drawing/2014/main" id="{CD53B230-D7C0-4027-A99D-F44E1EF570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419" y="1487267"/>
            <a:ext cx="2700762" cy="360914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FDE1379-B958-419A-8DCC-BDFBDAF477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122" y="5802589"/>
            <a:ext cx="4712616" cy="9449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21C6CE-95B3-43B1-87F8-9CFBE7EA5EA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00" y="0"/>
            <a:ext cx="9252000" cy="14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3527F54-5369-4358-B05F-425553DFE0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480" y="521901"/>
            <a:ext cx="2633700" cy="158509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CEF347C-3FBF-4D3A-96E7-0A5AE13AEB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1" y="2579194"/>
            <a:ext cx="8608298" cy="4054191"/>
          </a:xfrm>
          <a:prstGeom prst="rect">
            <a:avLst/>
          </a:prstGeom>
        </p:spPr>
      </p:pic>
      <p:pic>
        <p:nvPicPr>
          <p:cNvPr id="34" name="図 33">
            <a:hlinkClick r:id="rId5" action="ppaction://hlinksldjump"/>
            <a:extLst>
              <a:ext uri="{FF2B5EF4-FFF2-40B4-BE49-F238E27FC236}">
                <a16:creationId xmlns:a16="http://schemas.microsoft.com/office/drawing/2014/main" id="{E32E0A4A-8E48-4CCC-8E66-81491070A1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5852887"/>
            <a:ext cx="189602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41987ED-F059-4509-9AC2-87B028FC20AE}"/>
              </a:ext>
            </a:extLst>
          </p:cNvPr>
          <p:cNvSpPr/>
          <p:nvPr/>
        </p:nvSpPr>
        <p:spPr>
          <a:xfrm>
            <a:off x="3354860" y="240478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1C4CCC8-5DB6-45C2-B0BC-C3F814F954F1}"/>
              </a:ext>
            </a:extLst>
          </p:cNvPr>
          <p:cNvSpPr/>
          <p:nvPr/>
        </p:nvSpPr>
        <p:spPr>
          <a:xfrm>
            <a:off x="5135019" y="2427505"/>
            <a:ext cx="1120013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きはつゆ</a:t>
            </a:r>
            <a:r>
              <a:rPr kumimoji="1" lang="ja-JP" altLang="en-US" sz="1200" dirty="0">
                <a:solidFill>
                  <a:schemeClr val="bg1"/>
                </a:solidFill>
              </a:rPr>
              <a:t>ぜい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7C7E751B-3EE5-4F66-ABB3-C7FF23BF50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1" y="2579194"/>
            <a:ext cx="8608298" cy="4054191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382DDCF-9467-4C27-923C-D7D0CA68E4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003" y="521901"/>
            <a:ext cx="2962913" cy="1585097"/>
          </a:xfrm>
          <a:prstGeom prst="rect">
            <a:avLst/>
          </a:prstGeom>
        </p:spPr>
      </p:pic>
      <p:pic>
        <p:nvPicPr>
          <p:cNvPr id="37" name="図 36">
            <a:hlinkClick r:id="rId5" action="ppaction://hlinksldjump"/>
            <a:extLst>
              <a:ext uri="{FF2B5EF4-FFF2-40B4-BE49-F238E27FC236}">
                <a16:creationId xmlns:a16="http://schemas.microsoft.com/office/drawing/2014/main" id="{DA97445A-4A82-4494-A737-13D7AA81E5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540" y="5852887"/>
            <a:ext cx="1896020" cy="798645"/>
          </a:xfrm>
          <a:prstGeom prst="rect">
            <a:avLst/>
          </a:prstGeom>
        </p:spPr>
      </p:pic>
      <p:pic>
        <p:nvPicPr>
          <p:cNvPr id="38" name="図 37">
            <a:hlinkClick r:id="rId7" action="ppaction://hlinksldjump"/>
            <a:extLst>
              <a:ext uri="{FF2B5EF4-FFF2-40B4-BE49-F238E27FC236}">
                <a16:creationId xmlns:a16="http://schemas.microsoft.com/office/drawing/2014/main" id="{C9412ECB-A000-47C1-8CFD-5FA69F7E28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945" y="5855935"/>
            <a:ext cx="226790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5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pic>
        <p:nvPicPr>
          <p:cNvPr id="8" name="図 7">
            <a:hlinkClick r:id="rId4" action="ppaction://hlinksldjump"/>
            <a:extLst>
              <a:ext uri="{FF2B5EF4-FFF2-40B4-BE49-F238E27FC236}">
                <a16:creationId xmlns:a16="http://schemas.microsoft.com/office/drawing/2014/main" id="{859F2DA1-8DBD-456F-9D0F-EF66BBBFAB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" y="1654143"/>
            <a:ext cx="2700762" cy="3664014"/>
          </a:xfrm>
          <a:prstGeom prst="rect">
            <a:avLst/>
          </a:prstGeom>
        </p:spPr>
      </p:pic>
      <p:pic>
        <p:nvPicPr>
          <p:cNvPr id="13" name="図 12">
            <a:hlinkClick r:id="rId4" action="ppaction://hlinksldjump"/>
            <a:extLst>
              <a:ext uri="{FF2B5EF4-FFF2-40B4-BE49-F238E27FC236}">
                <a16:creationId xmlns:a16="http://schemas.microsoft.com/office/drawing/2014/main" id="{6931FF4E-C77F-4922-A11A-7990111E9D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186" y="1607660"/>
            <a:ext cx="3639627" cy="3688400"/>
          </a:xfrm>
          <a:prstGeom prst="rect">
            <a:avLst/>
          </a:prstGeom>
        </p:spPr>
      </p:pic>
      <p:pic>
        <p:nvPicPr>
          <p:cNvPr id="15" name="図 14">
            <a:hlinkClick r:id="rId7" action="ppaction://hlinksldjump"/>
            <a:extLst>
              <a:ext uri="{FF2B5EF4-FFF2-40B4-BE49-F238E27FC236}">
                <a16:creationId xmlns:a16="http://schemas.microsoft.com/office/drawing/2014/main" id="{3AFE0EFC-8450-4082-AD0D-8E86194B63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309" y="1639665"/>
            <a:ext cx="2700762" cy="367011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C489D73-0DE6-4725-9C3A-897823B2557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791159"/>
            <a:ext cx="4712616" cy="9449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6E6A291-FA47-4DF0-8145-C6497D03DA5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30" y="0"/>
            <a:ext cx="9288000" cy="14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5F8333AB-04F1-41E7-AC15-C583D390C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480" y="521901"/>
            <a:ext cx="2633700" cy="158509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E79B70C-3C5E-4F0E-9811-4DC08C8D1E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01" y="2322385"/>
            <a:ext cx="8785097" cy="4407790"/>
          </a:xfrm>
          <a:prstGeom prst="rect">
            <a:avLst/>
          </a:prstGeom>
        </p:spPr>
      </p:pic>
      <p:pic>
        <p:nvPicPr>
          <p:cNvPr id="44" name="図 43">
            <a:hlinkClick r:id="rId5" action="ppaction://hlinksldjump"/>
            <a:extLst>
              <a:ext uri="{FF2B5EF4-FFF2-40B4-BE49-F238E27FC236}">
                <a16:creationId xmlns:a16="http://schemas.microsoft.com/office/drawing/2014/main" id="{907B77C2-BAA6-4B3F-B394-9C511116EC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5852887"/>
            <a:ext cx="189602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デザインの設定">
  <a:themeElements>
    <a:clrScheme name="赤紫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D1C79FEE609BC4C824690AB905E1A9C" ma:contentTypeVersion="2" ma:contentTypeDescription="新しいドキュメントを作成します。" ma:contentTypeScope="" ma:versionID="57db949d656e3c2efae10925ea5fb4be">
  <xsd:schema xmlns:xsd="http://www.w3.org/2001/XMLSchema" xmlns:xs="http://www.w3.org/2001/XMLSchema" xmlns:p="http://schemas.microsoft.com/office/2006/metadata/properties" xmlns:ns2="cc1a4436-27f3-4f0f-a9a0-3c0cf817b879" xmlns:ns3="3237505b-f8d1-4f3f-bdcf-f343576ef81f" targetNamespace="http://schemas.microsoft.com/office/2006/metadata/properties" ma:root="true" ma:fieldsID="d3c0a9369aeb02d2e660b5ee5f10989a" ns2:_="" ns3:_="">
    <xsd:import namespace="cc1a4436-27f3-4f0f-a9a0-3c0cf817b879"/>
    <xsd:import namespace="3237505b-f8d1-4f3f-bdcf-f343576ef8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a4436-27f3-4f0f-a9a0-3c0cf817b8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7505b-f8d1-4f3f-bdcf-f343576ef81f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3F55F2-E36C-44A3-B079-93EA51F277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E13F0-634B-42CD-B0B4-26478F336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1a4436-27f3-4f0f-a9a0-3c0cf817b879"/>
    <ds:schemaRef ds:uri="3237505b-f8d1-4f3f-bdcf-f343576ef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E80D5C-C05A-4A80-8ACC-6A1D8D9FAFEA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3237505b-f8d1-4f3f-bdcf-f343576ef81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c1a4436-27f3-4f0f-a9a0-3c0cf817b8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61874</TotalTime>
  <Words>106</Words>
  <Application>Microsoft Office PowerPoint</Application>
  <PresentationFormat>画面に合わせる (4:3)</PresentationFormat>
  <Paragraphs>49</Paragraphs>
  <Slides>17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HG丸ｺﾞｼｯｸM-PRO</vt:lpstr>
      <vt:lpstr>ＭＳ Ｐゴシック</vt:lpstr>
      <vt:lpstr>メイリオ</vt:lpstr>
      <vt:lpstr>游ゴシック</vt:lpstr>
      <vt:lpstr>Arial</vt:lpstr>
      <vt:lpstr>Calibri</vt:lpstr>
      <vt:lpstr>Tahoma</vt:lpstr>
      <vt:lpstr>1_デザインの設定</vt:lpstr>
      <vt:lpstr>3_デザインの設定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</dc:title>
  <dc:subject/>
  <dc:creator>shinya.iori@tok.nta.go.jp</dc:creator>
  <cp:keywords/>
  <dc:description/>
  <cp:lastModifiedBy>庵 真也</cp:lastModifiedBy>
  <cp:revision>943</cp:revision>
  <cp:lastPrinted>2025-06-03T06:39:17Z</cp:lastPrinted>
  <dcterms:created xsi:type="dcterms:W3CDTF">2009-01-13T00:21:37Z</dcterms:created>
  <dcterms:modified xsi:type="dcterms:W3CDTF">2025-07-02T23:12:23Z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ドキュメント</vt:lpwstr>
  </property>
  <property fmtid="{D5CDD505-2E9C-101B-9397-08002B2CF9AE}" pid="3" name="ContentTypeId">
    <vt:lpwstr>0x0101009D1C79FEE609BC4C824690AB905E1A9C</vt:lpwstr>
  </property>
</Properties>
</file>