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aveSubsetFonts="1">
  <p:sldMasterIdLst>
    <p:sldMasterId id="2147485801" r:id="rId4"/>
    <p:sldMasterId id="2147485813" r:id="rId5"/>
  </p:sldMasterIdLst>
  <p:notesMasterIdLst>
    <p:notesMasterId r:id="rId38"/>
  </p:notesMasterIdLst>
  <p:handoutMasterIdLst>
    <p:handoutMasterId r:id="rId39"/>
  </p:handoutMasterIdLst>
  <p:sldIdLst>
    <p:sldId id="494" r:id="rId6"/>
    <p:sldId id="3087" r:id="rId7"/>
    <p:sldId id="3088" r:id="rId8"/>
    <p:sldId id="3089" r:id="rId9"/>
    <p:sldId id="3090" r:id="rId10"/>
    <p:sldId id="3091" r:id="rId11"/>
    <p:sldId id="3092" r:id="rId12"/>
    <p:sldId id="3093" r:id="rId13"/>
    <p:sldId id="3094" r:id="rId14"/>
    <p:sldId id="3095" r:id="rId15"/>
    <p:sldId id="3096" r:id="rId16"/>
    <p:sldId id="3097" r:id="rId17"/>
    <p:sldId id="3098" r:id="rId18"/>
    <p:sldId id="3099" r:id="rId19"/>
    <p:sldId id="3100" r:id="rId20"/>
    <p:sldId id="3101" r:id="rId21"/>
    <p:sldId id="3102" r:id="rId22"/>
    <p:sldId id="3103" r:id="rId23"/>
    <p:sldId id="3104" r:id="rId24"/>
    <p:sldId id="3105" r:id="rId25"/>
    <p:sldId id="3106" r:id="rId26"/>
    <p:sldId id="3107" r:id="rId27"/>
    <p:sldId id="3108" r:id="rId28"/>
    <p:sldId id="3109" r:id="rId29"/>
    <p:sldId id="3110" r:id="rId30"/>
    <p:sldId id="3111" r:id="rId31"/>
    <p:sldId id="3112" r:id="rId32"/>
    <p:sldId id="3113" r:id="rId33"/>
    <p:sldId id="3114" r:id="rId34"/>
    <p:sldId id="3115" r:id="rId35"/>
    <p:sldId id="3116" r:id="rId36"/>
    <p:sldId id="3121" r:id="rId37"/>
  </p:sldIdLst>
  <p:sldSz cx="9144000" cy="6858000" type="screen4x3"/>
  <p:notesSz cx="6735763" cy="9866313"/>
  <p:defaultTextStyle>
    <a:defPPr>
      <a:defRPr lang="ja-JP"/>
    </a:defPPr>
    <a:lvl1pPr algn="l" rtl="0" eaLnBrk="0" fontAlgn="base" hangingPunct="0">
      <a:spcBef>
        <a:spcPct val="0"/>
      </a:spcBef>
      <a:spcAft>
        <a:spcPct val="0"/>
      </a:spcAft>
      <a:defRPr kumimoji="1" sz="2400" kern="1200">
        <a:solidFill>
          <a:schemeClr val="tx1"/>
        </a:solidFill>
        <a:latin typeface="Tahoma" panose="020B0604030504040204" pitchFamily="34" charset="0"/>
        <a:ea typeface="ＭＳ Ｐゴシック" panose="020B0600070205080204" pitchFamily="50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umimoji="1" sz="2400" kern="1200">
        <a:solidFill>
          <a:schemeClr val="tx1"/>
        </a:solidFill>
        <a:latin typeface="Tahoma" panose="020B0604030504040204" pitchFamily="34" charset="0"/>
        <a:ea typeface="ＭＳ Ｐゴシック" panose="020B0600070205080204" pitchFamily="50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umimoji="1" sz="2400" kern="1200">
        <a:solidFill>
          <a:schemeClr val="tx1"/>
        </a:solidFill>
        <a:latin typeface="Tahoma" panose="020B0604030504040204" pitchFamily="34" charset="0"/>
        <a:ea typeface="ＭＳ Ｐゴシック" panose="020B0600070205080204" pitchFamily="50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umimoji="1" sz="2400" kern="1200">
        <a:solidFill>
          <a:schemeClr val="tx1"/>
        </a:solidFill>
        <a:latin typeface="Tahoma" panose="020B0604030504040204" pitchFamily="34" charset="0"/>
        <a:ea typeface="ＭＳ Ｐゴシック" panose="020B0600070205080204" pitchFamily="50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umimoji="1" sz="2400" kern="1200">
        <a:solidFill>
          <a:schemeClr val="tx1"/>
        </a:solidFill>
        <a:latin typeface="Tahoma" panose="020B0604030504040204" pitchFamily="34" charset="0"/>
        <a:ea typeface="ＭＳ Ｐゴシック" panose="020B0600070205080204" pitchFamily="50" charset="-128"/>
        <a:cs typeface="+mn-cs"/>
      </a:defRPr>
    </a:lvl5pPr>
    <a:lvl6pPr marL="2286000" algn="l" defTabSz="914400" rtl="0" eaLnBrk="1" latinLnBrk="0" hangingPunct="1">
      <a:defRPr kumimoji="1" sz="2400" kern="1200">
        <a:solidFill>
          <a:schemeClr val="tx1"/>
        </a:solidFill>
        <a:latin typeface="Tahoma" panose="020B0604030504040204" pitchFamily="34" charset="0"/>
        <a:ea typeface="ＭＳ Ｐゴシック" panose="020B0600070205080204" pitchFamily="50" charset="-128"/>
        <a:cs typeface="+mn-cs"/>
      </a:defRPr>
    </a:lvl6pPr>
    <a:lvl7pPr marL="2743200" algn="l" defTabSz="914400" rtl="0" eaLnBrk="1" latinLnBrk="0" hangingPunct="1">
      <a:defRPr kumimoji="1" sz="2400" kern="1200">
        <a:solidFill>
          <a:schemeClr val="tx1"/>
        </a:solidFill>
        <a:latin typeface="Tahoma" panose="020B0604030504040204" pitchFamily="34" charset="0"/>
        <a:ea typeface="ＭＳ Ｐゴシック" panose="020B0600070205080204" pitchFamily="50" charset="-128"/>
        <a:cs typeface="+mn-cs"/>
      </a:defRPr>
    </a:lvl7pPr>
    <a:lvl8pPr marL="3200400" algn="l" defTabSz="914400" rtl="0" eaLnBrk="1" latinLnBrk="0" hangingPunct="1">
      <a:defRPr kumimoji="1" sz="2400" kern="1200">
        <a:solidFill>
          <a:schemeClr val="tx1"/>
        </a:solidFill>
        <a:latin typeface="Tahoma" panose="020B0604030504040204" pitchFamily="34" charset="0"/>
        <a:ea typeface="ＭＳ Ｐゴシック" panose="020B0600070205080204" pitchFamily="50" charset="-128"/>
        <a:cs typeface="+mn-cs"/>
      </a:defRPr>
    </a:lvl8pPr>
    <a:lvl9pPr marL="3657600" algn="l" defTabSz="914400" rtl="0" eaLnBrk="1" latinLnBrk="0" hangingPunct="1">
      <a:defRPr kumimoji="1" sz="2400" kern="1200">
        <a:solidFill>
          <a:schemeClr val="tx1"/>
        </a:solidFill>
        <a:latin typeface="Tahoma" panose="020B0604030504040204" pitchFamily="34" charset="0"/>
        <a:ea typeface="ＭＳ Ｐゴシック" panose="020B0600070205080204" pitchFamily="50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15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09" userDrawn="1">
          <p15:clr>
            <a:srgbClr val="A4A3A4"/>
          </p15:clr>
        </p15:guide>
        <p15:guide id="2" pos="2122" userDrawn="1">
          <p15:clr>
            <a:srgbClr val="A4A3A4"/>
          </p15:clr>
        </p15:guide>
        <p15:guide id="3" orient="horz" pos="436" userDrawn="1">
          <p15:clr>
            <a:srgbClr val="A4A3A4"/>
          </p15:clr>
        </p15:guide>
        <p15:guide id="4" pos="3696" userDrawn="1">
          <p15:clr>
            <a:srgbClr val="A4A3A4"/>
          </p15:clr>
        </p15:guide>
        <p15:guide id="5" pos="567" userDrawn="1">
          <p15:clr>
            <a:srgbClr val="A4A3A4"/>
          </p15:clr>
        </p15:guide>
        <p15:guide id="6" orient="horz" pos="2794" userDrawn="1">
          <p15:clr>
            <a:srgbClr val="A4A3A4"/>
          </p15:clr>
        </p15:guide>
        <p15:guide id="7" orient="horz" pos="2976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43" name="情技" initials="J" lastIdx="1" clrIdx="42">
    <p:extLst>
      <p:ext uri="{19B8F6BF-5375-455C-9EA6-DF929625EA0E}">
        <p15:presenceInfo xmlns:p15="http://schemas.microsoft.com/office/powerpoint/2012/main" userId="情技" providerId="None"/>
      </p:ext>
    </p:extLst>
  </p:cmAuthor>
  <p:cmAuthor id="1" name="国税庁" initials="国税庁" lastIdx="94" clrIdx="0">
    <p:extLst>
      <p:ext uri="{19B8F6BF-5375-455C-9EA6-DF929625EA0E}">
        <p15:presenceInfo xmlns:p15="http://schemas.microsoft.com/office/powerpoint/2012/main" userId="国税庁" providerId="None"/>
      </p:ext>
    </p:extLst>
  </p:cmAuthor>
  <p:cmAuthor id="44" name="庁試験_仲" initials="N" lastIdx="7" clrIdx="43">
    <p:extLst>
      <p:ext uri="{19B8F6BF-5375-455C-9EA6-DF929625EA0E}">
        <p15:presenceInfo xmlns:p15="http://schemas.microsoft.com/office/powerpoint/2012/main" userId="庁試験_仲" providerId="None"/>
      </p:ext>
    </p:extLst>
  </p:cmAuthor>
  <p:cmAuthor id="2" name="監理二　熊谷" initials="国税庁" lastIdx="2" clrIdx="1">
    <p:extLst>
      <p:ext uri="{19B8F6BF-5375-455C-9EA6-DF929625EA0E}">
        <p15:presenceInfo xmlns:p15="http://schemas.microsoft.com/office/powerpoint/2012/main" userId="監理二　熊谷" providerId="None"/>
      </p:ext>
    </p:extLst>
  </p:cmAuthor>
  <p:cmAuthor id="45" name="徴指１　松元" initials="N" lastIdx="1" clrIdx="44">
    <p:extLst>
      <p:ext uri="{19B8F6BF-5375-455C-9EA6-DF929625EA0E}">
        <p15:presenceInfo xmlns:p15="http://schemas.microsoft.com/office/powerpoint/2012/main" userId="徴指１　松元" providerId="None"/>
      </p:ext>
    </p:extLst>
  </p:cmAuthor>
  <p:cmAuthor id="3" name="特調村田" initials="特調村田" lastIdx="5" clrIdx="2">
    <p:extLst>
      <p:ext uri="{19B8F6BF-5375-455C-9EA6-DF929625EA0E}">
        <p15:presenceInfo xmlns:p15="http://schemas.microsoft.com/office/powerpoint/2012/main" userId="特調村田" providerId="None"/>
      </p:ext>
    </p:extLst>
  </p:cmAuthor>
  <p:cmAuthor id="46" name="審訴税" initials="N" lastIdx="2" clrIdx="45">
    <p:extLst>
      <p:ext uri="{19B8F6BF-5375-455C-9EA6-DF929625EA0E}">
        <p15:presenceInfo xmlns:p15="http://schemas.microsoft.com/office/powerpoint/2012/main" userId="審訴税" providerId="None"/>
      </p:ext>
    </p:extLst>
  </p:cmAuthor>
  <p:cmAuthor id="4" name="arz11" initials="a" lastIdx="1" clrIdx="3">
    <p:extLst>
      <p:ext uri="{19B8F6BF-5375-455C-9EA6-DF929625EA0E}">
        <p15:presenceInfo xmlns:p15="http://schemas.microsoft.com/office/powerpoint/2012/main" userId="arz11" providerId="None"/>
      </p:ext>
    </p:extLst>
  </p:cmAuthor>
  <p:cmAuthor id="47" name="セ運１赤羽" initials="N" lastIdx="2" clrIdx="46">
    <p:extLst>
      <p:ext uri="{19B8F6BF-5375-455C-9EA6-DF929625EA0E}">
        <p15:presenceInfo xmlns:p15="http://schemas.microsoft.com/office/powerpoint/2012/main" userId="セ運１赤羽" providerId="None"/>
      </p:ext>
    </p:extLst>
  </p:cmAuthor>
  <p:cmAuthor id="5" name="NtaAdministrator" initials="N" lastIdx="23" clrIdx="4">
    <p:extLst>
      <p:ext uri="{19B8F6BF-5375-455C-9EA6-DF929625EA0E}">
        <p15:presenceInfo xmlns:p15="http://schemas.microsoft.com/office/powerpoint/2012/main" userId="NtaAdministrator" providerId="None"/>
      </p:ext>
    </p:extLst>
  </p:cmAuthor>
  <p:cmAuthor id="48" name="税相・管理３・杉村" initials="N" lastIdx="4" clrIdx="47">
    <p:extLst>
      <p:ext uri="{19B8F6BF-5375-455C-9EA6-DF929625EA0E}">
        <p15:presenceInfo xmlns:p15="http://schemas.microsoft.com/office/powerpoint/2012/main" userId="税相・管理３・杉村" providerId="None"/>
      </p:ext>
    </p:extLst>
  </p:cmAuthor>
  <p:cmAuthor id="6" name="佐藤" initials="S" lastIdx="1" clrIdx="5">
    <p:extLst>
      <p:ext uri="{19B8F6BF-5375-455C-9EA6-DF929625EA0E}">
        <p15:presenceInfo xmlns:p15="http://schemas.microsoft.com/office/powerpoint/2012/main" userId="佐藤" providerId="None"/>
      </p:ext>
    </p:extLst>
  </p:cmAuthor>
  <p:cmAuthor id="7" name="法人監１" initials="N" lastIdx="11" clrIdx="6">
    <p:extLst>
      <p:ext uri="{19B8F6BF-5375-455C-9EA6-DF929625EA0E}">
        <p15:presenceInfo xmlns:p15="http://schemas.microsoft.com/office/powerpoint/2012/main" userId="法人監１" providerId="None"/>
      </p:ext>
    </p:extLst>
  </p:cmAuthor>
  <p:cmAuthor id="8" name="法人監４・朝山" initials="N" lastIdx="5" clrIdx="7">
    <p:extLst>
      <p:ext uri="{19B8F6BF-5375-455C-9EA6-DF929625EA0E}">
        <p15:presenceInfo xmlns:p15="http://schemas.microsoft.com/office/powerpoint/2012/main" userId="法人監４・朝山" providerId="None"/>
      </p:ext>
    </p:extLst>
  </p:cmAuthor>
  <p:cmAuthor id="9" name="管運監１溝端" initials="N" lastIdx="11" clrIdx="8">
    <p:extLst>
      <p:ext uri="{19B8F6BF-5375-455C-9EA6-DF929625EA0E}">
        <p15:presenceInfo xmlns:p15="http://schemas.microsoft.com/office/powerpoint/2012/main" userId="管運監１溝端" providerId="None"/>
      </p:ext>
    </p:extLst>
  </p:cmAuthor>
  <p:cmAuthor id="10" name="EOI３　尾林" initials="N" lastIdx="1" clrIdx="9">
    <p:extLst>
      <p:ext uri="{19B8F6BF-5375-455C-9EA6-DF929625EA0E}">
        <p15:presenceInfo xmlns:p15="http://schemas.microsoft.com/office/powerpoint/2012/main" userId="EOI３　尾林" providerId="None"/>
      </p:ext>
    </p:extLst>
  </p:cmAuthor>
  <p:cmAuthor id="11" name="管理３係　山下" initials="N" lastIdx="1" clrIdx="10">
    <p:extLst>
      <p:ext uri="{19B8F6BF-5375-455C-9EA6-DF929625EA0E}">
        <p15:presenceInfo xmlns:p15="http://schemas.microsoft.com/office/powerpoint/2012/main" userId="管理３係　山下" providerId="None"/>
      </p:ext>
    </p:extLst>
  </p:cmAuthor>
  <p:cmAuthor id="12" name="広報２" initials="N" lastIdx="10" clrIdx="11">
    <p:extLst>
      <p:ext uri="{19B8F6BF-5375-455C-9EA6-DF929625EA0E}">
        <p15:presenceInfo xmlns:p15="http://schemas.microsoft.com/office/powerpoint/2012/main" userId="広報２" providerId="None"/>
      </p:ext>
    </p:extLst>
  </p:cmAuthor>
  <p:cmAuthor id="13" name="デ活増田" initials="N" lastIdx="2" clrIdx="12">
    <p:extLst>
      <p:ext uri="{19B8F6BF-5375-455C-9EA6-DF929625EA0E}">
        <p15:presenceInfo xmlns:p15="http://schemas.microsoft.com/office/powerpoint/2012/main" userId="デ活増田" providerId="None"/>
      </p:ext>
    </p:extLst>
  </p:cmAuthor>
  <p:cmAuthor id="14" name="山元" initials="N" lastIdx="1" clrIdx="13">
    <p:extLst>
      <p:ext uri="{19B8F6BF-5375-455C-9EA6-DF929625EA0E}">
        <p15:presenceInfo xmlns:p15="http://schemas.microsoft.com/office/powerpoint/2012/main" userId="山元" providerId="None"/>
      </p:ext>
    </p:extLst>
  </p:cmAuthor>
  <p:cmAuthor id="15" name="増永　亮太" initials="M" lastIdx="2" clrIdx="14">
    <p:extLst>
      <p:ext uri="{19B8F6BF-5375-455C-9EA6-DF929625EA0E}">
        <p15:presenceInfo xmlns:p15="http://schemas.microsoft.com/office/powerpoint/2012/main" userId="増永　亮太" providerId="None"/>
      </p:ext>
    </p:extLst>
  </p:cmAuthor>
  <p:cmAuthor id="16" name="徴収課　増永" initials="M" lastIdx="2" clrIdx="15">
    <p:extLst>
      <p:ext uri="{19B8F6BF-5375-455C-9EA6-DF929625EA0E}">
        <p15:presenceInfo xmlns:p15="http://schemas.microsoft.com/office/powerpoint/2012/main" userId="徴収課　増永" providerId="None"/>
      </p:ext>
    </p:extLst>
  </p:cmAuthor>
  <p:cmAuthor id="17" name="酒税課総務係" initials="N" lastIdx="2" clrIdx="16">
    <p:extLst>
      <p:ext uri="{19B8F6BF-5375-455C-9EA6-DF929625EA0E}">
        <p15:presenceInfo xmlns:p15="http://schemas.microsoft.com/office/powerpoint/2012/main" userId="酒税課総務係" providerId="None"/>
      </p:ext>
    </p:extLst>
  </p:cmAuthor>
  <p:cmAuthor id="18" name="輸出１係" initials="N" lastIdx="5" clrIdx="17">
    <p:extLst>
      <p:ext uri="{19B8F6BF-5375-455C-9EA6-DF929625EA0E}">
        <p15:presenceInfo xmlns:p15="http://schemas.microsoft.com/office/powerpoint/2012/main" userId="輸出１係" providerId="None"/>
      </p:ext>
    </p:extLst>
  </p:cmAuthor>
  <p:cmAuthor id="19" name="Anna_Tsumura" initials="N" lastIdx="1" clrIdx="18">
    <p:extLst>
      <p:ext uri="{19B8F6BF-5375-455C-9EA6-DF929625EA0E}">
        <p15:presenceInfo xmlns:p15="http://schemas.microsoft.com/office/powerpoint/2012/main" userId="Anna_Tsumura" providerId="None"/>
      </p:ext>
    </p:extLst>
  </p:cmAuthor>
  <p:cmAuthor id="20" name="河崎" initials="N" lastIdx="20" clrIdx="19">
    <p:extLst>
      <p:ext uri="{19B8F6BF-5375-455C-9EA6-DF929625EA0E}">
        <p15:presenceInfo xmlns:p15="http://schemas.microsoft.com/office/powerpoint/2012/main" userId="河崎" providerId="None"/>
      </p:ext>
    </p:extLst>
  </p:cmAuthor>
  <p:cmAuthor id="21" name="DX室DX調整担当 山田" initials="DX室DX調整担当" lastIdx="1" clrIdx="20">
    <p:extLst>
      <p:ext uri="{19B8F6BF-5375-455C-9EA6-DF929625EA0E}">
        <p15:presenceInfo xmlns:p15="http://schemas.microsoft.com/office/powerpoint/2012/main" userId="DX室DX調整担当 山田" providerId="None"/>
      </p:ext>
    </p:extLst>
  </p:cmAuthor>
  <p:cmAuthor id="22" name="税改PT 小海" initials="K" lastIdx="1" clrIdx="21">
    <p:extLst>
      <p:ext uri="{19B8F6BF-5375-455C-9EA6-DF929625EA0E}">
        <p15:presenceInfo xmlns:p15="http://schemas.microsoft.com/office/powerpoint/2012/main" userId="税改PT 小海" providerId="None"/>
      </p:ext>
    </p:extLst>
  </p:cmAuthor>
  <p:cmAuthor id="23" name="輸４" initials="N" lastIdx="2" clrIdx="22">
    <p:extLst>
      <p:ext uri="{19B8F6BF-5375-455C-9EA6-DF929625EA0E}">
        <p15:presenceInfo xmlns:p15="http://schemas.microsoft.com/office/powerpoint/2012/main" userId="輸４" providerId="None"/>
      </p:ext>
    </p:extLst>
  </p:cmAuthor>
  <p:cmAuthor id="24" name="徴収特調　石田" initials="徴収指導１　石田" lastIdx="2" clrIdx="23">
    <p:extLst>
      <p:ext uri="{19B8F6BF-5375-455C-9EA6-DF929625EA0E}">
        <p15:presenceInfo xmlns:p15="http://schemas.microsoft.com/office/powerpoint/2012/main" userId="徴収特調　石田" providerId="None"/>
      </p:ext>
    </p:extLst>
  </p:cmAuthor>
  <p:cmAuthor id="25" name="輸出促進４係" initials="N" lastIdx="2" clrIdx="24">
    <p:extLst>
      <p:ext uri="{19B8F6BF-5375-455C-9EA6-DF929625EA0E}">
        <p15:presenceInfo xmlns:p15="http://schemas.microsoft.com/office/powerpoint/2012/main" userId="輸出促進４係" providerId="None"/>
      </p:ext>
    </p:extLst>
  </p:cmAuthor>
  <p:cmAuthor id="26" name="指導１係＿青木" initials="N" lastIdx="6" clrIdx="25">
    <p:extLst>
      <p:ext uri="{19B8F6BF-5375-455C-9EA6-DF929625EA0E}">
        <p15:presenceInfo xmlns:p15="http://schemas.microsoft.com/office/powerpoint/2012/main" userId="指導１係＿青木" providerId="None"/>
      </p:ext>
    </p:extLst>
  </p:cmAuthor>
  <p:cmAuthor id="27" name="徴収課特別調査係　黒岩" initials="N" lastIdx="3" clrIdx="26">
    <p:extLst>
      <p:ext uri="{19B8F6BF-5375-455C-9EA6-DF929625EA0E}">
        <p15:presenceInfo xmlns:p15="http://schemas.microsoft.com/office/powerpoint/2012/main" userId="徴収課特別調査係　黒岩" providerId="None"/>
      </p:ext>
    </p:extLst>
  </p:cmAuthor>
  <p:cmAuthor id="28" name="企画" initials="N" lastIdx="1" clrIdx="27">
    <p:extLst>
      <p:ext uri="{19B8F6BF-5375-455C-9EA6-DF929625EA0E}">
        <p15:presenceInfo xmlns:p15="http://schemas.microsoft.com/office/powerpoint/2012/main" userId="企画" providerId="None"/>
      </p:ext>
    </p:extLst>
  </p:cmAuthor>
  <p:cmAuthor id="29" name="税務相談官室_黒澤" initials="N" lastIdx="1" clrIdx="28">
    <p:extLst>
      <p:ext uri="{19B8F6BF-5375-455C-9EA6-DF929625EA0E}">
        <p15:presenceInfo xmlns:p15="http://schemas.microsoft.com/office/powerpoint/2012/main" userId="税務相談官室_黒澤" providerId="None"/>
      </p:ext>
    </p:extLst>
  </p:cmAuthor>
  <p:cmAuthor id="30" name="インボイス　総括　小野" initials="N" lastIdx="1" clrIdx="29">
    <p:extLst>
      <p:ext uri="{19B8F6BF-5375-455C-9EA6-DF929625EA0E}">
        <p15:presenceInfo xmlns:p15="http://schemas.microsoft.com/office/powerpoint/2012/main" userId="インボイス　総括　小野" providerId="None"/>
      </p:ext>
    </p:extLst>
  </p:cmAuthor>
  <p:cmAuthor id="31" name="インボイス・佐野" initials="S" lastIdx="1" clrIdx="30">
    <p:extLst>
      <p:ext uri="{19B8F6BF-5375-455C-9EA6-DF929625EA0E}">
        <p15:presenceInfo xmlns:p15="http://schemas.microsoft.com/office/powerpoint/2012/main" userId="インボイス・佐野" providerId="None"/>
      </p:ext>
    </p:extLst>
  </p:cmAuthor>
  <p:cmAuthor id="32" name="税改（Ｒ）" initials="N" lastIdx="1" clrIdx="31">
    <p:extLst>
      <p:ext uri="{19B8F6BF-5375-455C-9EA6-DF929625EA0E}">
        <p15:presenceInfo xmlns:p15="http://schemas.microsoft.com/office/powerpoint/2012/main" userId="税改（Ｒ）" providerId="None"/>
      </p:ext>
    </p:extLst>
  </p:cmAuthor>
  <p:cmAuthor id="33" name="課資監一" initials="K" lastIdx="3" clrIdx="32">
    <p:extLst>
      <p:ext uri="{19B8F6BF-5375-455C-9EA6-DF929625EA0E}">
        <p15:presenceInfo xmlns:p15="http://schemas.microsoft.com/office/powerpoint/2012/main" userId="課資監一" providerId="None"/>
      </p:ext>
    </p:extLst>
  </p:cmAuthor>
  <p:cmAuthor id="34" name="法監1大友" initials="国税庁" lastIdx="2" clrIdx="33">
    <p:extLst>
      <p:ext uri="{19B8F6BF-5375-455C-9EA6-DF929625EA0E}">
        <p15:presenceInfo xmlns:p15="http://schemas.microsoft.com/office/powerpoint/2012/main" userId="法監1大友" providerId="None"/>
      </p:ext>
    </p:extLst>
  </p:cmAuthor>
  <p:cmAuthor id="35" name="個人審１" initials="N" lastIdx="3" clrIdx="34">
    <p:extLst>
      <p:ext uri="{19B8F6BF-5375-455C-9EA6-DF929625EA0E}">
        <p15:presenceInfo xmlns:p15="http://schemas.microsoft.com/office/powerpoint/2012/main" userId="個人審１" providerId="None"/>
      </p:ext>
    </p:extLst>
  </p:cmAuthor>
  <p:cmAuthor id="36" name="運営担当　佐藤" initials="N" lastIdx="5" clrIdx="35">
    <p:extLst>
      <p:ext uri="{19B8F6BF-5375-455C-9EA6-DF929625EA0E}">
        <p15:presenceInfo xmlns:p15="http://schemas.microsoft.com/office/powerpoint/2012/main" userId="運営担当　佐藤" providerId="None"/>
      </p:ext>
    </p:extLst>
  </p:cmAuthor>
  <p:cmAuthor id="37" name="広報・佐藤" initials="N" lastIdx="31" clrIdx="36">
    <p:extLst>
      <p:ext uri="{19B8F6BF-5375-455C-9EA6-DF929625EA0E}">
        <p15:presenceInfo xmlns:p15="http://schemas.microsoft.com/office/powerpoint/2012/main" userId="広報・佐藤" providerId="None"/>
      </p:ext>
    </p:extLst>
  </p:cmAuthor>
  <p:cmAuthor id="38" name="利用促進　関根" initials="国税庁" lastIdx="1" clrIdx="37">
    <p:extLst>
      <p:ext uri="{19B8F6BF-5375-455C-9EA6-DF929625EA0E}">
        <p15:presenceInfo xmlns:p15="http://schemas.microsoft.com/office/powerpoint/2012/main" userId="利用促進　関根" providerId="None"/>
      </p:ext>
    </p:extLst>
  </p:cmAuthor>
  <p:cmAuthor id="39" name="DX室利用促進係　西田" initials="N" lastIdx="1" clrIdx="38">
    <p:extLst>
      <p:ext uri="{19B8F6BF-5375-455C-9EA6-DF929625EA0E}">
        <p15:presenceInfo xmlns:p15="http://schemas.microsoft.com/office/powerpoint/2012/main" userId="DX室利用促進係　西田" providerId="None"/>
      </p:ext>
    </p:extLst>
  </p:cmAuthor>
  <p:cmAuthor id="40" name="監評３" initials="N" lastIdx="7" clrIdx="39">
    <p:extLst>
      <p:ext uri="{19B8F6BF-5375-455C-9EA6-DF929625EA0E}">
        <p15:presenceInfo xmlns:p15="http://schemas.microsoft.com/office/powerpoint/2012/main" userId="監評３" providerId="None"/>
      </p:ext>
    </p:extLst>
  </p:cmAuthor>
  <p:cmAuthor id="41" name="個人課税課" initials="N" lastIdx="5" clrIdx="40">
    <p:extLst>
      <p:ext uri="{19B8F6BF-5375-455C-9EA6-DF929625EA0E}">
        <p15:presenceInfo xmlns:p15="http://schemas.microsoft.com/office/powerpoint/2012/main" userId="個人課税課" providerId="None"/>
      </p:ext>
    </p:extLst>
  </p:cmAuthor>
  <p:cmAuthor id="42" name="課総調３_坂本" initials="N" lastIdx="5" clrIdx="41">
    <p:extLst>
      <p:ext uri="{19B8F6BF-5375-455C-9EA6-DF929625EA0E}">
        <p15:presenceInfo xmlns:p15="http://schemas.microsoft.com/office/powerpoint/2012/main" userId="課総調３_坂本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FF837D"/>
    <a:srgbClr val="FF9999"/>
    <a:srgbClr val="FF9900"/>
    <a:srgbClr val="FFCC00"/>
    <a:srgbClr val="FFFF00"/>
    <a:srgbClr val="008000"/>
    <a:srgbClr val="00CC00"/>
    <a:srgbClr val="FFFCC7"/>
    <a:srgbClr val="6DA6D9"/>
    <a:srgbClr val="FF918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96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3953" autoAdjust="0"/>
    <p:restoredTop sz="90177" autoAdjust="0"/>
  </p:normalViewPr>
  <p:slideViewPr>
    <p:cSldViewPr snapToGrid="0">
      <p:cViewPr varScale="1">
        <p:scale>
          <a:sx n="56" d="100"/>
          <a:sy n="56" d="100"/>
        </p:scale>
        <p:origin x="1192" y="56"/>
      </p:cViewPr>
      <p:guideLst>
        <p:guide orient="horz" pos="2115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25" d="100"/>
        <a:sy n="125" d="100"/>
      </p:scale>
      <p:origin x="0" y="0"/>
    </p:cViewPr>
  </p:sorterViewPr>
  <p:notesViewPr>
    <p:cSldViewPr snapToGrid="0">
      <p:cViewPr varScale="1">
        <p:scale>
          <a:sx n="50" d="100"/>
          <a:sy n="50" d="100"/>
        </p:scale>
        <p:origin x="2928" y="66"/>
      </p:cViewPr>
      <p:guideLst>
        <p:guide orient="horz" pos="3109"/>
        <p:guide pos="2122"/>
        <p:guide orient="horz" pos="436"/>
        <p:guide pos="3696"/>
        <p:guide pos="567"/>
        <p:guide orient="horz" pos="2794"/>
        <p:guide orient="horz" pos="2976"/>
      </p:guideLst>
    </p:cSldViewPr>
  </p:notesViewPr>
  <p:gridSpacing cx="36004" cy="36004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9" Type="http://schemas.openxmlformats.org/officeDocument/2006/relationships/handoutMaster" Target="handoutMasters/handoutMaster1.xml"/><Relationship Id="rId21" Type="http://schemas.openxmlformats.org/officeDocument/2006/relationships/slide" Target="slides/slide16.xml"/><Relationship Id="rId34" Type="http://schemas.openxmlformats.org/officeDocument/2006/relationships/slide" Target="slides/slide29.xml"/><Relationship Id="rId42" Type="http://schemas.openxmlformats.org/officeDocument/2006/relationships/viewProps" Target="viewProps.xml"/><Relationship Id="rId7" Type="http://schemas.openxmlformats.org/officeDocument/2006/relationships/slide" Target="slides/slide2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slide" Target="slides/slide24.xml"/><Relationship Id="rId41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slide" Target="slides/slide27.xml"/><Relationship Id="rId37" Type="http://schemas.openxmlformats.org/officeDocument/2006/relationships/slide" Target="slides/slide32.xml"/><Relationship Id="rId40" Type="http://schemas.openxmlformats.org/officeDocument/2006/relationships/commentAuthors" Target="commentAuthor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slide" Target="slides/slide31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slide" Target="slides/slide26.xml"/><Relationship Id="rId44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slide" Target="slides/slide30.xml"/><Relationship Id="rId43" Type="http://schemas.openxmlformats.org/officeDocument/2006/relationships/theme" Target="theme/theme1.xml"/><Relationship Id="rId8" Type="http://schemas.openxmlformats.org/officeDocument/2006/relationships/slide" Target="slides/slide3.xml"/><Relationship Id="rId3" Type="http://schemas.openxmlformats.org/officeDocument/2006/relationships/customXml" Target="../customXml/item3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slide" Target="slides/slide28.xml"/><Relationship Id="rId38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17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8" y="24"/>
            <a:ext cx="2916239" cy="49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4595" tIns="47297" rIns="94595" bIns="47297" numCol="1" anchor="t" anchorCtr="0" compatLnSpc="1">
            <a:prstTxWarp prst="textNoShape">
              <a:avLst/>
            </a:prstTxWarp>
          </a:bodyPr>
          <a:lstStyle>
            <a:lvl1pPr algn="l" defTabSz="946123" eaLnBrk="0" hangingPunct="0">
              <a:defRPr sz="1100">
                <a:latin typeface="Arial" charset="0"/>
                <a:ea typeface="ＭＳ Ｐゴシック" pitchFamily="50" charset="-128"/>
              </a:defRPr>
            </a:lvl1pPr>
          </a:lstStyle>
          <a:p>
            <a:pPr>
              <a:defRPr/>
            </a:pPr>
            <a:endParaRPr lang="en-US" altLang="ja-JP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13517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16355" y="24"/>
            <a:ext cx="2917825" cy="49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4595" tIns="47297" rIns="94595" bIns="47297" numCol="1" anchor="t" anchorCtr="0" compatLnSpc="1">
            <a:prstTxWarp prst="textNoShape">
              <a:avLst/>
            </a:prstTxWarp>
          </a:bodyPr>
          <a:lstStyle>
            <a:lvl1pPr algn="r" defTabSz="946123" eaLnBrk="0" hangingPunct="0">
              <a:defRPr sz="1100">
                <a:latin typeface="Arial" charset="0"/>
                <a:ea typeface="ＭＳ Ｐゴシック" pitchFamily="50" charset="-128"/>
              </a:defRPr>
            </a:lvl1pPr>
          </a:lstStyle>
          <a:p>
            <a:pPr>
              <a:defRPr/>
            </a:pPr>
            <a:endParaRPr lang="en-US" altLang="ja-JP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13517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18" y="9374209"/>
            <a:ext cx="2916239" cy="48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4595" tIns="47297" rIns="94595" bIns="47297" numCol="1" anchor="b" anchorCtr="0" compatLnSpc="1">
            <a:prstTxWarp prst="textNoShape">
              <a:avLst/>
            </a:prstTxWarp>
          </a:bodyPr>
          <a:lstStyle>
            <a:lvl1pPr algn="l" defTabSz="946123" eaLnBrk="0" hangingPunct="0">
              <a:defRPr sz="1100">
                <a:latin typeface="Arial" charset="0"/>
                <a:ea typeface="ＭＳ Ｐゴシック" pitchFamily="50" charset="-128"/>
              </a:defRPr>
            </a:lvl1pPr>
          </a:lstStyle>
          <a:p>
            <a:pPr>
              <a:defRPr/>
            </a:pPr>
            <a:endParaRPr lang="en-US" altLang="ja-JP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2" name="スライド番号プレースホルダー 1"/>
          <p:cNvSpPr>
            <a:spLocks noGrp="1"/>
          </p:cNvSpPr>
          <p:nvPr>
            <p:ph type="sldNum" sz="quarter" idx="3"/>
          </p:nvPr>
        </p:nvSpPr>
        <p:spPr>
          <a:xfrm>
            <a:off x="3814764" y="9371017"/>
            <a:ext cx="2919412" cy="495300"/>
          </a:xfrm>
          <a:prstGeom prst="rect">
            <a:avLst/>
          </a:prstGeom>
        </p:spPr>
        <p:txBody>
          <a:bodyPr vert="horz" lIns="91257" tIns="45630" rIns="91257" bIns="45630" rtlCol="0" anchor="b"/>
          <a:lstStyle>
            <a:lvl1pPr algn="r">
              <a:defRPr sz="1100"/>
            </a:lvl1pPr>
          </a:lstStyle>
          <a:p>
            <a:fld id="{98E5C912-049A-4572-AD58-7326EA6F45B9}" type="slidenum">
              <a:rPr kumimoji="1" lang="ja-JP" altLang="en-US" smtClean="0"/>
              <a:t>‹#›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490004076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 1"/>
          <p:cNvSpPr>
            <a:spLocks noGrp="1"/>
          </p:cNvSpPr>
          <p:nvPr>
            <p:ph type="hdr" sz="quarter"/>
          </p:nvPr>
        </p:nvSpPr>
        <p:spPr bwMode="auto">
          <a:xfrm>
            <a:off x="18" y="24"/>
            <a:ext cx="2916239" cy="49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4595" tIns="47297" rIns="94595" bIns="47297" numCol="1" anchor="t" anchorCtr="0" compatLnSpc="1">
            <a:prstTxWarp prst="textNoShape">
              <a:avLst/>
            </a:prstTxWarp>
          </a:bodyPr>
          <a:lstStyle>
            <a:lvl1pPr algn="l" defTabSz="946123" eaLnBrk="1" hangingPunct="1">
              <a:defRPr sz="1100">
                <a:latin typeface="Calibri" pitchFamily="34" charset="0"/>
                <a:ea typeface="HG丸ｺﾞｼｯｸM-PRO" panose="020F0600000000000000" pitchFamily="50" charset="-128"/>
              </a:defRPr>
            </a:lvl1pPr>
          </a:lstStyle>
          <a:p>
            <a:pPr>
              <a:defRPr/>
            </a:pPr>
            <a:endParaRPr lang="ja-JP" altLang="en-US" dirty="0"/>
          </a:p>
        </p:txBody>
      </p:sp>
      <p:sp>
        <p:nvSpPr>
          <p:cNvPr id="3" name="日付プレースホルダ 2"/>
          <p:cNvSpPr>
            <a:spLocks noGrp="1"/>
          </p:cNvSpPr>
          <p:nvPr>
            <p:ph type="dt" idx="1"/>
          </p:nvPr>
        </p:nvSpPr>
        <p:spPr bwMode="auto">
          <a:xfrm>
            <a:off x="3816355" y="24"/>
            <a:ext cx="2917825" cy="49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4595" tIns="47297" rIns="94595" bIns="47297" numCol="1" anchor="t" anchorCtr="0" compatLnSpc="1">
            <a:prstTxWarp prst="textNoShape">
              <a:avLst/>
            </a:prstTxWarp>
          </a:bodyPr>
          <a:lstStyle>
            <a:lvl1pPr algn="r" defTabSz="946123" eaLnBrk="1" hangingPunct="1">
              <a:defRPr sz="1100">
                <a:latin typeface="Calibri" pitchFamily="34" charset="0"/>
                <a:ea typeface="HG丸ｺﾞｼｯｸM-PRO" panose="020F0600000000000000" pitchFamily="50" charset="-128"/>
              </a:defRPr>
            </a:lvl1pPr>
          </a:lstStyle>
          <a:p>
            <a:pPr>
              <a:defRPr/>
            </a:pPr>
            <a:fld id="{CF3495D0-BAB5-49C2-ABB2-80EABA00C3D8}" type="datetimeFigureOut">
              <a:rPr lang="ja-JP" altLang="en-US" smtClean="0"/>
              <a:pPr>
                <a:defRPr/>
              </a:pPr>
              <a:t>2025/7/3</a:t>
            </a:fld>
            <a:endParaRPr lang="en-US" altLang="ja-JP" dirty="0"/>
          </a:p>
        </p:txBody>
      </p:sp>
      <p:sp>
        <p:nvSpPr>
          <p:cNvPr id="5" name="ノート プレースホルダ 4"/>
          <p:cNvSpPr>
            <a:spLocks noGrp="1"/>
          </p:cNvSpPr>
          <p:nvPr>
            <p:ph type="body" sz="quarter" idx="3"/>
          </p:nvPr>
        </p:nvSpPr>
        <p:spPr bwMode="auto">
          <a:xfrm>
            <a:off x="673118" y="4482018"/>
            <a:ext cx="5389564" cy="5384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 noProof="0" dirty="0"/>
              <a:t>マスタ テキストの書式設定</a:t>
            </a:r>
          </a:p>
          <a:p>
            <a:pPr lvl="1"/>
            <a:r>
              <a:rPr lang="ja-JP" altLang="en-US" noProof="0" dirty="0"/>
              <a:t>第 </a:t>
            </a:r>
            <a:r>
              <a:rPr lang="en-US" altLang="ja-JP" noProof="0" dirty="0"/>
              <a:t>2 </a:t>
            </a:r>
            <a:r>
              <a:rPr lang="ja-JP" altLang="en-US" noProof="0" dirty="0"/>
              <a:t>レベル</a:t>
            </a:r>
          </a:p>
          <a:p>
            <a:pPr lvl="2"/>
            <a:r>
              <a:rPr lang="ja-JP" altLang="en-US" noProof="0" dirty="0"/>
              <a:t>第 </a:t>
            </a:r>
            <a:r>
              <a:rPr lang="en-US" altLang="ja-JP" noProof="0" dirty="0"/>
              <a:t>3 </a:t>
            </a:r>
            <a:r>
              <a:rPr lang="ja-JP" altLang="en-US" noProof="0" dirty="0"/>
              <a:t>レベル</a:t>
            </a:r>
          </a:p>
          <a:p>
            <a:pPr lvl="3"/>
            <a:r>
              <a:rPr lang="ja-JP" altLang="en-US" noProof="0" dirty="0"/>
              <a:t>第 </a:t>
            </a:r>
            <a:r>
              <a:rPr lang="en-US" altLang="ja-JP" noProof="0" dirty="0"/>
              <a:t>4 </a:t>
            </a:r>
            <a:r>
              <a:rPr lang="ja-JP" altLang="en-US" noProof="0" dirty="0"/>
              <a:t>レベル</a:t>
            </a:r>
          </a:p>
          <a:p>
            <a:pPr lvl="4"/>
            <a:r>
              <a:rPr lang="ja-JP" altLang="en-US" noProof="0" dirty="0"/>
              <a:t>第 </a:t>
            </a:r>
            <a:r>
              <a:rPr lang="en-US" altLang="ja-JP" noProof="0" dirty="0"/>
              <a:t>5 </a:t>
            </a:r>
            <a:r>
              <a:rPr lang="ja-JP" altLang="en-US" noProof="0" dirty="0"/>
              <a:t>レベル</a:t>
            </a:r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4"/>
          </p:nvPr>
        </p:nvSpPr>
        <p:spPr bwMode="auto">
          <a:xfrm>
            <a:off x="18" y="9374209"/>
            <a:ext cx="2916239" cy="48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4595" tIns="47297" rIns="94595" bIns="47297" numCol="1" anchor="b" anchorCtr="0" compatLnSpc="1">
            <a:prstTxWarp prst="textNoShape">
              <a:avLst/>
            </a:prstTxWarp>
          </a:bodyPr>
          <a:lstStyle>
            <a:lvl1pPr algn="l" defTabSz="946123" eaLnBrk="1" hangingPunct="1">
              <a:defRPr sz="1100">
                <a:latin typeface="Calibri" pitchFamily="34" charset="0"/>
                <a:ea typeface="HG丸ｺﾞｼｯｸM-PRO" panose="020F0600000000000000" pitchFamily="50" charset="-128"/>
              </a:defRPr>
            </a:lvl1pPr>
          </a:lstStyle>
          <a:p>
            <a:pPr>
              <a:defRPr/>
            </a:pPr>
            <a:endParaRPr lang="ja-JP" altLang="en-US" dirty="0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901700" y="539750"/>
            <a:ext cx="4932363" cy="37004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235" tIns="45619" rIns="91235" bIns="45619" rtlCol="0" anchor="ctr"/>
          <a:lstStyle/>
          <a:p>
            <a:endParaRPr lang="ja-JP" altLang="en-US" dirty="0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14764" y="9371017"/>
            <a:ext cx="2919412" cy="495300"/>
          </a:xfrm>
          <a:prstGeom prst="rect">
            <a:avLst/>
          </a:prstGeom>
        </p:spPr>
        <p:txBody>
          <a:bodyPr vert="horz" lIns="91257" tIns="45630" rIns="91257" bIns="45630" rtlCol="0" anchor="b"/>
          <a:lstStyle>
            <a:lvl1pPr algn="r">
              <a:defRPr sz="1100"/>
            </a:lvl1pPr>
          </a:lstStyle>
          <a:p>
            <a:fld id="{F1CA59A0-E8DD-44A8-ACDE-F95F4A0BEB4F}" type="slidenum">
              <a:rPr kumimoji="1" lang="ja-JP" altLang="en-US" smtClean="0"/>
              <a:t>‹#›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467842859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1" fontAlgn="base" hangingPunct="1">
      <a:spcBef>
        <a:spcPts val="400"/>
      </a:spcBef>
      <a:spcAft>
        <a:spcPct val="0"/>
      </a:spcAft>
      <a:defRPr kumimoji="1" sz="1100" kern="1200">
        <a:solidFill>
          <a:schemeClr val="tx1"/>
        </a:solidFill>
        <a:latin typeface="メイリオ" panose="020B0604030504040204" pitchFamily="50" charset="-128"/>
        <a:ea typeface="メイリオ" panose="020B0604030504040204" pitchFamily="50" charset="-128"/>
        <a:cs typeface="+mn-cs"/>
      </a:defRPr>
    </a:lvl1pPr>
    <a:lvl2pPr marL="457200" algn="l" rtl="0" eaLnBrk="1" fontAlgn="base" hangingPunct="1">
      <a:spcBef>
        <a:spcPts val="400"/>
      </a:spcBef>
      <a:spcAft>
        <a:spcPct val="0"/>
      </a:spcAft>
      <a:defRPr kumimoji="1" sz="1100" kern="1200">
        <a:solidFill>
          <a:schemeClr val="tx1"/>
        </a:solidFill>
        <a:latin typeface="メイリオ" panose="020B0604030504040204" pitchFamily="50" charset="-128"/>
        <a:ea typeface="メイリオ" panose="020B0604030504040204" pitchFamily="50" charset="-128"/>
        <a:cs typeface="+mn-cs"/>
      </a:defRPr>
    </a:lvl2pPr>
    <a:lvl3pPr marL="914400" algn="l" rtl="0" eaLnBrk="1" fontAlgn="base" hangingPunct="1">
      <a:spcBef>
        <a:spcPts val="400"/>
      </a:spcBef>
      <a:spcAft>
        <a:spcPct val="0"/>
      </a:spcAft>
      <a:defRPr kumimoji="1" sz="1100" kern="1200">
        <a:solidFill>
          <a:schemeClr val="tx1"/>
        </a:solidFill>
        <a:latin typeface="メイリオ" panose="020B0604030504040204" pitchFamily="50" charset="-128"/>
        <a:ea typeface="メイリオ" panose="020B0604030504040204" pitchFamily="50" charset="-128"/>
        <a:cs typeface="+mn-cs"/>
      </a:defRPr>
    </a:lvl3pPr>
    <a:lvl4pPr marL="1371600" algn="l" rtl="0" eaLnBrk="1" fontAlgn="base" hangingPunct="1">
      <a:spcBef>
        <a:spcPts val="400"/>
      </a:spcBef>
      <a:spcAft>
        <a:spcPct val="0"/>
      </a:spcAft>
      <a:defRPr kumimoji="1" sz="1100" kern="1200">
        <a:solidFill>
          <a:schemeClr val="tx1"/>
        </a:solidFill>
        <a:latin typeface="メイリオ" panose="020B0604030504040204" pitchFamily="50" charset="-128"/>
        <a:ea typeface="メイリオ" panose="020B0604030504040204" pitchFamily="50" charset="-128"/>
        <a:cs typeface="+mn-cs"/>
      </a:defRPr>
    </a:lvl4pPr>
    <a:lvl5pPr marL="1828800" algn="l" rtl="0" eaLnBrk="1" fontAlgn="base" hangingPunct="1">
      <a:spcBef>
        <a:spcPts val="400"/>
      </a:spcBef>
      <a:spcAft>
        <a:spcPct val="0"/>
      </a:spcAft>
      <a:defRPr kumimoji="1" sz="1100" kern="1200">
        <a:solidFill>
          <a:schemeClr val="tx1"/>
        </a:solidFill>
        <a:latin typeface="メイリオ" panose="020B0604030504040204" pitchFamily="50" charset="-128"/>
        <a:ea typeface="メイリオ" panose="020B0604030504040204" pitchFamily="50" charset="-128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ja-JP" altLang="ja-JP" dirty="0">
                <a:latin typeface="+mn-lt"/>
                <a:ea typeface="+mn-ea"/>
              </a:rPr>
              <a:t>では、ここで、また</a:t>
            </a:r>
            <a:r>
              <a:rPr lang="ja-JP" altLang="en-US" dirty="0">
                <a:latin typeface="+mn-lt"/>
                <a:ea typeface="+mn-ea"/>
              </a:rPr>
              <a:t>、タブレット</a:t>
            </a:r>
            <a:r>
              <a:rPr lang="ja-JP" altLang="ja-JP" dirty="0">
                <a:latin typeface="+mn-lt"/>
                <a:ea typeface="+mn-ea"/>
              </a:rPr>
              <a:t>を使って、身近な施設に税金が使われているかを考えるクイズをします。</a:t>
            </a:r>
            <a:r>
              <a:rPr lang="en-US" altLang="ja-JP" dirty="0">
                <a:latin typeface="+mn-lt"/>
                <a:ea typeface="+mn-ea"/>
              </a:rPr>
              <a:t>【</a:t>
            </a:r>
            <a:r>
              <a:rPr lang="ja-JP" altLang="en-US" dirty="0">
                <a:latin typeface="+mn-lt"/>
                <a:ea typeface="+mn-ea"/>
              </a:rPr>
              <a:t>クリック</a:t>
            </a:r>
            <a:r>
              <a:rPr lang="en-US" altLang="ja-JP" dirty="0">
                <a:latin typeface="+mn-lt"/>
                <a:ea typeface="+mn-ea"/>
              </a:rPr>
              <a:t>】</a:t>
            </a:r>
          </a:p>
          <a:p>
            <a:endParaRPr lang="en-US" altLang="ja-JP" dirty="0">
              <a:latin typeface="+mn-lt"/>
              <a:ea typeface="+mn-ea"/>
            </a:endParaRPr>
          </a:p>
          <a:p>
            <a:pPr defTabSz="875538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dirty="0">
                <a:latin typeface="+mn-ea"/>
              </a:rPr>
              <a:t>（タブレットを使用しない場合は、「配付した「公共施設当てゲーム」のシートを用意してください」）</a:t>
            </a:r>
            <a:endParaRPr lang="en-US" altLang="ja-JP" dirty="0">
              <a:latin typeface="+mn-ea"/>
            </a:endParaRPr>
          </a:p>
        </p:txBody>
      </p:sp>
      <p:sp>
        <p:nvSpPr>
          <p:cNvPr id="2" name="スライド番号プレースホルダー 3">
            <a:extLst>
              <a:ext uri="{FF2B5EF4-FFF2-40B4-BE49-F238E27FC236}">
                <a16:creationId xmlns:a16="http://schemas.microsoft.com/office/drawing/2014/main" id="{D6E64533-6B93-45A7-B216-1340EA20EAAB}"/>
              </a:ext>
            </a:extLst>
          </p:cNvPr>
          <p:cNvSpPr txBox="1">
            <a:spLocks noGrp="1"/>
          </p:cNvSpPr>
          <p:nvPr/>
        </p:nvSpPr>
        <p:spPr bwMode="auto">
          <a:xfrm>
            <a:off x="3779824" y="9315636"/>
            <a:ext cx="2948769" cy="4973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362" tIns="45680" rIns="91362" bIns="45680" anchor="b"/>
          <a:lstStyle>
            <a:lvl1pPr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Calibri" panose="020F0502020204030204" pitchFamily="34" charset="0"/>
                <a:ea typeface="ＭＳ Ｐ明朝" panose="02020600040205080304" pitchFamily="18" charset="-128"/>
                <a:cs typeface="ＭＳ Ｐゴシック" panose="020B0600070205080204" pitchFamily="50" charset="-128"/>
              </a:defRPr>
            </a:lvl1pPr>
            <a:lvl2pPr marL="742950" indent="-28575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 algn="r" defTabSz="437769" eaLnBrk="1" hangingPunct="1">
              <a:spcBef>
                <a:spcPct val="0"/>
              </a:spcBef>
              <a:defRPr/>
            </a:pPr>
            <a:fld id="{EF768BE8-A6CA-4DE7-8D43-F16FCBED1E42}" type="slidenum">
              <a:rPr lang="ja-JP" altLang="en-US" sz="1100">
                <a:solidFill>
                  <a:prstClr val="black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メイリオ" panose="020B0604030504040204" pitchFamily="50" charset="-128"/>
              </a:rPr>
              <a:pPr algn="r" defTabSz="437769" eaLnBrk="1" hangingPunct="1">
                <a:spcBef>
                  <a:spcPct val="0"/>
                </a:spcBef>
                <a:defRPr/>
              </a:pPr>
              <a:t>0</a:t>
            </a:fld>
            <a:endParaRPr lang="en-US" altLang="ja-JP" sz="1100" dirty="0">
              <a:solidFill>
                <a:prstClr val="black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  <a:cs typeface="メイリオ" panose="020B0604030504040204" pitchFamily="50" charset="-128"/>
            </a:endParaRPr>
          </a:p>
        </p:txBody>
      </p:sp>
      <p:sp>
        <p:nvSpPr>
          <p:cNvPr id="6" name="スライド イメージ プレースホルダー 5">
            <a:extLst>
              <a:ext uri="{FF2B5EF4-FFF2-40B4-BE49-F238E27FC236}">
                <a16:creationId xmlns:a16="http://schemas.microsoft.com/office/drawing/2014/main" id="{30C6F32B-CBF9-3330-EDB3-C5E0819158E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</p:spTree>
    <p:extLst>
      <p:ext uri="{BB962C8B-B14F-4D97-AF65-F5344CB8AC3E}">
        <p14:creationId xmlns:p14="http://schemas.microsoft.com/office/powerpoint/2010/main" val="356032404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1CA59A0-E8DD-44A8-ACDE-F95F4A0BEB4F}" type="slidenum">
              <a:rPr kumimoji="1" lang="ja-JP" altLang="en-US" smtClean="0"/>
              <a:t>2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89270730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1CA59A0-E8DD-44A8-ACDE-F95F4A0BEB4F}" type="slidenum">
              <a:rPr kumimoji="1" lang="ja-JP" altLang="en-US" smtClean="0"/>
              <a:t>11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98340047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1CA59A0-E8DD-44A8-ACDE-F95F4A0BEB4F}" type="slidenum">
              <a:rPr kumimoji="1" lang="ja-JP" altLang="en-US" smtClean="0"/>
              <a:t>12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02182730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1CA59A0-E8DD-44A8-ACDE-F95F4A0BEB4F}" type="slidenum">
              <a:rPr kumimoji="1" lang="ja-JP" altLang="en-US" smtClean="0"/>
              <a:t>15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47181377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1CA59A0-E8DD-44A8-ACDE-F95F4A0BEB4F}" type="slidenum">
              <a:rPr kumimoji="1" lang="ja-JP" altLang="en-US" smtClean="0"/>
              <a:t>30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88154825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anchor="b"/>
          <a:lstStyle>
            <a:lvl1pPr algn="ctr">
              <a:defRPr sz="6000"/>
            </a:lvl1pPr>
          </a:lstStyle>
          <a:p>
            <a:r>
              <a:rPr kumimoji="1" lang="ja-JP" altLang="en-US" dirty="0"/>
              <a:t>マスター タイトルの書式設定</a:t>
            </a:r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kumimoji="1" lang="ja-JP" altLang="en-US"/>
              <a:t>マスター サブタイトルの書式設定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4DC8BB-E066-4B63-8DFF-A54A20473421}" type="datetime1">
              <a:rPr kumimoji="1" lang="ja-JP" altLang="en-US" smtClean="0"/>
              <a:t>2025/7/3</a:t>
            </a:fld>
            <a:endParaRPr kumimoji="1" lang="ja-JP" altLang="en-US" dirty="0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FF6F17-0D75-4A52-9621-CC0F8D8CB105}" type="slidenum">
              <a:rPr kumimoji="1" lang="ja-JP" altLang="en-US" smtClean="0"/>
              <a:t>‹#›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5908154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0" y="2"/>
            <a:ext cx="9140400" cy="972000"/>
          </a:xfrm>
          <a:solidFill>
            <a:srgbClr val="0070C0"/>
          </a:solidFill>
          <a:effectLst/>
        </p:spPr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01A0F0-57C2-41D7-8C02-3508FA895C4F}" type="datetime1">
              <a:rPr kumimoji="1" lang="ja-JP" altLang="en-US" smtClean="0"/>
              <a:t>2025/7/3</a:t>
            </a:fld>
            <a:endParaRPr kumimoji="1" lang="ja-JP" altLang="en-US" dirty="0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FF6F17-0D75-4A52-9621-CC0F8D8CB105}" type="slidenum">
              <a:rPr kumimoji="1" lang="ja-JP" altLang="en-US" smtClean="0"/>
              <a:t>‹#›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5377370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543676" y="365125"/>
            <a:ext cx="1971675" cy="5811838"/>
          </a:xfrm>
        </p:spPr>
        <p:txBody>
          <a:bodyPr vert="eaVert"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628651" y="365125"/>
            <a:ext cx="5762625" cy="5811838"/>
          </a:xfrm>
        </p:spPr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90732F-6BF7-48BE-9E85-362CFD89AF46}" type="datetime1">
              <a:rPr kumimoji="1" lang="ja-JP" altLang="en-US" smtClean="0"/>
              <a:t>2025/7/3</a:t>
            </a:fld>
            <a:endParaRPr kumimoji="1" lang="ja-JP" altLang="en-US" dirty="0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FF6F17-0D75-4A52-9621-CC0F8D8CB105}" type="slidenum">
              <a:rPr kumimoji="1" lang="ja-JP" altLang="en-US" smtClean="0"/>
              <a:t>‹#›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97197436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  <a:effectLst/>
        </p:spPr>
        <p:txBody>
          <a:bodyPr anchor="b"/>
          <a:lstStyle>
            <a:lvl1pPr algn="ctr">
              <a:defRPr sz="5488"/>
            </a:lvl1pPr>
          </a:lstStyle>
          <a:p>
            <a:r>
              <a:rPr kumimoji="1" lang="ja-JP" altLang="en-US" dirty="0"/>
              <a:t>マスター タイトルの書式設定</a:t>
            </a:r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195"/>
            </a:lvl1pPr>
            <a:lvl2pPr marL="418159" indent="0" algn="ctr">
              <a:buNone/>
              <a:defRPr sz="1829"/>
            </a:lvl2pPr>
            <a:lvl3pPr marL="836317" indent="0" algn="ctr">
              <a:buNone/>
              <a:defRPr sz="1646"/>
            </a:lvl3pPr>
            <a:lvl4pPr marL="1254476" indent="0" algn="ctr">
              <a:buNone/>
              <a:defRPr sz="1463"/>
            </a:lvl4pPr>
            <a:lvl5pPr marL="1672635" indent="0" algn="ctr">
              <a:buNone/>
              <a:defRPr sz="1463"/>
            </a:lvl5pPr>
            <a:lvl6pPr marL="2090793" indent="0" algn="ctr">
              <a:buNone/>
              <a:defRPr sz="1463"/>
            </a:lvl6pPr>
            <a:lvl7pPr marL="2508952" indent="0" algn="ctr">
              <a:buNone/>
              <a:defRPr sz="1463"/>
            </a:lvl7pPr>
            <a:lvl8pPr marL="2927111" indent="0" algn="ctr">
              <a:buNone/>
              <a:defRPr sz="1463"/>
            </a:lvl8pPr>
            <a:lvl9pPr marL="3345269" indent="0" algn="ctr">
              <a:buNone/>
              <a:defRPr sz="1463"/>
            </a:lvl9pPr>
          </a:lstStyle>
          <a:p>
            <a:r>
              <a:rPr kumimoji="1" lang="ja-JP" altLang="en-US"/>
              <a:t>マスター サブタイトルの書式設定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B680DC7-97EF-4B38-8D23-8AEA17F53DFD}" type="datetime1">
              <a:rPr lang="ja-JP" altLang="en-US" smtClean="0"/>
              <a:t>2025/7/3</a:t>
            </a:fld>
            <a:endParaRPr lang="ja-JP" altLang="en-US" dirty="0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ja-JP" altLang="en-US" dirty="0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0FF6F17-0D75-4A52-9621-CC0F8D8CB105}" type="slidenum">
              <a:rPr lang="ja-JP" altLang="en-US" smtClean="0"/>
              <a:pPr/>
              <a:t>‹#›</a:t>
            </a:fld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40475058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 hasCustomPrompt="1"/>
          </p:nvPr>
        </p:nvSpPr>
        <p:spPr>
          <a:xfrm>
            <a:off x="0" y="0"/>
            <a:ext cx="9144000" cy="649353"/>
          </a:xfrm>
          <a:solidFill>
            <a:srgbClr val="0070C0"/>
          </a:solidFill>
          <a:effectLst/>
        </p:spPr>
        <p:txBody>
          <a:bodyPr lIns="360000">
            <a:normAutofit/>
          </a:bodyPr>
          <a:lstStyle>
            <a:lvl1pPr algn="l">
              <a:defRPr sz="1650"/>
            </a:lvl1pPr>
          </a:lstStyle>
          <a:p>
            <a:r>
              <a:rPr kumimoji="1" lang="ja-JP" altLang="en-US" dirty="0"/>
              <a:t>　マスター タイトルの書式設定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4BB6947-8DAB-43D0-A0FA-402F42B2D01E}" type="datetime1">
              <a:rPr lang="ja-JP" altLang="en-US" smtClean="0"/>
              <a:t>2025/7/3</a:t>
            </a:fld>
            <a:endParaRPr lang="ja-JP" altLang="en-US" dirty="0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ja-JP" altLang="en-US" dirty="0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0FF6F17-0D75-4A52-9621-CC0F8D8CB105}" type="slidenum">
              <a:rPr lang="ja-JP" altLang="en-US" smtClean="0"/>
              <a:pPr/>
              <a:t>‹#›</a:t>
            </a:fld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16201053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  <a:solidFill>
            <a:srgbClr val="0070C0"/>
          </a:solidFill>
          <a:effectLst/>
        </p:spPr>
        <p:txBody>
          <a:bodyPr anchor="b"/>
          <a:lstStyle>
            <a:lvl1pPr>
              <a:defRPr sz="5488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195">
                <a:solidFill>
                  <a:schemeClr val="tx1">
                    <a:tint val="75000"/>
                  </a:schemeClr>
                </a:solidFill>
              </a:defRPr>
            </a:lvl1pPr>
            <a:lvl2pPr marL="418159" indent="0">
              <a:buNone/>
              <a:defRPr sz="1829">
                <a:solidFill>
                  <a:schemeClr val="tx1">
                    <a:tint val="75000"/>
                  </a:schemeClr>
                </a:solidFill>
              </a:defRPr>
            </a:lvl2pPr>
            <a:lvl3pPr marL="836317" indent="0">
              <a:buNone/>
              <a:defRPr sz="1646">
                <a:solidFill>
                  <a:schemeClr val="tx1">
                    <a:tint val="75000"/>
                  </a:schemeClr>
                </a:solidFill>
              </a:defRPr>
            </a:lvl3pPr>
            <a:lvl4pPr marL="1254476" indent="0">
              <a:buNone/>
              <a:defRPr sz="1463">
                <a:solidFill>
                  <a:schemeClr val="tx1">
                    <a:tint val="75000"/>
                  </a:schemeClr>
                </a:solidFill>
              </a:defRPr>
            </a:lvl4pPr>
            <a:lvl5pPr marL="1672635" indent="0">
              <a:buNone/>
              <a:defRPr sz="1463">
                <a:solidFill>
                  <a:schemeClr val="tx1">
                    <a:tint val="75000"/>
                  </a:schemeClr>
                </a:solidFill>
              </a:defRPr>
            </a:lvl5pPr>
            <a:lvl6pPr marL="2090793" indent="0">
              <a:buNone/>
              <a:defRPr sz="1463">
                <a:solidFill>
                  <a:schemeClr val="tx1">
                    <a:tint val="75000"/>
                  </a:schemeClr>
                </a:solidFill>
              </a:defRPr>
            </a:lvl6pPr>
            <a:lvl7pPr marL="2508952" indent="0">
              <a:buNone/>
              <a:defRPr sz="1463">
                <a:solidFill>
                  <a:schemeClr val="tx1">
                    <a:tint val="75000"/>
                  </a:schemeClr>
                </a:solidFill>
              </a:defRPr>
            </a:lvl7pPr>
            <a:lvl8pPr marL="2927111" indent="0">
              <a:buNone/>
              <a:defRPr sz="1463">
                <a:solidFill>
                  <a:schemeClr val="tx1">
                    <a:tint val="75000"/>
                  </a:schemeClr>
                </a:solidFill>
              </a:defRPr>
            </a:lvl8pPr>
            <a:lvl9pPr marL="3345269" indent="0">
              <a:buNone/>
              <a:defRPr sz="146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78C06AC-58AA-41A6-90B1-61B0A78998CB}" type="datetime1">
              <a:rPr lang="ja-JP" altLang="en-US" smtClean="0"/>
              <a:t>2025/7/3</a:t>
            </a:fld>
            <a:endParaRPr lang="ja-JP" altLang="en-US" dirty="0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ja-JP" altLang="en-US" dirty="0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>
          <a:xfrm>
            <a:off x="7075115" y="6480318"/>
            <a:ext cx="2057400" cy="365125"/>
          </a:xfrm>
        </p:spPr>
        <p:txBody>
          <a:bodyPr/>
          <a:lstStyle>
            <a:lvl1pPr>
              <a:defRPr sz="963"/>
            </a:lvl1pPr>
          </a:lstStyle>
          <a:p>
            <a:fld id="{B0FF6F17-0D75-4A52-9621-CC0F8D8CB105}" type="slidenum">
              <a:rPr lang="ja-JP" altLang="en-US" smtClean="0"/>
              <a:pPr/>
              <a:t>‹#›</a:t>
            </a:fld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91552794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effectLst/>
        </p:spPr>
        <p:txBody>
          <a:bodyPr>
            <a:normAutofit/>
          </a:bodyPr>
          <a:lstStyle>
            <a:lvl1pPr>
              <a:defRPr sz="2567"/>
            </a:lvl1pPr>
          </a:lstStyle>
          <a:p>
            <a:r>
              <a:rPr kumimoji="1" lang="ja-JP" altLang="en-US" dirty="0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6715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648200" y="1825625"/>
            <a:ext cx="386715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8BB02A5-94AF-441F-A818-ABEA0F5926D1}" type="datetime1">
              <a:rPr lang="ja-JP" altLang="en-US" smtClean="0"/>
              <a:t>2025/7/3</a:t>
            </a:fld>
            <a:endParaRPr lang="ja-JP" altLang="en-US" dirty="0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ja-JP" altLang="en-US" dirty="0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0FF6F17-0D75-4A52-9621-CC0F8D8CB105}" type="slidenum">
              <a:rPr lang="ja-JP" altLang="en-US" smtClean="0"/>
              <a:pPr/>
              <a:t>‹#›</a:t>
            </a:fld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2835786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30238" y="365126"/>
            <a:ext cx="7886700" cy="1325563"/>
          </a:xfrm>
          <a:effectLst/>
        </p:spPr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630239" y="1681163"/>
            <a:ext cx="3868737" cy="823912"/>
          </a:xfrm>
        </p:spPr>
        <p:txBody>
          <a:bodyPr anchor="b"/>
          <a:lstStyle>
            <a:lvl1pPr marL="0" indent="0">
              <a:buNone/>
              <a:defRPr sz="2195" b="1"/>
            </a:lvl1pPr>
            <a:lvl2pPr marL="418159" indent="0">
              <a:buNone/>
              <a:defRPr sz="1829" b="1"/>
            </a:lvl2pPr>
            <a:lvl3pPr marL="836317" indent="0">
              <a:buNone/>
              <a:defRPr sz="1646" b="1"/>
            </a:lvl3pPr>
            <a:lvl4pPr marL="1254476" indent="0">
              <a:buNone/>
              <a:defRPr sz="1463" b="1"/>
            </a:lvl4pPr>
            <a:lvl5pPr marL="1672635" indent="0">
              <a:buNone/>
              <a:defRPr sz="1463" b="1"/>
            </a:lvl5pPr>
            <a:lvl6pPr marL="2090793" indent="0">
              <a:buNone/>
              <a:defRPr sz="1463" b="1"/>
            </a:lvl6pPr>
            <a:lvl7pPr marL="2508952" indent="0">
              <a:buNone/>
              <a:defRPr sz="1463" b="1"/>
            </a:lvl7pPr>
            <a:lvl8pPr marL="2927111" indent="0">
              <a:buNone/>
              <a:defRPr sz="1463" b="1"/>
            </a:lvl8pPr>
            <a:lvl9pPr marL="3345269" indent="0">
              <a:buNone/>
              <a:defRPr sz="1463" b="1"/>
            </a:lvl9pPr>
          </a:lstStyle>
          <a:p>
            <a:pPr lvl="0"/>
            <a:r>
              <a:rPr kumimoji="1" lang="ja-JP" altLang="en-US" dirty="0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630239" y="2505075"/>
            <a:ext cx="3868737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4629151" y="1681163"/>
            <a:ext cx="3887788" cy="823912"/>
          </a:xfrm>
        </p:spPr>
        <p:txBody>
          <a:bodyPr anchor="b"/>
          <a:lstStyle>
            <a:lvl1pPr marL="0" indent="0">
              <a:buNone/>
              <a:defRPr sz="2195" b="1"/>
            </a:lvl1pPr>
            <a:lvl2pPr marL="418159" indent="0">
              <a:buNone/>
              <a:defRPr sz="1829" b="1"/>
            </a:lvl2pPr>
            <a:lvl3pPr marL="836317" indent="0">
              <a:buNone/>
              <a:defRPr sz="1646" b="1"/>
            </a:lvl3pPr>
            <a:lvl4pPr marL="1254476" indent="0">
              <a:buNone/>
              <a:defRPr sz="1463" b="1"/>
            </a:lvl4pPr>
            <a:lvl5pPr marL="1672635" indent="0">
              <a:buNone/>
              <a:defRPr sz="1463" b="1"/>
            </a:lvl5pPr>
            <a:lvl6pPr marL="2090793" indent="0">
              <a:buNone/>
              <a:defRPr sz="1463" b="1"/>
            </a:lvl6pPr>
            <a:lvl7pPr marL="2508952" indent="0">
              <a:buNone/>
              <a:defRPr sz="1463" b="1"/>
            </a:lvl7pPr>
            <a:lvl8pPr marL="2927111" indent="0">
              <a:buNone/>
              <a:defRPr sz="1463" b="1"/>
            </a:lvl8pPr>
            <a:lvl9pPr marL="3345269" indent="0">
              <a:buNone/>
              <a:defRPr sz="1463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4629151" y="2505075"/>
            <a:ext cx="3887788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7" name="日付プレースホルダー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879E704-8A8A-4794-9C3A-DA8E8EAB3C16}" type="datetime1">
              <a:rPr lang="ja-JP" altLang="en-US" smtClean="0"/>
              <a:t>2025/7/3</a:t>
            </a:fld>
            <a:endParaRPr lang="ja-JP" altLang="en-US" dirty="0"/>
          </a:p>
        </p:txBody>
      </p:sp>
      <p:sp>
        <p:nvSpPr>
          <p:cNvPr id="8" name="フッター プレースホルダー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ja-JP" altLang="en-US" dirty="0"/>
          </a:p>
        </p:txBody>
      </p:sp>
      <p:sp>
        <p:nvSpPr>
          <p:cNvPr id="9" name="スライド番号プレースホルダー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0FF6F17-0D75-4A52-9621-CC0F8D8CB105}" type="slidenum">
              <a:rPr lang="ja-JP" altLang="en-US" smtClean="0"/>
              <a:pPr/>
              <a:t>‹#›</a:t>
            </a:fld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93113121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0" y="0"/>
            <a:ext cx="3419872" cy="6858000"/>
          </a:xfrm>
          <a:effectLst/>
        </p:spPr>
        <p:txBody>
          <a:bodyPr>
            <a:normAutofit/>
          </a:bodyPr>
          <a:lstStyle>
            <a:lvl1pPr>
              <a:defRPr sz="3293"/>
            </a:lvl1pPr>
          </a:lstStyle>
          <a:p>
            <a:r>
              <a:rPr kumimoji="1" lang="ja-JP" altLang="en-US" dirty="0"/>
              <a:t>マスター タイトルの書式設定</a:t>
            </a:r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1ED7DA6-157B-41AA-8090-7AACE9A86B4D}" type="datetime1">
              <a:rPr lang="ja-JP" altLang="en-US" smtClean="0"/>
              <a:t>2025/7/3</a:t>
            </a:fld>
            <a:endParaRPr lang="ja-JP" altLang="en-US" dirty="0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ja-JP" altLang="en-US" dirty="0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0FF6F17-0D75-4A52-9621-CC0F8D8CB105}" type="slidenum">
              <a:rPr lang="ja-JP" altLang="en-US" smtClean="0"/>
              <a:pPr/>
              <a:t>‹#›</a:t>
            </a:fld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22232887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B2F5EF2-4012-41A2-AA2F-682762E4F778}" type="datetime1">
              <a:rPr lang="ja-JP" altLang="en-US" smtClean="0"/>
              <a:t>2025/7/3</a:t>
            </a:fld>
            <a:endParaRPr lang="ja-JP" altLang="en-US" dirty="0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0FF6F17-0D75-4A52-9621-CC0F8D8CB105}" type="slidenum">
              <a:rPr lang="ja-JP" altLang="en-US" smtClean="0"/>
              <a:pPr/>
              <a:t>‹#›</a:t>
            </a:fld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67241091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30239" y="457200"/>
            <a:ext cx="2949575" cy="1600200"/>
          </a:xfrm>
        </p:spPr>
        <p:txBody>
          <a:bodyPr anchor="b"/>
          <a:lstStyle>
            <a:lvl1pPr>
              <a:defRPr sz="2927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887789" y="987425"/>
            <a:ext cx="4629150" cy="4873625"/>
          </a:xfrm>
        </p:spPr>
        <p:txBody>
          <a:bodyPr/>
          <a:lstStyle>
            <a:lvl1pPr>
              <a:defRPr sz="2927"/>
            </a:lvl1pPr>
            <a:lvl2pPr>
              <a:defRPr sz="2561"/>
            </a:lvl2pPr>
            <a:lvl3pPr>
              <a:defRPr sz="2195"/>
            </a:lvl3pPr>
            <a:lvl4pPr>
              <a:defRPr sz="1829"/>
            </a:lvl4pPr>
            <a:lvl5pPr>
              <a:defRPr sz="1829"/>
            </a:lvl5pPr>
            <a:lvl6pPr>
              <a:defRPr sz="1829"/>
            </a:lvl6pPr>
            <a:lvl7pPr>
              <a:defRPr sz="1829"/>
            </a:lvl7pPr>
            <a:lvl8pPr>
              <a:defRPr sz="1829"/>
            </a:lvl8pPr>
            <a:lvl9pPr>
              <a:defRPr sz="1829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630239" y="2057400"/>
            <a:ext cx="2949575" cy="3811588"/>
          </a:xfrm>
        </p:spPr>
        <p:txBody>
          <a:bodyPr/>
          <a:lstStyle>
            <a:lvl1pPr marL="0" indent="0">
              <a:buNone/>
              <a:defRPr sz="1463"/>
            </a:lvl1pPr>
            <a:lvl2pPr marL="418159" indent="0">
              <a:buNone/>
              <a:defRPr sz="1281"/>
            </a:lvl2pPr>
            <a:lvl3pPr marL="836317" indent="0">
              <a:buNone/>
              <a:defRPr sz="1098"/>
            </a:lvl3pPr>
            <a:lvl4pPr marL="1254476" indent="0">
              <a:buNone/>
              <a:defRPr sz="915"/>
            </a:lvl4pPr>
            <a:lvl5pPr marL="1672635" indent="0">
              <a:buNone/>
              <a:defRPr sz="915"/>
            </a:lvl5pPr>
            <a:lvl6pPr marL="2090793" indent="0">
              <a:buNone/>
              <a:defRPr sz="915"/>
            </a:lvl6pPr>
            <a:lvl7pPr marL="2508952" indent="0">
              <a:buNone/>
              <a:defRPr sz="915"/>
            </a:lvl7pPr>
            <a:lvl8pPr marL="2927111" indent="0">
              <a:buNone/>
              <a:defRPr sz="915"/>
            </a:lvl8pPr>
            <a:lvl9pPr marL="3345269" indent="0">
              <a:buNone/>
              <a:defRPr sz="915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D5070DD-60C7-4AE5-AF60-E447D6CCA841}" type="datetime1">
              <a:rPr lang="ja-JP" altLang="en-US" smtClean="0"/>
              <a:t>2025/7/3</a:t>
            </a:fld>
            <a:endParaRPr lang="ja-JP" altLang="en-US" dirty="0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ja-JP" altLang="en-US" dirty="0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0FF6F17-0D75-4A52-9621-CC0F8D8CB105}" type="slidenum">
              <a:rPr lang="ja-JP" altLang="en-US" smtClean="0"/>
              <a:pPr/>
              <a:t>‹#›</a:t>
            </a:fld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0918662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0" y="2"/>
            <a:ext cx="9140400" cy="972000"/>
          </a:xfrm>
          <a:effectLst/>
        </p:spPr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BE352C-B757-4ADC-A856-C46514E5FF8C}" type="datetime1">
              <a:rPr kumimoji="1" lang="ja-JP" altLang="en-US" smtClean="0"/>
              <a:t>2025/7/3</a:t>
            </a:fld>
            <a:endParaRPr kumimoji="1" lang="ja-JP" altLang="en-US" dirty="0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FF6F17-0D75-4A52-9621-CC0F8D8CB105}" type="slidenum">
              <a:rPr kumimoji="1" lang="ja-JP" altLang="en-US" smtClean="0"/>
              <a:t>‹#›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53866236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30239" y="457200"/>
            <a:ext cx="2949575" cy="1600200"/>
          </a:xfrm>
        </p:spPr>
        <p:txBody>
          <a:bodyPr anchor="b"/>
          <a:lstStyle>
            <a:lvl1pPr>
              <a:defRPr sz="2927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3887789" y="987425"/>
            <a:ext cx="4629150" cy="4873625"/>
          </a:xfrm>
        </p:spPr>
        <p:txBody>
          <a:bodyPr/>
          <a:lstStyle>
            <a:lvl1pPr marL="0" indent="0">
              <a:buNone/>
              <a:defRPr sz="2927"/>
            </a:lvl1pPr>
            <a:lvl2pPr marL="418159" indent="0">
              <a:buNone/>
              <a:defRPr sz="2561"/>
            </a:lvl2pPr>
            <a:lvl3pPr marL="836317" indent="0">
              <a:buNone/>
              <a:defRPr sz="2195"/>
            </a:lvl3pPr>
            <a:lvl4pPr marL="1254476" indent="0">
              <a:buNone/>
              <a:defRPr sz="1829"/>
            </a:lvl4pPr>
            <a:lvl5pPr marL="1672635" indent="0">
              <a:buNone/>
              <a:defRPr sz="1829"/>
            </a:lvl5pPr>
            <a:lvl6pPr marL="2090793" indent="0">
              <a:buNone/>
              <a:defRPr sz="1829"/>
            </a:lvl6pPr>
            <a:lvl7pPr marL="2508952" indent="0">
              <a:buNone/>
              <a:defRPr sz="1829"/>
            </a:lvl7pPr>
            <a:lvl8pPr marL="2927111" indent="0">
              <a:buNone/>
              <a:defRPr sz="1829"/>
            </a:lvl8pPr>
            <a:lvl9pPr marL="3345269" indent="0">
              <a:buNone/>
              <a:defRPr sz="1829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630239" y="2057400"/>
            <a:ext cx="2949575" cy="3811588"/>
          </a:xfrm>
        </p:spPr>
        <p:txBody>
          <a:bodyPr/>
          <a:lstStyle>
            <a:lvl1pPr marL="0" indent="0">
              <a:buNone/>
              <a:defRPr sz="1463"/>
            </a:lvl1pPr>
            <a:lvl2pPr marL="418159" indent="0">
              <a:buNone/>
              <a:defRPr sz="1281"/>
            </a:lvl2pPr>
            <a:lvl3pPr marL="836317" indent="0">
              <a:buNone/>
              <a:defRPr sz="1098"/>
            </a:lvl3pPr>
            <a:lvl4pPr marL="1254476" indent="0">
              <a:buNone/>
              <a:defRPr sz="915"/>
            </a:lvl4pPr>
            <a:lvl5pPr marL="1672635" indent="0">
              <a:buNone/>
              <a:defRPr sz="915"/>
            </a:lvl5pPr>
            <a:lvl6pPr marL="2090793" indent="0">
              <a:buNone/>
              <a:defRPr sz="915"/>
            </a:lvl6pPr>
            <a:lvl7pPr marL="2508952" indent="0">
              <a:buNone/>
              <a:defRPr sz="915"/>
            </a:lvl7pPr>
            <a:lvl8pPr marL="2927111" indent="0">
              <a:buNone/>
              <a:defRPr sz="915"/>
            </a:lvl8pPr>
            <a:lvl9pPr marL="3345269" indent="0">
              <a:buNone/>
              <a:defRPr sz="915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248B3FE-3235-46C4-A416-5616F80BAA03}" type="datetime1">
              <a:rPr lang="ja-JP" altLang="en-US" smtClean="0"/>
              <a:t>2025/7/3</a:t>
            </a:fld>
            <a:endParaRPr lang="ja-JP" altLang="en-US" dirty="0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ja-JP" altLang="en-US" dirty="0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0FF6F17-0D75-4A52-9621-CC0F8D8CB105}" type="slidenum">
              <a:rPr lang="ja-JP" altLang="en-US" smtClean="0"/>
              <a:pPr/>
              <a:t>‹#›</a:t>
            </a:fld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36809548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effectLst/>
        </p:spPr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E8DCBC0-6275-45B4-8C08-12B70557CCB4}" type="datetime1">
              <a:rPr lang="ja-JP" altLang="en-US" smtClean="0"/>
              <a:t>2025/7/3</a:t>
            </a:fld>
            <a:endParaRPr lang="ja-JP" altLang="en-US" dirty="0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ja-JP" altLang="en-US" dirty="0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0FF6F17-0D75-4A52-9621-CC0F8D8CB105}" type="slidenum">
              <a:rPr lang="ja-JP" altLang="en-US" smtClean="0"/>
              <a:pPr/>
              <a:t>‹#›</a:t>
            </a:fld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20997826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628651" y="365125"/>
            <a:ext cx="5762625" cy="5811838"/>
          </a:xfrm>
        </p:spPr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AFEA1BC-CDAE-46E9-8270-B885CCACA765}" type="datetime1">
              <a:rPr lang="ja-JP" altLang="en-US" smtClean="0"/>
              <a:t>2025/7/3</a:t>
            </a:fld>
            <a:endParaRPr lang="ja-JP" altLang="en-US" dirty="0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ja-JP" altLang="en-US" dirty="0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0FF6F17-0D75-4A52-9621-CC0F8D8CB105}" type="slidenum">
              <a:rPr lang="ja-JP" altLang="en-US" smtClean="0"/>
              <a:pPr/>
              <a:t>‹#›</a:t>
            </a:fld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7339426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23888" y="1709740"/>
            <a:ext cx="7886700" cy="2852737"/>
          </a:xfrm>
          <a:effectLst/>
        </p:spPr>
        <p:txBody>
          <a:bodyPr anchor="b"/>
          <a:lstStyle>
            <a:lvl1pPr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623888" y="4589465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F6C0BD-F21C-45CC-9858-192BF6BCE94A}" type="datetime1">
              <a:rPr kumimoji="1" lang="ja-JP" altLang="en-US" smtClean="0"/>
              <a:t>2025/7/3</a:t>
            </a:fld>
            <a:endParaRPr kumimoji="1" lang="ja-JP" altLang="en-US" dirty="0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FF6F17-0D75-4A52-9621-CC0F8D8CB105}" type="slidenum">
              <a:rPr kumimoji="1" lang="ja-JP" altLang="en-US" smtClean="0"/>
              <a:t>‹#›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8258774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effectLst/>
        </p:spPr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6715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648200" y="1825625"/>
            <a:ext cx="386715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CAAFF4-615E-494B-BE74-8929C812DAC2}" type="datetime1">
              <a:rPr kumimoji="1" lang="ja-JP" altLang="en-US" smtClean="0"/>
              <a:t>2025/7/3</a:t>
            </a:fld>
            <a:endParaRPr kumimoji="1" lang="ja-JP" altLang="en-US" dirty="0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FF6F17-0D75-4A52-9621-CC0F8D8CB105}" type="slidenum">
              <a:rPr kumimoji="1" lang="ja-JP" altLang="en-US" smtClean="0"/>
              <a:t>‹#›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3874872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30238" y="365127"/>
            <a:ext cx="7886700" cy="1325563"/>
          </a:xfrm>
          <a:effectLst/>
        </p:spPr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630239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dirty="0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630239" y="2505075"/>
            <a:ext cx="3868737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7" name="日付プレースホルダー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198385-C5BE-4F56-BDD1-D786A0D6EC83}" type="datetime1">
              <a:rPr kumimoji="1" lang="ja-JP" altLang="en-US" smtClean="0"/>
              <a:t>2025/7/3</a:t>
            </a:fld>
            <a:endParaRPr kumimoji="1" lang="ja-JP" altLang="en-US" dirty="0"/>
          </a:p>
        </p:txBody>
      </p:sp>
      <p:sp>
        <p:nvSpPr>
          <p:cNvPr id="8" name="フッター プレースホルダー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9" name="スライド番号プレースホルダー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FF6F17-0D75-4A52-9621-CC0F8D8CB105}" type="slidenum">
              <a:rPr kumimoji="1" lang="ja-JP" altLang="en-US" smtClean="0"/>
              <a:t>‹#›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6839015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0" y="0"/>
            <a:ext cx="3419872" cy="6858000"/>
          </a:xfrm>
          <a:blipFill>
            <a:blip r:embed="rId2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effectLst/>
        </p:spPr>
        <p:txBody>
          <a:bodyPr>
            <a:normAutofit/>
          </a:bodyPr>
          <a:lstStyle>
            <a:lvl1pPr>
              <a:defRPr sz="3600">
                <a:solidFill>
                  <a:srgbClr val="0070C0"/>
                </a:solidFill>
              </a:defRPr>
            </a:lvl1pPr>
          </a:lstStyle>
          <a:p>
            <a:r>
              <a:rPr kumimoji="1" lang="ja-JP" altLang="en-US" dirty="0"/>
              <a:t>マスター タイトルの書式設定</a:t>
            </a:r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BAC7FC-3691-4345-AB35-E3CE785417BD}" type="datetime1">
              <a:rPr kumimoji="1" lang="ja-JP" altLang="en-US" smtClean="0"/>
              <a:t>2025/7/3</a:t>
            </a:fld>
            <a:endParaRPr kumimoji="1" lang="ja-JP" altLang="en-US" dirty="0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FF6F17-0D75-4A52-9621-CC0F8D8CB105}" type="slidenum">
              <a:rPr kumimoji="1" lang="ja-JP" altLang="en-US" smtClean="0"/>
              <a:t>‹#›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047243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228670-676F-4E44-B919-1FD18E46B49D}" type="datetime1">
              <a:rPr kumimoji="1" lang="ja-JP" altLang="en-US" smtClean="0"/>
              <a:t>2025/7/3</a:t>
            </a:fld>
            <a:endParaRPr kumimoji="1" lang="ja-JP" altLang="en-US" dirty="0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FF6F17-0D75-4A52-9621-CC0F8D8CB105}" type="slidenum">
              <a:rPr kumimoji="1" lang="ja-JP" altLang="en-US" smtClean="0"/>
              <a:t>‹#›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5385447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30239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887788" y="987427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630239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450AF6-92BC-4E95-AC72-86847FA6147C}" type="datetime1">
              <a:rPr kumimoji="1" lang="ja-JP" altLang="en-US" smtClean="0"/>
              <a:t>2025/7/3</a:t>
            </a:fld>
            <a:endParaRPr kumimoji="1" lang="ja-JP" altLang="en-US" dirty="0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FF6F17-0D75-4A52-9621-CC0F8D8CB105}" type="slidenum">
              <a:rPr kumimoji="1" lang="ja-JP" altLang="en-US" smtClean="0"/>
              <a:t>‹#›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9961232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30239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3887788" y="987427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 dirty="0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630239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14CBDB-AE2C-4307-A650-5C49DBAC22F1}" type="datetime1">
              <a:rPr kumimoji="1" lang="ja-JP" altLang="en-US" smtClean="0"/>
              <a:t>2025/7/3</a:t>
            </a:fld>
            <a:endParaRPr kumimoji="1" lang="ja-JP" altLang="en-US" dirty="0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FF6F17-0D75-4A52-9621-CC0F8D8CB105}" type="slidenum">
              <a:rPr kumimoji="1" lang="ja-JP" altLang="en-US" smtClean="0"/>
              <a:t>‹#›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9470997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/>
          <p:cNvSpPr>
            <a:spLocks noGrp="1"/>
          </p:cNvSpPr>
          <p:nvPr>
            <p:ph type="title"/>
          </p:nvPr>
        </p:nvSpPr>
        <p:spPr>
          <a:xfrm>
            <a:off x="0" y="2"/>
            <a:ext cx="9144000" cy="980729"/>
          </a:xfrm>
          <a:prstGeom prst="rect">
            <a:avLst/>
          </a:prstGeom>
          <a:solidFill>
            <a:srgbClr val="0070C0"/>
          </a:solidFill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 dirty="0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 dirty="0"/>
              <a:t>マスター テキストの書式設定</a:t>
            </a:r>
          </a:p>
          <a:p>
            <a:pPr lvl="1"/>
            <a:r>
              <a:rPr kumimoji="1" lang="ja-JP" altLang="en-US" dirty="0"/>
              <a:t>第 </a:t>
            </a:r>
            <a:r>
              <a:rPr kumimoji="1" lang="en-US" altLang="ja-JP" dirty="0"/>
              <a:t>2 </a:t>
            </a:r>
            <a:r>
              <a:rPr kumimoji="1" lang="ja-JP" altLang="en-US" dirty="0"/>
              <a:t>レベル</a:t>
            </a:r>
          </a:p>
          <a:p>
            <a:pPr lvl="2"/>
            <a:r>
              <a:rPr kumimoji="1" lang="ja-JP" altLang="en-US" dirty="0"/>
              <a:t>第 </a:t>
            </a:r>
            <a:r>
              <a:rPr kumimoji="1" lang="en-US" altLang="ja-JP" dirty="0"/>
              <a:t>3 </a:t>
            </a:r>
            <a:r>
              <a:rPr kumimoji="1" lang="ja-JP" altLang="en-US" dirty="0"/>
              <a:t>レベル</a:t>
            </a:r>
          </a:p>
          <a:p>
            <a:pPr lvl="3"/>
            <a:r>
              <a:rPr kumimoji="1" lang="ja-JP" altLang="en-US" dirty="0"/>
              <a:t>第 </a:t>
            </a:r>
            <a:r>
              <a:rPr kumimoji="1" lang="en-US" altLang="ja-JP" dirty="0"/>
              <a:t>4 </a:t>
            </a:r>
            <a:r>
              <a:rPr kumimoji="1" lang="ja-JP" altLang="en-US" dirty="0"/>
              <a:t>レベル</a:t>
            </a:r>
          </a:p>
          <a:p>
            <a:pPr lvl="4"/>
            <a:r>
              <a:rPr kumimoji="1" lang="ja-JP" altLang="en-US" dirty="0"/>
              <a:t>第 </a:t>
            </a:r>
            <a:r>
              <a:rPr kumimoji="1" lang="en-US" altLang="ja-JP" dirty="0"/>
              <a:t>5 </a:t>
            </a:r>
            <a:r>
              <a:rPr kumimoji="1" lang="ja-JP" altLang="en-US" dirty="0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2"/>
          </p:nvPr>
        </p:nvSpPr>
        <p:spPr>
          <a:xfrm>
            <a:off x="628650" y="6356352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ea typeface="HG丸ｺﾞｼｯｸM-PRO" panose="020F0600000000000000" pitchFamily="50" charset="-128"/>
              </a:defRPr>
            </a:lvl1pPr>
          </a:lstStyle>
          <a:p>
            <a:fld id="{A71E4A07-C13A-4D4C-A18D-C470C8AB0692}" type="datetime1">
              <a:rPr lang="ja-JP" altLang="en-US" smtClean="0"/>
              <a:t>2025/7/3</a:t>
            </a:fld>
            <a:endParaRPr lang="ja-JP" altLang="en-US" dirty="0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3"/>
          </p:nvPr>
        </p:nvSpPr>
        <p:spPr>
          <a:xfrm>
            <a:off x="3028950" y="6356352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ea typeface="HG丸ｺﾞｼｯｸM-PRO" panose="020F0600000000000000" pitchFamily="50" charset="-128"/>
              </a:defRPr>
            </a:lvl1pPr>
          </a:lstStyle>
          <a:p>
            <a:endParaRPr lang="ja-JP" altLang="en-US" dirty="0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4"/>
          </p:nvPr>
        </p:nvSpPr>
        <p:spPr>
          <a:xfrm>
            <a:off x="7086600" y="6492877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ea typeface="HG丸ｺﾞｼｯｸM-PRO" panose="020F0600000000000000" pitchFamily="50" charset="-128"/>
              </a:defRPr>
            </a:lvl1pPr>
          </a:lstStyle>
          <a:p>
            <a:fld id="{B0FF6F17-0D75-4A52-9621-CC0F8D8CB105}" type="slidenum">
              <a:rPr lang="ja-JP" altLang="en-US" smtClean="0"/>
              <a:pPr/>
              <a:t>‹#›</a:t>
            </a:fld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9830116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5802" r:id="rId1"/>
    <p:sldLayoutId id="2147485803" r:id="rId2"/>
    <p:sldLayoutId id="2147485804" r:id="rId3"/>
    <p:sldLayoutId id="2147485805" r:id="rId4"/>
    <p:sldLayoutId id="2147485806" r:id="rId5"/>
    <p:sldLayoutId id="2147485807" r:id="rId6"/>
    <p:sldLayoutId id="2147485808" r:id="rId7"/>
    <p:sldLayoutId id="2147485809" r:id="rId8"/>
    <p:sldLayoutId id="2147485810" r:id="rId9"/>
    <p:sldLayoutId id="2147485811" r:id="rId10"/>
    <p:sldLayoutId id="2147485812" r:id="rId11"/>
  </p:sldLayoutIdLst>
  <p:hf hdr="0" ftr="0" dt="0"/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kumimoji="1" sz="2000" b="1" kern="1200">
          <a:solidFill>
            <a:schemeClr val="bg1"/>
          </a:solidFill>
          <a:latin typeface="HG丸ｺﾞｼｯｸM-PRO" panose="020F0600000000000000" pitchFamily="50" charset="-128"/>
          <a:ea typeface="HG丸ｺﾞｼｯｸM-PRO" panose="020F0600000000000000" pitchFamily="50" charset="-128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HG丸ｺﾞｼｯｸM-PRO" panose="020F0600000000000000" pitchFamily="50" charset="-128"/>
          <a:ea typeface="HG丸ｺﾞｼｯｸM-PRO" panose="020F0600000000000000" pitchFamily="50" charset="-128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HG丸ｺﾞｼｯｸM-PRO" panose="020F0600000000000000" pitchFamily="50" charset="-128"/>
          <a:ea typeface="HG丸ｺﾞｼｯｸM-PRO" panose="020F0600000000000000" pitchFamily="50" charset="-128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HG丸ｺﾞｼｯｸM-PRO" panose="020F0600000000000000" pitchFamily="50" charset="-128"/>
          <a:ea typeface="HG丸ｺﾞｼｯｸM-PRO" panose="020F0600000000000000" pitchFamily="50" charset="-128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HG丸ｺﾞｼｯｸM-PRO" panose="020F0600000000000000" pitchFamily="50" charset="-128"/>
          <a:ea typeface="HG丸ｺﾞｼｯｸM-PRO" panose="020F0600000000000000" pitchFamily="50" charset="-128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HG丸ｺﾞｼｯｸM-PRO" panose="020F0600000000000000" pitchFamily="50" charset="-128"/>
          <a:ea typeface="HG丸ｺﾞｼｯｸM-PRO" panose="020F0600000000000000" pitchFamily="50" charset="-128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80729"/>
          </a:xfrm>
          <a:prstGeom prst="rect">
            <a:avLst/>
          </a:prstGeom>
          <a:solidFill>
            <a:srgbClr val="0070C0"/>
          </a:solidFill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 dirty="0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 dirty="0"/>
              <a:t>マスター テキストの書式設定</a:t>
            </a:r>
          </a:p>
          <a:p>
            <a:pPr lvl="1"/>
            <a:r>
              <a:rPr kumimoji="1" lang="ja-JP" altLang="en-US" dirty="0"/>
              <a:t>第 </a:t>
            </a:r>
            <a:r>
              <a:rPr kumimoji="1" lang="en-US" altLang="ja-JP" dirty="0"/>
              <a:t>2 </a:t>
            </a:r>
            <a:r>
              <a:rPr kumimoji="1" lang="ja-JP" altLang="en-US" dirty="0"/>
              <a:t>レベル</a:t>
            </a:r>
          </a:p>
          <a:p>
            <a:pPr lvl="2"/>
            <a:r>
              <a:rPr kumimoji="1" lang="ja-JP" altLang="en-US" dirty="0"/>
              <a:t>第 </a:t>
            </a:r>
            <a:r>
              <a:rPr kumimoji="1" lang="en-US" altLang="ja-JP" dirty="0"/>
              <a:t>3 </a:t>
            </a:r>
            <a:r>
              <a:rPr kumimoji="1" lang="ja-JP" altLang="en-US" dirty="0"/>
              <a:t>レベル</a:t>
            </a:r>
          </a:p>
          <a:p>
            <a:pPr lvl="3"/>
            <a:r>
              <a:rPr kumimoji="1" lang="ja-JP" altLang="en-US" dirty="0"/>
              <a:t>第 </a:t>
            </a:r>
            <a:r>
              <a:rPr kumimoji="1" lang="en-US" altLang="ja-JP" dirty="0"/>
              <a:t>4 </a:t>
            </a:r>
            <a:r>
              <a:rPr kumimoji="1" lang="ja-JP" altLang="en-US" dirty="0"/>
              <a:t>レベル</a:t>
            </a:r>
          </a:p>
          <a:p>
            <a:pPr lvl="4"/>
            <a:r>
              <a:rPr kumimoji="1" lang="ja-JP" altLang="en-US" dirty="0"/>
              <a:t>第 </a:t>
            </a:r>
            <a:r>
              <a:rPr kumimoji="1" lang="en-US" altLang="ja-JP" dirty="0"/>
              <a:t>5 </a:t>
            </a:r>
            <a:r>
              <a:rPr kumimoji="1" lang="ja-JP" altLang="en-US" dirty="0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98">
                <a:solidFill>
                  <a:schemeClr val="tx1">
                    <a:tint val="75000"/>
                  </a:schemeClr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defRPr>
            </a:lvl1pPr>
          </a:lstStyle>
          <a:p>
            <a:fld id="{011350A7-AB89-4B97-8C05-F3638313BC80}" type="datetime1">
              <a:rPr lang="ja-JP" altLang="en-US" smtClean="0"/>
              <a:t>2025/7/3</a:t>
            </a:fld>
            <a:endParaRPr lang="ja-JP" altLang="en-US" dirty="0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98">
                <a:solidFill>
                  <a:schemeClr val="tx1">
                    <a:tint val="75000"/>
                  </a:schemeClr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defRPr>
            </a:lvl1pPr>
          </a:lstStyle>
          <a:p>
            <a:endParaRPr lang="ja-JP" altLang="en-US" dirty="0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4"/>
          </p:nvPr>
        </p:nvSpPr>
        <p:spPr>
          <a:xfrm>
            <a:off x="7086600" y="6492876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98" b="0">
                <a:solidFill>
                  <a:schemeClr val="tx1">
                    <a:tint val="75000"/>
                  </a:schemeClr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defRPr>
            </a:lvl1pPr>
          </a:lstStyle>
          <a:p>
            <a:fld id="{B0FF6F17-0D75-4A52-9621-CC0F8D8CB105}" type="slidenum">
              <a:rPr lang="ja-JP" altLang="en-US" smtClean="0"/>
              <a:pPr/>
              <a:t>‹#›</a:t>
            </a:fld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6465045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5814" r:id="rId1"/>
    <p:sldLayoutId id="2147485815" r:id="rId2"/>
    <p:sldLayoutId id="2147485816" r:id="rId3"/>
    <p:sldLayoutId id="2147485817" r:id="rId4"/>
    <p:sldLayoutId id="2147485818" r:id="rId5"/>
    <p:sldLayoutId id="2147485819" r:id="rId6"/>
    <p:sldLayoutId id="2147485820" r:id="rId7"/>
    <p:sldLayoutId id="2147485821" r:id="rId8"/>
    <p:sldLayoutId id="2147485822" r:id="rId9"/>
    <p:sldLayoutId id="2147485823" r:id="rId10"/>
    <p:sldLayoutId id="2147485824" r:id="rId11"/>
  </p:sldLayoutIdLst>
  <p:hf hdr="0" ftr="0" dt="0"/>
  <p:txStyles>
    <p:titleStyle>
      <a:lvl1pPr algn="ctr" defTabSz="836317" rtl="0" eaLnBrk="1" latinLnBrk="0" hangingPunct="1">
        <a:lnSpc>
          <a:spcPct val="90000"/>
        </a:lnSpc>
        <a:spcBef>
          <a:spcPct val="0"/>
        </a:spcBef>
        <a:buNone/>
        <a:defRPr kumimoji="1" sz="2567" b="1" kern="1200">
          <a:solidFill>
            <a:schemeClr val="bg1"/>
          </a:solidFill>
          <a:latin typeface="HG丸ｺﾞｼｯｸM-PRO" panose="020F0600000000000000" pitchFamily="50" charset="-128"/>
          <a:ea typeface="HG丸ｺﾞｼｯｸM-PRO" panose="020F0600000000000000" pitchFamily="50" charset="-128"/>
          <a:cs typeface="+mj-cs"/>
        </a:defRPr>
      </a:lvl1pPr>
    </p:titleStyle>
    <p:bodyStyle>
      <a:lvl1pPr marL="209080" indent="-209080" algn="l" defTabSz="836317" rtl="0" eaLnBrk="1" latinLnBrk="0" hangingPunct="1">
        <a:lnSpc>
          <a:spcPct val="90000"/>
        </a:lnSpc>
        <a:spcBef>
          <a:spcPts val="915"/>
        </a:spcBef>
        <a:buFont typeface="Arial" panose="020B0604020202020204" pitchFamily="34" charset="0"/>
        <a:buChar char="•"/>
        <a:defRPr kumimoji="1" sz="2561" kern="1200">
          <a:solidFill>
            <a:schemeClr val="tx1"/>
          </a:solidFill>
          <a:latin typeface="HG丸ｺﾞｼｯｸM-PRO" panose="020F0600000000000000" pitchFamily="50" charset="-128"/>
          <a:ea typeface="HG丸ｺﾞｼｯｸM-PRO" panose="020F0600000000000000" pitchFamily="50" charset="-128"/>
          <a:cs typeface="+mn-cs"/>
        </a:defRPr>
      </a:lvl1pPr>
      <a:lvl2pPr marL="627238" indent="-209080" algn="l" defTabSz="836317" rtl="0" eaLnBrk="1" latinLnBrk="0" hangingPunct="1">
        <a:lnSpc>
          <a:spcPct val="90000"/>
        </a:lnSpc>
        <a:spcBef>
          <a:spcPts val="458"/>
        </a:spcBef>
        <a:buFont typeface="Arial" panose="020B0604020202020204" pitchFamily="34" charset="0"/>
        <a:buChar char="•"/>
        <a:defRPr kumimoji="1" sz="2195" kern="1200">
          <a:solidFill>
            <a:schemeClr val="tx1"/>
          </a:solidFill>
          <a:latin typeface="HG丸ｺﾞｼｯｸM-PRO" panose="020F0600000000000000" pitchFamily="50" charset="-128"/>
          <a:ea typeface="HG丸ｺﾞｼｯｸM-PRO" panose="020F0600000000000000" pitchFamily="50" charset="-128"/>
          <a:cs typeface="+mn-cs"/>
        </a:defRPr>
      </a:lvl2pPr>
      <a:lvl3pPr marL="1045397" indent="-209080" algn="l" defTabSz="836317" rtl="0" eaLnBrk="1" latinLnBrk="0" hangingPunct="1">
        <a:lnSpc>
          <a:spcPct val="90000"/>
        </a:lnSpc>
        <a:spcBef>
          <a:spcPts val="458"/>
        </a:spcBef>
        <a:buFont typeface="Arial" panose="020B0604020202020204" pitchFamily="34" charset="0"/>
        <a:buChar char="•"/>
        <a:defRPr kumimoji="1" sz="1829" kern="1200">
          <a:solidFill>
            <a:schemeClr val="tx1"/>
          </a:solidFill>
          <a:latin typeface="HG丸ｺﾞｼｯｸM-PRO" panose="020F0600000000000000" pitchFamily="50" charset="-128"/>
          <a:ea typeface="HG丸ｺﾞｼｯｸM-PRO" panose="020F0600000000000000" pitchFamily="50" charset="-128"/>
          <a:cs typeface="+mn-cs"/>
        </a:defRPr>
      </a:lvl3pPr>
      <a:lvl4pPr marL="1463556" indent="-209080" algn="l" defTabSz="836317" rtl="0" eaLnBrk="1" latinLnBrk="0" hangingPunct="1">
        <a:lnSpc>
          <a:spcPct val="90000"/>
        </a:lnSpc>
        <a:spcBef>
          <a:spcPts val="458"/>
        </a:spcBef>
        <a:buFont typeface="Arial" panose="020B0604020202020204" pitchFamily="34" charset="0"/>
        <a:buChar char="•"/>
        <a:defRPr kumimoji="1" sz="1646" kern="1200">
          <a:solidFill>
            <a:schemeClr val="tx1"/>
          </a:solidFill>
          <a:latin typeface="HG丸ｺﾞｼｯｸM-PRO" panose="020F0600000000000000" pitchFamily="50" charset="-128"/>
          <a:ea typeface="HG丸ｺﾞｼｯｸM-PRO" panose="020F0600000000000000" pitchFamily="50" charset="-128"/>
          <a:cs typeface="+mn-cs"/>
        </a:defRPr>
      </a:lvl4pPr>
      <a:lvl5pPr marL="1881714" indent="-209080" algn="l" defTabSz="836317" rtl="0" eaLnBrk="1" latinLnBrk="0" hangingPunct="1">
        <a:lnSpc>
          <a:spcPct val="90000"/>
        </a:lnSpc>
        <a:spcBef>
          <a:spcPts val="458"/>
        </a:spcBef>
        <a:buFont typeface="Arial" panose="020B0604020202020204" pitchFamily="34" charset="0"/>
        <a:buChar char="•"/>
        <a:defRPr kumimoji="1" sz="1646" kern="1200">
          <a:solidFill>
            <a:schemeClr val="tx1"/>
          </a:solidFill>
          <a:latin typeface="HG丸ｺﾞｼｯｸM-PRO" panose="020F0600000000000000" pitchFamily="50" charset="-128"/>
          <a:ea typeface="HG丸ｺﾞｼｯｸM-PRO" panose="020F0600000000000000" pitchFamily="50" charset="-128"/>
          <a:cs typeface="+mn-cs"/>
        </a:defRPr>
      </a:lvl5pPr>
      <a:lvl6pPr marL="2299873" indent="-209080" algn="l" defTabSz="836317" rtl="0" eaLnBrk="1" latinLnBrk="0" hangingPunct="1">
        <a:lnSpc>
          <a:spcPct val="90000"/>
        </a:lnSpc>
        <a:spcBef>
          <a:spcPts val="458"/>
        </a:spcBef>
        <a:buFont typeface="Arial" panose="020B0604020202020204" pitchFamily="34" charset="0"/>
        <a:buChar char="•"/>
        <a:defRPr kumimoji="1" sz="1646" kern="1200">
          <a:solidFill>
            <a:schemeClr val="tx1"/>
          </a:solidFill>
          <a:latin typeface="+mn-lt"/>
          <a:ea typeface="+mn-ea"/>
          <a:cs typeface="+mn-cs"/>
        </a:defRPr>
      </a:lvl6pPr>
      <a:lvl7pPr marL="2718032" indent="-209080" algn="l" defTabSz="836317" rtl="0" eaLnBrk="1" latinLnBrk="0" hangingPunct="1">
        <a:lnSpc>
          <a:spcPct val="90000"/>
        </a:lnSpc>
        <a:spcBef>
          <a:spcPts val="458"/>
        </a:spcBef>
        <a:buFont typeface="Arial" panose="020B0604020202020204" pitchFamily="34" charset="0"/>
        <a:buChar char="•"/>
        <a:defRPr kumimoji="1" sz="1646" kern="1200">
          <a:solidFill>
            <a:schemeClr val="tx1"/>
          </a:solidFill>
          <a:latin typeface="+mn-lt"/>
          <a:ea typeface="+mn-ea"/>
          <a:cs typeface="+mn-cs"/>
        </a:defRPr>
      </a:lvl7pPr>
      <a:lvl8pPr marL="3136190" indent="-209080" algn="l" defTabSz="836317" rtl="0" eaLnBrk="1" latinLnBrk="0" hangingPunct="1">
        <a:lnSpc>
          <a:spcPct val="90000"/>
        </a:lnSpc>
        <a:spcBef>
          <a:spcPts val="458"/>
        </a:spcBef>
        <a:buFont typeface="Arial" panose="020B0604020202020204" pitchFamily="34" charset="0"/>
        <a:buChar char="•"/>
        <a:defRPr kumimoji="1" sz="1646" kern="1200">
          <a:solidFill>
            <a:schemeClr val="tx1"/>
          </a:solidFill>
          <a:latin typeface="+mn-lt"/>
          <a:ea typeface="+mn-ea"/>
          <a:cs typeface="+mn-cs"/>
        </a:defRPr>
      </a:lvl8pPr>
      <a:lvl9pPr marL="3554349" indent="-209080" algn="l" defTabSz="836317" rtl="0" eaLnBrk="1" latinLnBrk="0" hangingPunct="1">
        <a:lnSpc>
          <a:spcPct val="90000"/>
        </a:lnSpc>
        <a:spcBef>
          <a:spcPts val="458"/>
        </a:spcBef>
        <a:buFont typeface="Arial" panose="020B0604020202020204" pitchFamily="34" charset="0"/>
        <a:buChar char="•"/>
        <a:defRPr kumimoji="1" sz="1646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836317" rtl="0" eaLnBrk="1" latinLnBrk="0" hangingPunct="1">
        <a:defRPr kumimoji="1" sz="1646" kern="1200">
          <a:solidFill>
            <a:schemeClr val="tx1"/>
          </a:solidFill>
          <a:latin typeface="+mn-lt"/>
          <a:ea typeface="+mn-ea"/>
          <a:cs typeface="+mn-cs"/>
        </a:defRPr>
      </a:lvl1pPr>
      <a:lvl2pPr marL="418159" algn="l" defTabSz="836317" rtl="0" eaLnBrk="1" latinLnBrk="0" hangingPunct="1">
        <a:defRPr kumimoji="1" sz="1646" kern="1200">
          <a:solidFill>
            <a:schemeClr val="tx1"/>
          </a:solidFill>
          <a:latin typeface="+mn-lt"/>
          <a:ea typeface="+mn-ea"/>
          <a:cs typeface="+mn-cs"/>
        </a:defRPr>
      </a:lvl2pPr>
      <a:lvl3pPr marL="836317" algn="l" defTabSz="836317" rtl="0" eaLnBrk="1" latinLnBrk="0" hangingPunct="1">
        <a:defRPr kumimoji="1" sz="1646" kern="1200">
          <a:solidFill>
            <a:schemeClr val="tx1"/>
          </a:solidFill>
          <a:latin typeface="+mn-lt"/>
          <a:ea typeface="+mn-ea"/>
          <a:cs typeface="+mn-cs"/>
        </a:defRPr>
      </a:lvl3pPr>
      <a:lvl4pPr marL="1254476" algn="l" defTabSz="836317" rtl="0" eaLnBrk="1" latinLnBrk="0" hangingPunct="1">
        <a:defRPr kumimoji="1" sz="1646" kern="1200">
          <a:solidFill>
            <a:schemeClr val="tx1"/>
          </a:solidFill>
          <a:latin typeface="+mn-lt"/>
          <a:ea typeface="+mn-ea"/>
          <a:cs typeface="+mn-cs"/>
        </a:defRPr>
      </a:lvl4pPr>
      <a:lvl5pPr marL="1672635" algn="l" defTabSz="836317" rtl="0" eaLnBrk="1" latinLnBrk="0" hangingPunct="1">
        <a:defRPr kumimoji="1" sz="1646" kern="1200">
          <a:solidFill>
            <a:schemeClr val="tx1"/>
          </a:solidFill>
          <a:latin typeface="+mn-lt"/>
          <a:ea typeface="+mn-ea"/>
          <a:cs typeface="+mn-cs"/>
        </a:defRPr>
      </a:lvl5pPr>
      <a:lvl6pPr marL="2090793" algn="l" defTabSz="836317" rtl="0" eaLnBrk="1" latinLnBrk="0" hangingPunct="1">
        <a:defRPr kumimoji="1" sz="1646" kern="1200">
          <a:solidFill>
            <a:schemeClr val="tx1"/>
          </a:solidFill>
          <a:latin typeface="+mn-lt"/>
          <a:ea typeface="+mn-ea"/>
          <a:cs typeface="+mn-cs"/>
        </a:defRPr>
      </a:lvl6pPr>
      <a:lvl7pPr marL="2508952" algn="l" defTabSz="836317" rtl="0" eaLnBrk="1" latinLnBrk="0" hangingPunct="1">
        <a:defRPr kumimoji="1" sz="1646" kern="1200">
          <a:solidFill>
            <a:schemeClr val="tx1"/>
          </a:solidFill>
          <a:latin typeface="+mn-lt"/>
          <a:ea typeface="+mn-ea"/>
          <a:cs typeface="+mn-cs"/>
        </a:defRPr>
      </a:lvl7pPr>
      <a:lvl8pPr marL="2927111" algn="l" defTabSz="836317" rtl="0" eaLnBrk="1" latinLnBrk="0" hangingPunct="1">
        <a:defRPr kumimoji="1" sz="1646" kern="1200">
          <a:solidFill>
            <a:schemeClr val="tx1"/>
          </a:solidFill>
          <a:latin typeface="+mn-lt"/>
          <a:ea typeface="+mn-ea"/>
          <a:cs typeface="+mn-cs"/>
        </a:defRPr>
      </a:lvl8pPr>
      <a:lvl9pPr marL="3345269" algn="l" defTabSz="836317" rtl="0" eaLnBrk="1" latinLnBrk="0" hangingPunct="1">
        <a:defRPr kumimoji="1" sz="1646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2.png"/><Relationship Id="rId7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8.xml"/><Relationship Id="rId6" Type="http://schemas.microsoft.com/office/2007/relationships/hdphoto" Target="../media/hdphoto2.wdp"/><Relationship Id="rId5" Type="http://schemas.openxmlformats.org/officeDocument/2006/relationships/image" Target="../media/image3.png"/><Relationship Id="rId4" Type="http://schemas.microsoft.com/office/2007/relationships/hdphoto" Target="../media/hdphoto1.wdp"/><Relationship Id="rId9" Type="http://schemas.openxmlformats.org/officeDocument/2006/relationships/image" Target="../media/image6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19.png"/><Relationship Id="rId7" Type="http://schemas.openxmlformats.org/officeDocument/2006/relationships/slide" Target="slide8.xml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17.png"/><Relationship Id="rId5" Type="http://schemas.openxmlformats.org/officeDocument/2006/relationships/slide" Target="slide11.xml"/><Relationship Id="rId4" Type="http://schemas.openxmlformats.org/officeDocument/2006/relationships/image" Target="../media/image31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png"/><Relationship Id="rId3" Type="http://schemas.openxmlformats.org/officeDocument/2006/relationships/image" Target="../media/image8.png"/><Relationship Id="rId7" Type="http://schemas.openxmlformats.org/officeDocument/2006/relationships/slide" Target="slide12.xm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33.png"/><Relationship Id="rId5" Type="http://schemas.openxmlformats.org/officeDocument/2006/relationships/slide" Target="slide13.xml"/><Relationship Id="rId10" Type="http://schemas.openxmlformats.org/officeDocument/2006/relationships/image" Target="../media/image24.png"/><Relationship Id="rId4" Type="http://schemas.openxmlformats.org/officeDocument/2006/relationships/image" Target="../media/image32.png"/><Relationship Id="rId9" Type="http://schemas.openxmlformats.org/officeDocument/2006/relationships/image" Target="../media/image3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7" Type="http://schemas.openxmlformats.org/officeDocument/2006/relationships/image" Target="../media/image1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8.xml"/><Relationship Id="rId6" Type="http://schemas.openxmlformats.org/officeDocument/2006/relationships/slide" Target="slide14.xml"/><Relationship Id="rId5" Type="http://schemas.openxmlformats.org/officeDocument/2006/relationships/image" Target="../media/image36.png"/><Relationship Id="rId4" Type="http://schemas.openxmlformats.org/officeDocument/2006/relationships/image" Target="../media/image15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slide" Target="slide11.xml"/><Relationship Id="rId3" Type="http://schemas.openxmlformats.org/officeDocument/2006/relationships/image" Target="../media/image18.png"/><Relationship Id="rId7" Type="http://schemas.openxmlformats.org/officeDocument/2006/relationships/image" Target="../media/image1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8.xml"/><Relationship Id="rId6" Type="http://schemas.openxmlformats.org/officeDocument/2006/relationships/slide" Target="slide14.xml"/><Relationship Id="rId5" Type="http://schemas.openxmlformats.org/officeDocument/2006/relationships/image" Target="../media/image36.png"/><Relationship Id="rId4" Type="http://schemas.openxmlformats.org/officeDocument/2006/relationships/image" Target="../media/image19.png"/><Relationship Id="rId9" Type="http://schemas.openxmlformats.org/officeDocument/2006/relationships/image" Target="../media/image20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png"/><Relationship Id="rId3" Type="http://schemas.openxmlformats.org/officeDocument/2006/relationships/image" Target="../media/image8.png"/><Relationship Id="rId7" Type="http://schemas.openxmlformats.org/officeDocument/2006/relationships/slide" Target="slide15.xm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38.png"/><Relationship Id="rId5" Type="http://schemas.openxmlformats.org/officeDocument/2006/relationships/slide" Target="slide16.xml"/><Relationship Id="rId10" Type="http://schemas.openxmlformats.org/officeDocument/2006/relationships/image" Target="../media/image24.png"/><Relationship Id="rId4" Type="http://schemas.openxmlformats.org/officeDocument/2006/relationships/image" Target="../media/image37.png"/><Relationship Id="rId9" Type="http://schemas.openxmlformats.org/officeDocument/2006/relationships/image" Target="../media/image40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17.png"/><Relationship Id="rId5" Type="http://schemas.openxmlformats.org/officeDocument/2006/relationships/slide" Target="slide17.xml"/><Relationship Id="rId4" Type="http://schemas.openxmlformats.org/officeDocument/2006/relationships/image" Target="../media/image41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slide" Target="slide14.xml"/><Relationship Id="rId3" Type="http://schemas.openxmlformats.org/officeDocument/2006/relationships/image" Target="../media/image18.png"/><Relationship Id="rId7" Type="http://schemas.openxmlformats.org/officeDocument/2006/relationships/image" Target="../media/image1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8.xml"/><Relationship Id="rId6" Type="http://schemas.openxmlformats.org/officeDocument/2006/relationships/slide" Target="slide17.xml"/><Relationship Id="rId5" Type="http://schemas.openxmlformats.org/officeDocument/2006/relationships/image" Target="../media/image41.png"/><Relationship Id="rId4" Type="http://schemas.openxmlformats.org/officeDocument/2006/relationships/image" Target="../media/image19.png"/><Relationship Id="rId9" Type="http://schemas.openxmlformats.org/officeDocument/2006/relationships/image" Target="../media/image20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png"/><Relationship Id="rId3" Type="http://schemas.openxmlformats.org/officeDocument/2006/relationships/image" Target="../media/image8.png"/><Relationship Id="rId7" Type="http://schemas.openxmlformats.org/officeDocument/2006/relationships/image" Target="../media/image43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8.xml"/><Relationship Id="rId6" Type="http://schemas.openxmlformats.org/officeDocument/2006/relationships/slide" Target="slide18.xml"/><Relationship Id="rId5" Type="http://schemas.openxmlformats.org/officeDocument/2006/relationships/image" Target="../media/image42.png"/><Relationship Id="rId10" Type="http://schemas.openxmlformats.org/officeDocument/2006/relationships/image" Target="../media/image46.png"/><Relationship Id="rId4" Type="http://schemas.openxmlformats.org/officeDocument/2006/relationships/slide" Target="slide19.xml"/><Relationship Id="rId9" Type="http://schemas.openxmlformats.org/officeDocument/2006/relationships/image" Target="../media/image45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17.png"/><Relationship Id="rId5" Type="http://schemas.openxmlformats.org/officeDocument/2006/relationships/slide" Target="slide20.xml"/><Relationship Id="rId4" Type="http://schemas.openxmlformats.org/officeDocument/2006/relationships/image" Target="../media/image47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19.png"/><Relationship Id="rId7" Type="http://schemas.openxmlformats.org/officeDocument/2006/relationships/slide" Target="slide17.xml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17.png"/><Relationship Id="rId5" Type="http://schemas.openxmlformats.org/officeDocument/2006/relationships/slide" Target="slide20.xml"/><Relationship Id="rId4" Type="http://schemas.openxmlformats.org/officeDocument/2006/relationships/image" Target="../media/image47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8.png"/><Relationship Id="rId7" Type="http://schemas.openxmlformats.org/officeDocument/2006/relationships/image" Target="../media/image10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8.xml"/><Relationship Id="rId6" Type="http://schemas.openxmlformats.org/officeDocument/2006/relationships/slide" Target="slide3.xml"/><Relationship Id="rId5" Type="http://schemas.openxmlformats.org/officeDocument/2006/relationships/image" Target="../media/image9.png"/><Relationship Id="rId10" Type="http://schemas.openxmlformats.org/officeDocument/2006/relationships/image" Target="../media/image13.png"/><Relationship Id="rId4" Type="http://schemas.openxmlformats.org/officeDocument/2006/relationships/slide" Target="slide4.xml"/><Relationship Id="rId9" Type="http://schemas.openxmlformats.org/officeDocument/2006/relationships/image" Target="../media/image12.pn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slide" Target="slide21.xml"/><Relationship Id="rId3" Type="http://schemas.openxmlformats.org/officeDocument/2006/relationships/image" Target="../media/image8.png"/><Relationship Id="rId7" Type="http://schemas.openxmlformats.org/officeDocument/2006/relationships/image" Target="../media/image50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49.png"/><Relationship Id="rId5" Type="http://schemas.openxmlformats.org/officeDocument/2006/relationships/slide" Target="slide22.xml"/><Relationship Id="rId10" Type="http://schemas.openxmlformats.org/officeDocument/2006/relationships/image" Target="../media/image24.png"/><Relationship Id="rId4" Type="http://schemas.openxmlformats.org/officeDocument/2006/relationships/image" Target="../media/image48.png"/><Relationship Id="rId9" Type="http://schemas.openxmlformats.org/officeDocument/2006/relationships/image" Target="../media/image51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17.png"/><Relationship Id="rId5" Type="http://schemas.openxmlformats.org/officeDocument/2006/relationships/slide" Target="slide23.xml"/><Relationship Id="rId4" Type="http://schemas.openxmlformats.org/officeDocument/2006/relationships/image" Target="../media/image52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19.png"/><Relationship Id="rId7" Type="http://schemas.openxmlformats.org/officeDocument/2006/relationships/slide" Target="slide20.xml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17.png"/><Relationship Id="rId5" Type="http://schemas.openxmlformats.org/officeDocument/2006/relationships/slide" Target="slide23.xml"/><Relationship Id="rId4" Type="http://schemas.openxmlformats.org/officeDocument/2006/relationships/image" Target="../media/image52.pn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5.png"/><Relationship Id="rId3" Type="http://schemas.openxmlformats.org/officeDocument/2006/relationships/image" Target="../media/image8.png"/><Relationship Id="rId7" Type="http://schemas.openxmlformats.org/officeDocument/2006/relationships/image" Target="../media/image54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8.xml"/><Relationship Id="rId6" Type="http://schemas.openxmlformats.org/officeDocument/2006/relationships/slide" Target="slide25.xml"/><Relationship Id="rId5" Type="http://schemas.openxmlformats.org/officeDocument/2006/relationships/image" Target="../media/image53.png"/><Relationship Id="rId10" Type="http://schemas.openxmlformats.org/officeDocument/2006/relationships/image" Target="../media/image56.png"/><Relationship Id="rId4" Type="http://schemas.openxmlformats.org/officeDocument/2006/relationships/slide" Target="slide24.xml"/><Relationship Id="rId9" Type="http://schemas.openxmlformats.org/officeDocument/2006/relationships/image" Target="../media/image24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17.png"/><Relationship Id="rId5" Type="http://schemas.openxmlformats.org/officeDocument/2006/relationships/slide" Target="slide26.xml"/><Relationship Id="rId4" Type="http://schemas.openxmlformats.org/officeDocument/2006/relationships/image" Target="../media/image57.pn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57.png"/><Relationship Id="rId7" Type="http://schemas.openxmlformats.org/officeDocument/2006/relationships/slide" Target="slide23.xml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17.png"/><Relationship Id="rId5" Type="http://schemas.openxmlformats.org/officeDocument/2006/relationships/slide" Target="slide26.xml"/><Relationship Id="rId4" Type="http://schemas.openxmlformats.org/officeDocument/2006/relationships/image" Target="../media/image19.png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slide" Target="slide27.xml"/><Relationship Id="rId3" Type="http://schemas.openxmlformats.org/officeDocument/2006/relationships/image" Target="../media/image8.png"/><Relationship Id="rId7" Type="http://schemas.openxmlformats.org/officeDocument/2006/relationships/image" Target="../media/image60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59.png"/><Relationship Id="rId5" Type="http://schemas.openxmlformats.org/officeDocument/2006/relationships/slide" Target="slide28.xml"/><Relationship Id="rId10" Type="http://schemas.openxmlformats.org/officeDocument/2006/relationships/image" Target="../media/image24.png"/><Relationship Id="rId4" Type="http://schemas.openxmlformats.org/officeDocument/2006/relationships/image" Target="../media/image58.png"/><Relationship Id="rId9" Type="http://schemas.openxmlformats.org/officeDocument/2006/relationships/image" Target="../media/image61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17.png"/><Relationship Id="rId5" Type="http://schemas.openxmlformats.org/officeDocument/2006/relationships/slide" Target="slide29.xml"/><Relationship Id="rId4" Type="http://schemas.openxmlformats.org/officeDocument/2006/relationships/image" Target="../media/image62.png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62.png"/><Relationship Id="rId7" Type="http://schemas.openxmlformats.org/officeDocument/2006/relationships/slide" Target="slide26.xml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17.png"/><Relationship Id="rId5" Type="http://schemas.openxmlformats.org/officeDocument/2006/relationships/slide" Target="slide29.xml"/><Relationship Id="rId4" Type="http://schemas.openxmlformats.org/officeDocument/2006/relationships/image" Target="../media/image19.png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65.png"/><Relationship Id="rId3" Type="http://schemas.openxmlformats.org/officeDocument/2006/relationships/image" Target="../media/image8.png"/><Relationship Id="rId7" Type="http://schemas.openxmlformats.org/officeDocument/2006/relationships/slide" Target="slide30.xm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64.png"/><Relationship Id="rId5" Type="http://schemas.openxmlformats.org/officeDocument/2006/relationships/slide" Target="slide31.xml"/><Relationship Id="rId10" Type="http://schemas.openxmlformats.org/officeDocument/2006/relationships/image" Target="../media/image24.png"/><Relationship Id="rId4" Type="http://schemas.openxmlformats.org/officeDocument/2006/relationships/image" Target="../media/image63.png"/><Relationship Id="rId9" Type="http://schemas.openxmlformats.org/officeDocument/2006/relationships/image" Target="../media/image6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7" Type="http://schemas.openxmlformats.org/officeDocument/2006/relationships/image" Target="../media/image1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8.xml"/><Relationship Id="rId6" Type="http://schemas.openxmlformats.org/officeDocument/2006/relationships/slide" Target="slide5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68.png"/><Relationship Id="rId5" Type="http://schemas.openxmlformats.org/officeDocument/2006/relationships/slide" Target="slide32.xml"/><Relationship Id="rId4" Type="http://schemas.openxmlformats.org/officeDocument/2006/relationships/image" Target="../media/image67.png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slide" Target="slide32.xml"/><Relationship Id="rId3" Type="http://schemas.openxmlformats.org/officeDocument/2006/relationships/image" Target="../media/image18.png"/><Relationship Id="rId7" Type="http://schemas.openxmlformats.org/officeDocument/2006/relationships/image" Target="../media/image2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8.xml"/><Relationship Id="rId6" Type="http://schemas.openxmlformats.org/officeDocument/2006/relationships/slide" Target="slide29.xml"/><Relationship Id="rId5" Type="http://schemas.openxmlformats.org/officeDocument/2006/relationships/image" Target="../media/image19.png"/><Relationship Id="rId4" Type="http://schemas.openxmlformats.org/officeDocument/2006/relationships/image" Target="../media/image67.png"/><Relationship Id="rId9" Type="http://schemas.openxmlformats.org/officeDocument/2006/relationships/image" Target="../media/image68.png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3.png"/><Relationship Id="rId3" Type="http://schemas.openxmlformats.org/officeDocument/2006/relationships/image" Target="../media/image69.jpeg"/><Relationship Id="rId7" Type="http://schemas.openxmlformats.org/officeDocument/2006/relationships/image" Target="../media/image72.png"/><Relationship Id="rId2" Type="http://schemas.openxmlformats.org/officeDocument/2006/relationships/hyperlink" Target="https://www.nta.go.jp/taxes/kids/index.htm" TargetMode="Externa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71.png"/><Relationship Id="rId5" Type="http://schemas.openxmlformats.org/officeDocument/2006/relationships/image" Target="../media/image70.emf"/><Relationship Id="rId10" Type="http://schemas.openxmlformats.org/officeDocument/2006/relationships/image" Target="../media/image75.png"/><Relationship Id="rId4" Type="http://schemas.openxmlformats.org/officeDocument/2006/relationships/hyperlink" Target="https://www.pref.chiba.lg.jp/kouhou/kids/chi-bakun/index.html" TargetMode="External"/><Relationship Id="rId9" Type="http://schemas.openxmlformats.org/officeDocument/2006/relationships/image" Target="../media/image74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18.png"/><Relationship Id="rId7" Type="http://schemas.openxmlformats.org/officeDocument/2006/relationships/slide" Target="slide5.xml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20.png"/><Relationship Id="rId5" Type="http://schemas.openxmlformats.org/officeDocument/2006/relationships/slide" Target="slide2.xml"/><Relationship Id="rId4" Type="http://schemas.openxmlformats.org/officeDocument/2006/relationships/image" Target="../media/image19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image" Target="../media/image8.png"/><Relationship Id="rId7" Type="http://schemas.openxmlformats.org/officeDocument/2006/relationships/image" Target="../media/image22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8.xml"/><Relationship Id="rId6" Type="http://schemas.openxmlformats.org/officeDocument/2006/relationships/slide" Target="slide7.xml"/><Relationship Id="rId5" Type="http://schemas.openxmlformats.org/officeDocument/2006/relationships/image" Target="../media/image21.png"/><Relationship Id="rId10" Type="http://schemas.openxmlformats.org/officeDocument/2006/relationships/image" Target="../media/image25.png"/><Relationship Id="rId4" Type="http://schemas.openxmlformats.org/officeDocument/2006/relationships/slide" Target="slide6.xml"/><Relationship Id="rId9" Type="http://schemas.openxmlformats.org/officeDocument/2006/relationships/image" Target="../media/image2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17.png"/><Relationship Id="rId5" Type="http://schemas.openxmlformats.org/officeDocument/2006/relationships/slide" Target="slide8.xml"/><Relationship Id="rId4" Type="http://schemas.openxmlformats.org/officeDocument/2006/relationships/image" Target="../media/image26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19.png"/><Relationship Id="rId7" Type="http://schemas.openxmlformats.org/officeDocument/2006/relationships/slide" Target="slide5.xml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17.png"/><Relationship Id="rId5" Type="http://schemas.openxmlformats.org/officeDocument/2006/relationships/slide" Target="slide8.xml"/><Relationship Id="rId4" Type="http://schemas.openxmlformats.org/officeDocument/2006/relationships/image" Target="../media/image26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slide" Target="slide9.xml"/><Relationship Id="rId3" Type="http://schemas.openxmlformats.org/officeDocument/2006/relationships/image" Target="../media/image8.png"/><Relationship Id="rId7" Type="http://schemas.openxmlformats.org/officeDocument/2006/relationships/image" Target="../media/image29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28.png"/><Relationship Id="rId5" Type="http://schemas.openxmlformats.org/officeDocument/2006/relationships/slide" Target="slide10.xml"/><Relationship Id="rId10" Type="http://schemas.openxmlformats.org/officeDocument/2006/relationships/image" Target="../media/image24.png"/><Relationship Id="rId4" Type="http://schemas.openxmlformats.org/officeDocument/2006/relationships/image" Target="../media/image27.png"/><Relationship Id="rId9" Type="http://schemas.openxmlformats.org/officeDocument/2006/relationships/image" Target="../media/image3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17.png"/><Relationship Id="rId5" Type="http://schemas.openxmlformats.org/officeDocument/2006/relationships/slide" Target="slide11.xml"/><Relationship Id="rId4" Type="http://schemas.openxmlformats.org/officeDocument/2006/relationships/image" Target="../media/image3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爽やかな朝日が差し込む無人の教室 / スクールライフ・学園ロケーション・青春とノスタルジーのコンセプトイメージ / 3Dレンダリンググラフィックス">
            <a:extLst>
              <a:ext uri="{FF2B5EF4-FFF2-40B4-BE49-F238E27FC236}">
                <a16:creationId xmlns:a16="http://schemas.microsoft.com/office/drawing/2014/main" id="{A720FB97-7281-5271-FA40-86B400D15AD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Marker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0" y="1906455"/>
            <a:ext cx="9144000" cy="37161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AutoShape 9">
            <a:extLst>
              <a:ext uri="{FF2B5EF4-FFF2-40B4-BE49-F238E27FC236}">
                <a16:creationId xmlns:a16="http://schemas.microsoft.com/office/drawing/2014/main" id="{0F6E941E-37EE-43DC-8137-3BC9B73B7EB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" y="292937"/>
            <a:ext cx="9144000" cy="65502"/>
          </a:xfrm>
          <a:prstGeom prst="roundRect">
            <a:avLst>
              <a:gd name="adj" fmla="val 0"/>
            </a:avLst>
          </a:prstGeom>
          <a:solidFill>
            <a:srgbClr val="2F6C2E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kumimoji="1" sz="1400" b="1">
                <a:solidFill>
                  <a:schemeClr val="bg1"/>
                </a:solidFill>
                <a:latin typeface="Arial" pitchFamily="34" charset="0"/>
                <a:ea typeface="メイリオ" pitchFamily="50" charset="-128"/>
                <a:cs typeface="メイリオ" pitchFamily="50" charset="-128"/>
              </a:defRPr>
            </a:lvl1pPr>
            <a:lvl2pPr marL="742950" indent="-285750" eaLnBrk="0" hangingPunct="0">
              <a:defRPr kumimoji="1" sz="1400" b="1">
                <a:solidFill>
                  <a:schemeClr val="bg1"/>
                </a:solidFill>
                <a:latin typeface="Arial" pitchFamily="34" charset="0"/>
                <a:ea typeface="メイリオ" pitchFamily="50" charset="-128"/>
                <a:cs typeface="メイリオ" pitchFamily="50" charset="-128"/>
              </a:defRPr>
            </a:lvl2pPr>
            <a:lvl3pPr marL="1143000" indent="-228600" eaLnBrk="0" hangingPunct="0">
              <a:defRPr kumimoji="1" sz="1400" b="1">
                <a:solidFill>
                  <a:schemeClr val="bg1"/>
                </a:solidFill>
                <a:latin typeface="Arial" pitchFamily="34" charset="0"/>
                <a:ea typeface="メイリオ" pitchFamily="50" charset="-128"/>
                <a:cs typeface="メイリオ" pitchFamily="50" charset="-128"/>
              </a:defRPr>
            </a:lvl3pPr>
            <a:lvl4pPr marL="1600200" indent="-228600" eaLnBrk="0" hangingPunct="0">
              <a:defRPr kumimoji="1" sz="1400" b="1">
                <a:solidFill>
                  <a:schemeClr val="bg1"/>
                </a:solidFill>
                <a:latin typeface="Arial" pitchFamily="34" charset="0"/>
                <a:ea typeface="メイリオ" pitchFamily="50" charset="-128"/>
                <a:cs typeface="メイリオ" pitchFamily="50" charset="-128"/>
              </a:defRPr>
            </a:lvl4pPr>
            <a:lvl5pPr marL="2057400" indent="-228600" eaLnBrk="0" hangingPunct="0">
              <a:defRPr kumimoji="1" sz="1400" b="1">
                <a:solidFill>
                  <a:schemeClr val="bg1"/>
                </a:solidFill>
                <a:latin typeface="Arial" pitchFamily="34" charset="0"/>
                <a:ea typeface="メイリオ" pitchFamily="50" charset="-128"/>
                <a:cs typeface="メイリオ" pitchFamily="50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1"/>
                </a:solidFill>
                <a:latin typeface="Arial" pitchFamily="34" charset="0"/>
                <a:ea typeface="メイリオ" pitchFamily="50" charset="-128"/>
                <a:cs typeface="メイリオ" pitchFamily="50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1"/>
                </a:solidFill>
                <a:latin typeface="Arial" pitchFamily="34" charset="0"/>
                <a:ea typeface="メイリオ" pitchFamily="50" charset="-128"/>
                <a:cs typeface="メイリオ" pitchFamily="50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1"/>
                </a:solidFill>
                <a:latin typeface="Arial" pitchFamily="34" charset="0"/>
                <a:ea typeface="メイリオ" pitchFamily="50" charset="-128"/>
                <a:cs typeface="メイリオ" pitchFamily="50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1"/>
                </a:solidFill>
                <a:latin typeface="Arial" pitchFamily="34" charset="0"/>
                <a:ea typeface="メイリオ" pitchFamily="50" charset="-128"/>
                <a:cs typeface="メイリオ" pitchFamily="50" charset="-128"/>
              </a:defRPr>
            </a:lvl9pPr>
          </a:lstStyle>
          <a:p>
            <a:pPr marL="0" marR="0" lvl="0" indent="0" algn="l" defTabSz="419207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284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メイリオ" panose="020B0604030504040204" pitchFamily="50" charset="-128"/>
              <a:ea typeface="メイリオ" pitchFamily="50" charset="-128"/>
            </a:endParaRPr>
          </a:p>
        </p:txBody>
      </p:sp>
      <p:pic>
        <p:nvPicPr>
          <p:cNvPr id="3" name="図 2" descr="図形, 四角形&#10;&#10;自動的に生成された説明">
            <a:extLst>
              <a:ext uri="{FF2B5EF4-FFF2-40B4-BE49-F238E27FC236}">
                <a16:creationId xmlns:a16="http://schemas.microsoft.com/office/drawing/2014/main" id="{E5DD57D6-1C17-E4B6-F6CB-2BA1C3918ED5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artisticMarker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80166" y="1971956"/>
            <a:ext cx="6783667" cy="3562200"/>
          </a:xfrm>
          <a:prstGeom prst="rect">
            <a:avLst/>
          </a:prstGeom>
        </p:spPr>
      </p:pic>
      <p:pic>
        <p:nvPicPr>
          <p:cNvPr id="6" name="図 5" descr="食品, 部屋 が含まれている画像&#10;&#10;自動的に生成された説明">
            <a:extLst>
              <a:ext uri="{FF2B5EF4-FFF2-40B4-BE49-F238E27FC236}">
                <a16:creationId xmlns:a16="http://schemas.microsoft.com/office/drawing/2014/main" id="{2EA781F8-D1BF-7A50-60AA-0103A5DECFD3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24447" y="2080967"/>
            <a:ext cx="5095103" cy="3602011"/>
          </a:xfrm>
          <a:prstGeom prst="rect">
            <a:avLst/>
          </a:prstGeom>
        </p:spPr>
      </p:pic>
      <p:sp>
        <p:nvSpPr>
          <p:cNvPr id="10" name="正方形/長方形 9">
            <a:extLst>
              <a:ext uri="{FF2B5EF4-FFF2-40B4-BE49-F238E27FC236}">
                <a16:creationId xmlns:a16="http://schemas.microsoft.com/office/drawing/2014/main" id="{C3E9D36A-8A84-40D6-898F-AD8D01A58C45}"/>
              </a:ext>
            </a:extLst>
          </p:cNvPr>
          <p:cNvSpPr/>
          <p:nvPr/>
        </p:nvSpPr>
        <p:spPr>
          <a:xfrm>
            <a:off x="3223006" y="228600"/>
            <a:ext cx="1116000" cy="25146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ja-JP" altLang="en-US" sz="1800" dirty="0"/>
              <a:t>ぜいきん</a:t>
            </a:r>
            <a:endParaRPr kumimoji="1" lang="ja-JP" altLang="en-US" sz="1800" dirty="0"/>
          </a:p>
        </p:txBody>
      </p:sp>
      <p:pic>
        <p:nvPicPr>
          <p:cNvPr id="13" name="図 12">
            <a:extLst>
              <a:ext uri="{FF2B5EF4-FFF2-40B4-BE49-F238E27FC236}">
                <a16:creationId xmlns:a16="http://schemas.microsoft.com/office/drawing/2014/main" id="{88B4A9EF-98E3-4012-BA11-7BDCCF55F686}"/>
              </a:ext>
            </a:extLst>
          </p:cNvPr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5569058"/>
            <a:ext cx="9144000" cy="1686343"/>
          </a:xfrm>
          <a:prstGeom prst="rect">
            <a:avLst/>
          </a:prstGeom>
        </p:spPr>
      </p:pic>
      <p:pic>
        <p:nvPicPr>
          <p:cNvPr id="2" name="図 1">
            <a:extLst>
              <a:ext uri="{FF2B5EF4-FFF2-40B4-BE49-F238E27FC236}">
                <a16:creationId xmlns:a16="http://schemas.microsoft.com/office/drawing/2014/main" id="{0D894F97-2E3E-411F-8B23-20A66A24B320}"/>
              </a:ext>
            </a:extLst>
          </p:cNvPr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2192"/>
            <a:ext cx="9144000" cy="16215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304816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番号プレースホルダー 1">
            <a:extLst>
              <a:ext uri="{FF2B5EF4-FFF2-40B4-BE49-F238E27FC236}">
                <a16:creationId xmlns:a16="http://schemas.microsoft.com/office/drawing/2014/main" id="{9EF51B28-95CE-46DF-A6D7-AE8FD74407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FF6F17-0D75-4A52-9621-CC0F8D8CB105}" type="slidenum">
              <a:rPr lang="ja-JP" altLang="en-US" smtClean="0"/>
              <a:pPr/>
              <a:t>9</a:t>
            </a:fld>
            <a:endParaRPr lang="ja-JP" altLang="en-US" dirty="0"/>
          </a:p>
        </p:txBody>
      </p:sp>
      <p:pic>
        <p:nvPicPr>
          <p:cNvPr id="9" name="図 8">
            <a:extLst>
              <a:ext uri="{FF2B5EF4-FFF2-40B4-BE49-F238E27FC236}">
                <a16:creationId xmlns:a16="http://schemas.microsoft.com/office/drawing/2014/main" id="{D9CF6C9F-1386-43D9-91C3-CD7DD2A6706C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73937" y="168132"/>
            <a:ext cx="1946418" cy="1946418"/>
          </a:xfrm>
          <a:prstGeom prst="rect">
            <a:avLst/>
          </a:prstGeom>
        </p:spPr>
      </p:pic>
      <p:sp>
        <p:nvSpPr>
          <p:cNvPr id="14" name="正方形/長方形 13">
            <a:extLst>
              <a:ext uri="{FF2B5EF4-FFF2-40B4-BE49-F238E27FC236}">
                <a16:creationId xmlns:a16="http://schemas.microsoft.com/office/drawing/2014/main" id="{578E12DF-4DE8-4DBF-A596-322D4A28795C}"/>
              </a:ext>
            </a:extLst>
          </p:cNvPr>
          <p:cNvSpPr/>
          <p:nvPr/>
        </p:nvSpPr>
        <p:spPr>
          <a:xfrm>
            <a:off x="3514880" y="2439074"/>
            <a:ext cx="828000" cy="28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kumimoji="1" lang="ja-JP" altLang="en-US" sz="1200" dirty="0">
                <a:solidFill>
                  <a:schemeClr val="bg1"/>
                </a:solidFill>
              </a:rPr>
              <a:t>せいかい</a:t>
            </a:r>
          </a:p>
        </p:txBody>
      </p:sp>
      <p:sp>
        <p:nvSpPr>
          <p:cNvPr id="15" name="正方形/長方形 14">
            <a:extLst>
              <a:ext uri="{FF2B5EF4-FFF2-40B4-BE49-F238E27FC236}">
                <a16:creationId xmlns:a16="http://schemas.microsoft.com/office/drawing/2014/main" id="{1B9FEDB5-A05B-4E17-B251-7FEFE2FDCC94}"/>
              </a:ext>
            </a:extLst>
          </p:cNvPr>
          <p:cNvSpPr/>
          <p:nvPr/>
        </p:nvSpPr>
        <p:spPr>
          <a:xfrm>
            <a:off x="4817900" y="2473364"/>
            <a:ext cx="1404000" cy="28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ja-JP" altLang="en-US" sz="1200" dirty="0">
                <a:solidFill>
                  <a:schemeClr val="bg1"/>
                </a:solidFill>
              </a:rPr>
              <a:t>さいごうたかもり</a:t>
            </a:r>
            <a:endParaRPr kumimoji="1" lang="ja-JP" altLang="en-US" sz="1200" dirty="0">
              <a:solidFill>
                <a:schemeClr val="bg1"/>
              </a:solidFill>
            </a:endParaRPr>
          </a:p>
        </p:txBody>
      </p:sp>
      <p:pic>
        <p:nvPicPr>
          <p:cNvPr id="34" name="図 33">
            <a:extLst>
              <a:ext uri="{FF2B5EF4-FFF2-40B4-BE49-F238E27FC236}">
                <a16:creationId xmlns:a16="http://schemas.microsoft.com/office/drawing/2014/main" id="{E7D5D522-7998-4406-AE05-C9C6E35C154B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99153" y="510471"/>
            <a:ext cx="2962913" cy="1585097"/>
          </a:xfrm>
          <a:prstGeom prst="rect">
            <a:avLst/>
          </a:prstGeom>
        </p:spPr>
      </p:pic>
      <p:pic>
        <p:nvPicPr>
          <p:cNvPr id="49" name="図 48">
            <a:extLst>
              <a:ext uri="{FF2B5EF4-FFF2-40B4-BE49-F238E27FC236}">
                <a16:creationId xmlns:a16="http://schemas.microsoft.com/office/drawing/2014/main" id="{1A506701-39EB-4C3F-8A96-40A347C0417D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0789" y="2704924"/>
            <a:ext cx="8742422" cy="4054191"/>
          </a:xfrm>
          <a:prstGeom prst="rect">
            <a:avLst/>
          </a:prstGeom>
        </p:spPr>
      </p:pic>
      <p:pic>
        <p:nvPicPr>
          <p:cNvPr id="50" name="図 49">
            <a:hlinkClick r:id="rId5" action="ppaction://hlinksldjump"/>
            <a:extLst>
              <a:ext uri="{FF2B5EF4-FFF2-40B4-BE49-F238E27FC236}">
                <a16:creationId xmlns:a16="http://schemas.microsoft.com/office/drawing/2014/main" id="{3D906B35-37C7-4096-9D01-C2A048E113C7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23990" y="6077644"/>
            <a:ext cx="1896020" cy="780356"/>
          </a:xfrm>
          <a:prstGeom prst="rect">
            <a:avLst/>
          </a:prstGeom>
        </p:spPr>
      </p:pic>
      <p:pic>
        <p:nvPicPr>
          <p:cNvPr id="51" name="図 50">
            <a:hlinkClick r:id="rId7" action="ppaction://hlinksldjump"/>
            <a:extLst>
              <a:ext uri="{FF2B5EF4-FFF2-40B4-BE49-F238E27FC236}">
                <a16:creationId xmlns:a16="http://schemas.microsoft.com/office/drawing/2014/main" id="{524D32B7-C487-4CD5-87CE-BBDF1ED8208D}"/>
              </a:ext>
            </a:extLst>
          </p:cNvPr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89755" y="6058627"/>
            <a:ext cx="2267909" cy="7986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036575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Click="0">
        <p15:prstTrans prst="fracture"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42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000"/>
                            </p:stCondLst>
                            <p:childTnLst>
                              <p:par>
                                <p:cTn id="3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番号プレースホルダー 1">
            <a:extLst>
              <a:ext uri="{FF2B5EF4-FFF2-40B4-BE49-F238E27FC236}">
                <a16:creationId xmlns:a16="http://schemas.microsoft.com/office/drawing/2014/main" id="{F7D49ED4-CA28-49C0-A4D8-BCF133AAA6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FF6F17-0D75-4A52-9621-CC0F8D8CB105}" type="slidenum">
              <a:rPr lang="ja-JP" altLang="en-US" smtClean="0"/>
              <a:pPr/>
              <a:t>10</a:t>
            </a:fld>
            <a:endParaRPr lang="ja-JP" altLang="en-US" dirty="0"/>
          </a:p>
        </p:txBody>
      </p:sp>
      <p:pic>
        <p:nvPicPr>
          <p:cNvPr id="10" name="図 9">
            <a:extLst>
              <a:ext uri="{FF2B5EF4-FFF2-40B4-BE49-F238E27FC236}">
                <a16:creationId xmlns:a16="http://schemas.microsoft.com/office/drawing/2014/main" id="{0D1928DF-C9CC-44FE-A032-76A5DA62C5F9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96890" y="4815502"/>
            <a:ext cx="2042498" cy="2042498"/>
          </a:xfrm>
          <a:prstGeom prst="rect">
            <a:avLst/>
          </a:prstGeom>
        </p:spPr>
      </p:pic>
      <p:pic>
        <p:nvPicPr>
          <p:cNvPr id="16" name="図 15">
            <a:extLst>
              <a:ext uri="{FF2B5EF4-FFF2-40B4-BE49-F238E27FC236}">
                <a16:creationId xmlns:a16="http://schemas.microsoft.com/office/drawing/2014/main" id="{30EBACEA-A777-405C-A933-C4E2CD2D5949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94144" y="4803876"/>
            <a:ext cx="2041200" cy="2041200"/>
          </a:xfrm>
          <a:prstGeom prst="rect">
            <a:avLst/>
          </a:prstGeom>
        </p:spPr>
      </p:pic>
      <p:pic>
        <p:nvPicPr>
          <p:cNvPr id="9" name="図 8">
            <a:extLst>
              <a:ext uri="{FF2B5EF4-FFF2-40B4-BE49-F238E27FC236}">
                <a16:creationId xmlns:a16="http://schemas.microsoft.com/office/drawing/2014/main" id="{BA13AE33-0E53-4B46-BE3C-AEA04E1BC664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80010" y="-50866"/>
            <a:ext cx="9216000" cy="1461892"/>
          </a:xfrm>
          <a:prstGeom prst="rect">
            <a:avLst/>
          </a:prstGeom>
        </p:spPr>
      </p:pic>
      <p:pic>
        <p:nvPicPr>
          <p:cNvPr id="12" name="図 11">
            <a:hlinkClick r:id="rId5" action="ppaction://hlinksldjump"/>
            <a:extLst>
              <a:ext uri="{FF2B5EF4-FFF2-40B4-BE49-F238E27FC236}">
                <a16:creationId xmlns:a16="http://schemas.microsoft.com/office/drawing/2014/main" id="{C1177554-ACE6-4189-ABDE-4DFC27C43358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0780" y="1287600"/>
            <a:ext cx="2670279" cy="4145639"/>
          </a:xfrm>
          <a:prstGeom prst="rect">
            <a:avLst/>
          </a:prstGeom>
        </p:spPr>
      </p:pic>
      <p:pic>
        <p:nvPicPr>
          <p:cNvPr id="14" name="図 13">
            <a:hlinkClick r:id="rId7" action="ppaction://hlinksldjump"/>
            <a:extLst>
              <a:ext uri="{FF2B5EF4-FFF2-40B4-BE49-F238E27FC236}">
                <a16:creationId xmlns:a16="http://schemas.microsoft.com/office/drawing/2014/main" id="{02E55CE1-DA94-49B4-A611-875CC035CB8A}"/>
              </a:ext>
            </a:extLst>
          </p:cNvPr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70984" y="1266262"/>
            <a:ext cx="2402032" cy="4188315"/>
          </a:xfrm>
          <a:prstGeom prst="rect">
            <a:avLst/>
          </a:prstGeom>
        </p:spPr>
      </p:pic>
      <p:pic>
        <p:nvPicPr>
          <p:cNvPr id="17" name="図 16">
            <a:hlinkClick r:id="rId5" action="ppaction://hlinksldjump"/>
            <a:extLst>
              <a:ext uri="{FF2B5EF4-FFF2-40B4-BE49-F238E27FC236}">
                <a16:creationId xmlns:a16="http://schemas.microsoft.com/office/drawing/2014/main" id="{8AAB405C-E20D-413F-BEA5-4E7B596DA287}"/>
              </a:ext>
            </a:extLst>
          </p:cNvPr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57072" y="1272359"/>
            <a:ext cx="2676376" cy="4176122"/>
          </a:xfrm>
          <a:prstGeom prst="rect">
            <a:avLst/>
          </a:prstGeom>
        </p:spPr>
      </p:pic>
      <p:pic>
        <p:nvPicPr>
          <p:cNvPr id="37" name="図 36">
            <a:extLst>
              <a:ext uri="{FF2B5EF4-FFF2-40B4-BE49-F238E27FC236}">
                <a16:creationId xmlns:a16="http://schemas.microsoft.com/office/drawing/2014/main" id="{F575F1C7-AAA7-441C-A70B-19DA8C3661CC}"/>
              </a:ext>
            </a:extLst>
          </p:cNvPr>
          <p:cNvPicPr>
            <a:picLocks noChangeAspect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15692" y="5402539"/>
            <a:ext cx="4712616" cy="9449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82389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>
        <p14:flip dir="r"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xit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" presetClass="exit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1" presetClass="exit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000"/>
                            </p:stCondLst>
                            <p:childTnLst>
                              <p:par>
                                <p:cTn id="26" presetID="1" presetClass="exit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番号プレースホルダー 1">
            <a:extLst>
              <a:ext uri="{FF2B5EF4-FFF2-40B4-BE49-F238E27FC236}">
                <a16:creationId xmlns:a16="http://schemas.microsoft.com/office/drawing/2014/main" id="{9EF51B28-95CE-46DF-A6D7-AE8FD74407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FF6F17-0D75-4A52-9621-CC0F8D8CB105}" type="slidenum">
              <a:rPr lang="ja-JP" altLang="en-US" smtClean="0"/>
              <a:pPr/>
              <a:t>11</a:t>
            </a:fld>
            <a:endParaRPr lang="ja-JP" altLang="en-US" dirty="0"/>
          </a:p>
        </p:txBody>
      </p:sp>
      <p:pic>
        <p:nvPicPr>
          <p:cNvPr id="10" name="図 9">
            <a:extLst>
              <a:ext uri="{FF2B5EF4-FFF2-40B4-BE49-F238E27FC236}">
                <a16:creationId xmlns:a16="http://schemas.microsoft.com/office/drawing/2014/main" id="{7A3056F5-FC86-495F-8E43-C618D7872352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29385" y="144248"/>
            <a:ext cx="2233192" cy="2233192"/>
          </a:xfrm>
          <a:prstGeom prst="rect">
            <a:avLst/>
          </a:prstGeom>
        </p:spPr>
      </p:pic>
      <p:pic>
        <p:nvPicPr>
          <p:cNvPr id="44" name="図 43">
            <a:extLst>
              <a:ext uri="{FF2B5EF4-FFF2-40B4-BE49-F238E27FC236}">
                <a16:creationId xmlns:a16="http://schemas.microsoft.com/office/drawing/2014/main" id="{01A1BF85-D044-4D7E-9BAA-3983866DDE71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66630" y="487611"/>
            <a:ext cx="2633700" cy="1585097"/>
          </a:xfrm>
          <a:prstGeom prst="rect">
            <a:avLst/>
          </a:prstGeom>
        </p:spPr>
      </p:pic>
      <p:pic>
        <p:nvPicPr>
          <p:cNvPr id="45" name="図 44">
            <a:extLst>
              <a:ext uri="{FF2B5EF4-FFF2-40B4-BE49-F238E27FC236}">
                <a16:creationId xmlns:a16="http://schemas.microsoft.com/office/drawing/2014/main" id="{4624D7AE-9509-4A01-BC6A-738D8EE629B8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7851" y="2667586"/>
            <a:ext cx="8608298" cy="4060288"/>
          </a:xfrm>
          <a:prstGeom prst="rect">
            <a:avLst/>
          </a:prstGeom>
        </p:spPr>
      </p:pic>
      <p:pic>
        <p:nvPicPr>
          <p:cNvPr id="80" name="図 79">
            <a:hlinkClick r:id="rId6" action="ppaction://hlinksldjump"/>
            <a:extLst>
              <a:ext uri="{FF2B5EF4-FFF2-40B4-BE49-F238E27FC236}">
                <a16:creationId xmlns:a16="http://schemas.microsoft.com/office/drawing/2014/main" id="{A6422646-B26B-455D-814B-234552F28A13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23990" y="6077644"/>
            <a:ext cx="1896020" cy="7803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564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 advClick="0">
        <p14:glitter pattern="hexagon"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42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番号プレースホルダー 1">
            <a:extLst>
              <a:ext uri="{FF2B5EF4-FFF2-40B4-BE49-F238E27FC236}">
                <a16:creationId xmlns:a16="http://schemas.microsoft.com/office/drawing/2014/main" id="{9EF51B28-95CE-46DF-A6D7-AE8FD74407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FF6F17-0D75-4A52-9621-CC0F8D8CB105}" type="slidenum">
              <a:rPr lang="ja-JP" altLang="en-US" smtClean="0"/>
              <a:pPr/>
              <a:t>12</a:t>
            </a:fld>
            <a:endParaRPr lang="ja-JP" altLang="en-US" dirty="0"/>
          </a:p>
        </p:txBody>
      </p:sp>
      <p:pic>
        <p:nvPicPr>
          <p:cNvPr id="9" name="図 8">
            <a:extLst>
              <a:ext uri="{FF2B5EF4-FFF2-40B4-BE49-F238E27FC236}">
                <a16:creationId xmlns:a16="http://schemas.microsoft.com/office/drawing/2014/main" id="{D9CF6C9F-1386-43D9-91C3-CD7DD2A6706C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73937" y="168132"/>
            <a:ext cx="1946418" cy="1946418"/>
          </a:xfrm>
          <a:prstGeom prst="rect">
            <a:avLst/>
          </a:prstGeom>
        </p:spPr>
      </p:pic>
      <p:sp>
        <p:nvSpPr>
          <p:cNvPr id="14" name="正方形/長方形 13">
            <a:extLst>
              <a:ext uri="{FF2B5EF4-FFF2-40B4-BE49-F238E27FC236}">
                <a16:creationId xmlns:a16="http://schemas.microsoft.com/office/drawing/2014/main" id="{F002F2FB-7180-4A80-9238-51E836962D2F}"/>
              </a:ext>
            </a:extLst>
          </p:cNvPr>
          <p:cNvSpPr/>
          <p:nvPr/>
        </p:nvSpPr>
        <p:spPr>
          <a:xfrm>
            <a:off x="2451890" y="2461934"/>
            <a:ext cx="828000" cy="28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kumimoji="1" lang="ja-JP" altLang="en-US" sz="1200" dirty="0">
                <a:solidFill>
                  <a:schemeClr val="bg1"/>
                </a:solidFill>
              </a:rPr>
              <a:t>せいかい</a:t>
            </a:r>
          </a:p>
        </p:txBody>
      </p:sp>
      <p:sp>
        <p:nvSpPr>
          <p:cNvPr id="15" name="正方形/長方形 14">
            <a:extLst>
              <a:ext uri="{FF2B5EF4-FFF2-40B4-BE49-F238E27FC236}">
                <a16:creationId xmlns:a16="http://schemas.microsoft.com/office/drawing/2014/main" id="{296CEDE6-CEE4-4D7E-AADA-C3F376787076}"/>
              </a:ext>
            </a:extLst>
          </p:cNvPr>
          <p:cNvSpPr/>
          <p:nvPr/>
        </p:nvSpPr>
        <p:spPr>
          <a:xfrm>
            <a:off x="3777770" y="2484794"/>
            <a:ext cx="828000" cy="28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ja-JP" altLang="en-US" sz="1200" dirty="0">
                <a:solidFill>
                  <a:schemeClr val="bg1"/>
                </a:solidFill>
              </a:rPr>
              <a:t>けんこう</a:t>
            </a:r>
            <a:endParaRPr kumimoji="1" lang="ja-JP" altLang="en-US" sz="1200" dirty="0">
              <a:solidFill>
                <a:schemeClr val="bg1"/>
              </a:solidFill>
            </a:endParaRPr>
          </a:p>
        </p:txBody>
      </p:sp>
      <p:sp>
        <p:nvSpPr>
          <p:cNvPr id="16" name="正方形/長方形 15">
            <a:extLst>
              <a:ext uri="{FF2B5EF4-FFF2-40B4-BE49-F238E27FC236}">
                <a16:creationId xmlns:a16="http://schemas.microsoft.com/office/drawing/2014/main" id="{0F7558EC-660A-4E12-879D-03607BAD16CC}"/>
              </a:ext>
            </a:extLst>
          </p:cNvPr>
          <p:cNvSpPr/>
          <p:nvPr/>
        </p:nvSpPr>
        <p:spPr>
          <a:xfrm>
            <a:off x="4680740" y="2496224"/>
            <a:ext cx="828000" cy="28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kumimoji="1" lang="ja-JP" altLang="en-US" sz="1200" dirty="0">
                <a:solidFill>
                  <a:schemeClr val="bg1"/>
                </a:solidFill>
              </a:rPr>
              <a:t>せいかつ</a:t>
            </a:r>
          </a:p>
        </p:txBody>
      </p:sp>
      <p:sp>
        <p:nvSpPr>
          <p:cNvPr id="17" name="正方形/長方形 16">
            <a:extLst>
              <a:ext uri="{FF2B5EF4-FFF2-40B4-BE49-F238E27FC236}">
                <a16:creationId xmlns:a16="http://schemas.microsoft.com/office/drawing/2014/main" id="{0CE6C6F7-D15B-4BEA-8255-2FD741E4E0AE}"/>
              </a:ext>
            </a:extLst>
          </p:cNvPr>
          <p:cNvSpPr/>
          <p:nvPr/>
        </p:nvSpPr>
        <p:spPr>
          <a:xfrm>
            <a:off x="5583710" y="2496224"/>
            <a:ext cx="504000" cy="28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ja-JP" altLang="en-US" sz="1200" dirty="0">
                <a:solidFill>
                  <a:schemeClr val="bg1"/>
                </a:solidFill>
              </a:rPr>
              <a:t>まも</a:t>
            </a:r>
            <a:endParaRPr kumimoji="1" lang="ja-JP" altLang="en-US" sz="1200" dirty="0">
              <a:solidFill>
                <a:schemeClr val="bg1"/>
              </a:solidFill>
            </a:endParaRPr>
          </a:p>
        </p:txBody>
      </p:sp>
      <p:pic>
        <p:nvPicPr>
          <p:cNvPr id="46" name="図 45">
            <a:extLst>
              <a:ext uri="{FF2B5EF4-FFF2-40B4-BE49-F238E27FC236}">
                <a16:creationId xmlns:a16="http://schemas.microsoft.com/office/drawing/2014/main" id="{C720FDE3-4019-4FBF-BE63-18980048A460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99153" y="510471"/>
            <a:ext cx="2962913" cy="1585097"/>
          </a:xfrm>
          <a:prstGeom prst="rect">
            <a:avLst/>
          </a:prstGeom>
        </p:spPr>
      </p:pic>
      <p:pic>
        <p:nvPicPr>
          <p:cNvPr id="47" name="図 46">
            <a:extLst>
              <a:ext uri="{FF2B5EF4-FFF2-40B4-BE49-F238E27FC236}">
                <a16:creationId xmlns:a16="http://schemas.microsoft.com/office/drawing/2014/main" id="{D6334FE1-8D2D-44C1-B65A-B6794963F4AE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7851" y="2667586"/>
            <a:ext cx="8608298" cy="4060288"/>
          </a:xfrm>
          <a:prstGeom prst="rect">
            <a:avLst/>
          </a:prstGeom>
        </p:spPr>
      </p:pic>
      <p:pic>
        <p:nvPicPr>
          <p:cNvPr id="48" name="図 47">
            <a:hlinkClick r:id="rId6" action="ppaction://hlinksldjump"/>
            <a:extLst>
              <a:ext uri="{FF2B5EF4-FFF2-40B4-BE49-F238E27FC236}">
                <a16:creationId xmlns:a16="http://schemas.microsoft.com/office/drawing/2014/main" id="{3BF17DD5-171F-44D5-8CD2-74097BF62675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23990" y="6077644"/>
            <a:ext cx="1896020" cy="780356"/>
          </a:xfrm>
          <a:prstGeom prst="rect">
            <a:avLst/>
          </a:prstGeom>
        </p:spPr>
      </p:pic>
      <p:pic>
        <p:nvPicPr>
          <p:cNvPr id="49" name="図 48">
            <a:hlinkClick r:id="rId8" action="ppaction://hlinksldjump"/>
            <a:extLst>
              <a:ext uri="{FF2B5EF4-FFF2-40B4-BE49-F238E27FC236}">
                <a16:creationId xmlns:a16="http://schemas.microsoft.com/office/drawing/2014/main" id="{DB28DF1A-E534-460D-BB26-F586EC367406}"/>
              </a:ext>
            </a:extLst>
          </p:cNvPr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89755" y="6058627"/>
            <a:ext cx="2267909" cy="7986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690970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Click="0">
        <p15:prstTrans prst="fracture"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42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000"/>
                            </p:stCondLst>
                            <p:childTnLst>
                              <p:par>
                                <p:cTn id="3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番号プレースホルダー 1">
            <a:extLst>
              <a:ext uri="{FF2B5EF4-FFF2-40B4-BE49-F238E27FC236}">
                <a16:creationId xmlns:a16="http://schemas.microsoft.com/office/drawing/2014/main" id="{F7D49ED4-CA28-49C0-A4D8-BCF133AAA6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FF6F17-0D75-4A52-9621-CC0F8D8CB105}" type="slidenum">
              <a:rPr lang="ja-JP" altLang="en-US" smtClean="0"/>
              <a:pPr/>
              <a:t>13</a:t>
            </a:fld>
            <a:endParaRPr lang="ja-JP" altLang="en-US" dirty="0"/>
          </a:p>
        </p:txBody>
      </p:sp>
      <p:pic>
        <p:nvPicPr>
          <p:cNvPr id="10" name="図 9">
            <a:extLst>
              <a:ext uri="{FF2B5EF4-FFF2-40B4-BE49-F238E27FC236}">
                <a16:creationId xmlns:a16="http://schemas.microsoft.com/office/drawing/2014/main" id="{0D1928DF-C9CC-44FE-A032-76A5DA62C5F9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96890" y="4815502"/>
            <a:ext cx="2042498" cy="2042498"/>
          </a:xfrm>
          <a:prstGeom prst="rect">
            <a:avLst/>
          </a:prstGeom>
        </p:spPr>
      </p:pic>
      <p:pic>
        <p:nvPicPr>
          <p:cNvPr id="16" name="図 15">
            <a:extLst>
              <a:ext uri="{FF2B5EF4-FFF2-40B4-BE49-F238E27FC236}">
                <a16:creationId xmlns:a16="http://schemas.microsoft.com/office/drawing/2014/main" id="{30EBACEA-A777-405C-A933-C4E2CD2D5949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94144" y="4803876"/>
            <a:ext cx="2041200" cy="2041200"/>
          </a:xfrm>
          <a:prstGeom prst="rect">
            <a:avLst/>
          </a:prstGeom>
        </p:spPr>
      </p:pic>
      <p:pic>
        <p:nvPicPr>
          <p:cNvPr id="9" name="図 8">
            <a:extLst>
              <a:ext uri="{FF2B5EF4-FFF2-40B4-BE49-F238E27FC236}">
                <a16:creationId xmlns:a16="http://schemas.microsoft.com/office/drawing/2014/main" id="{4F242203-A21E-4E8F-A59D-A925A7E761CA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91440" y="-3"/>
            <a:ext cx="9324000" cy="1462588"/>
          </a:xfrm>
          <a:prstGeom prst="rect">
            <a:avLst/>
          </a:prstGeom>
        </p:spPr>
      </p:pic>
      <p:pic>
        <p:nvPicPr>
          <p:cNvPr id="12" name="図 11">
            <a:hlinkClick r:id="rId5" action="ppaction://hlinksldjump"/>
            <a:extLst>
              <a:ext uri="{FF2B5EF4-FFF2-40B4-BE49-F238E27FC236}">
                <a16:creationId xmlns:a16="http://schemas.microsoft.com/office/drawing/2014/main" id="{68250B60-EF7D-4F32-B5BF-84EDE181AEBB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7537" y="1289913"/>
            <a:ext cx="2591025" cy="3523793"/>
          </a:xfrm>
          <a:prstGeom prst="rect">
            <a:avLst/>
          </a:prstGeom>
        </p:spPr>
      </p:pic>
      <p:pic>
        <p:nvPicPr>
          <p:cNvPr id="14" name="図 13">
            <a:hlinkClick r:id="rId7" action="ppaction://hlinksldjump"/>
            <a:extLst>
              <a:ext uri="{FF2B5EF4-FFF2-40B4-BE49-F238E27FC236}">
                <a16:creationId xmlns:a16="http://schemas.microsoft.com/office/drawing/2014/main" id="{B7321697-D889-4CDD-84B6-C20043551472}"/>
              </a:ext>
            </a:extLst>
          </p:cNvPr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57013" y="1245715"/>
            <a:ext cx="3029975" cy="3566469"/>
          </a:xfrm>
          <a:prstGeom prst="rect">
            <a:avLst/>
          </a:prstGeom>
        </p:spPr>
      </p:pic>
      <p:pic>
        <p:nvPicPr>
          <p:cNvPr id="17" name="図 16">
            <a:hlinkClick r:id="rId5" action="ppaction://hlinksldjump"/>
            <a:extLst>
              <a:ext uri="{FF2B5EF4-FFF2-40B4-BE49-F238E27FC236}">
                <a16:creationId xmlns:a16="http://schemas.microsoft.com/office/drawing/2014/main" id="{4D30127C-C075-43F9-B414-2607D8EED87C}"/>
              </a:ext>
            </a:extLst>
          </p:cNvPr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36168" y="1226663"/>
            <a:ext cx="2066723" cy="3627434"/>
          </a:xfrm>
          <a:prstGeom prst="rect">
            <a:avLst/>
          </a:prstGeom>
        </p:spPr>
      </p:pic>
      <p:pic>
        <p:nvPicPr>
          <p:cNvPr id="28" name="図 27">
            <a:extLst>
              <a:ext uri="{FF2B5EF4-FFF2-40B4-BE49-F238E27FC236}">
                <a16:creationId xmlns:a16="http://schemas.microsoft.com/office/drawing/2014/main" id="{2BE870A8-9F1E-4A61-A21D-3787D5BAE2EF}"/>
              </a:ext>
            </a:extLst>
          </p:cNvPr>
          <p:cNvPicPr>
            <a:picLocks noChangeAspect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15692" y="5391109"/>
            <a:ext cx="4712616" cy="9449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43648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>
        <p14:flip dir="r"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xit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" presetClass="exit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1" presetClass="exit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000"/>
                            </p:stCondLst>
                            <p:childTnLst>
                              <p:par>
                                <p:cTn id="26" presetID="1" presetClass="exit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番号プレースホルダー 1">
            <a:extLst>
              <a:ext uri="{FF2B5EF4-FFF2-40B4-BE49-F238E27FC236}">
                <a16:creationId xmlns:a16="http://schemas.microsoft.com/office/drawing/2014/main" id="{9EF51B28-95CE-46DF-A6D7-AE8FD74407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FF6F17-0D75-4A52-9621-CC0F8D8CB105}" type="slidenum">
              <a:rPr lang="ja-JP" altLang="en-US" smtClean="0"/>
              <a:pPr/>
              <a:t>14</a:t>
            </a:fld>
            <a:endParaRPr lang="ja-JP" altLang="en-US" dirty="0"/>
          </a:p>
        </p:txBody>
      </p:sp>
      <p:pic>
        <p:nvPicPr>
          <p:cNvPr id="10" name="図 9">
            <a:extLst>
              <a:ext uri="{FF2B5EF4-FFF2-40B4-BE49-F238E27FC236}">
                <a16:creationId xmlns:a16="http://schemas.microsoft.com/office/drawing/2014/main" id="{7A3056F5-FC86-495F-8E43-C618D7872352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29385" y="144248"/>
            <a:ext cx="2233192" cy="2233192"/>
          </a:xfrm>
          <a:prstGeom prst="rect">
            <a:avLst/>
          </a:prstGeom>
        </p:spPr>
      </p:pic>
      <p:pic>
        <p:nvPicPr>
          <p:cNvPr id="32" name="図 31">
            <a:extLst>
              <a:ext uri="{FF2B5EF4-FFF2-40B4-BE49-F238E27FC236}">
                <a16:creationId xmlns:a16="http://schemas.microsoft.com/office/drawing/2014/main" id="{610A1543-E42C-45EA-8196-0551108A232B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66630" y="487611"/>
            <a:ext cx="2633700" cy="1585097"/>
          </a:xfrm>
          <a:prstGeom prst="rect">
            <a:avLst/>
          </a:prstGeom>
        </p:spPr>
      </p:pic>
      <p:pic>
        <p:nvPicPr>
          <p:cNvPr id="37" name="図 36">
            <a:extLst>
              <a:ext uri="{FF2B5EF4-FFF2-40B4-BE49-F238E27FC236}">
                <a16:creationId xmlns:a16="http://schemas.microsoft.com/office/drawing/2014/main" id="{AF228917-C1B3-42B8-891D-F0DF79E0147D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8224" y="2701876"/>
            <a:ext cx="8687553" cy="4060288"/>
          </a:xfrm>
          <a:prstGeom prst="rect">
            <a:avLst/>
          </a:prstGeom>
        </p:spPr>
      </p:pic>
      <p:pic>
        <p:nvPicPr>
          <p:cNvPr id="38" name="図 37">
            <a:hlinkClick r:id="rId5" action="ppaction://hlinksldjump"/>
            <a:extLst>
              <a:ext uri="{FF2B5EF4-FFF2-40B4-BE49-F238E27FC236}">
                <a16:creationId xmlns:a16="http://schemas.microsoft.com/office/drawing/2014/main" id="{73F10DF8-001A-4D72-9F05-AEB5DDFF1803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23990" y="6077644"/>
            <a:ext cx="1896020" cy="7803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83062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 advClick="0">
        <p14:glitter pattern="hexagon"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番号プレースホルダー 1">
            <a:extLst>
              <a:ext uri="{FF2B5EF4-FFF2-40B4-BE49-F238E27FC236}">
                <a16:creationId xmlns:a16="http://schemas.microsoft.com/office/drawing/2014/main" id="{9EF51B28-95CE-46DF-A6D7-AE8FD74407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FF6F17-0D75-4A52-9621-CC0F8D8CB105}" type="slidenum">
              <a:rPr lang="ja-JP" altLang="en-US" smtClean="0"/>
              <a:pPr/>
              <a:t>15</a:t>
            </a:fld>
            <a:endParaRPr lang="ja-JP" altLang="en-US" dirty="0"/>
          </a:p>
        </p:txBody>
      </p:sp>
      <p:pic>
        <p:nvPicPr>
          <p:cNvPr id="9" name="図 8">
            <a:extLst>
              <a:ext uri="{FF2B5EF4-FFF2-40B4-BE49-F238E27FC236}">
                <a16:creationId xmlns:a16="http://schemas.microsoft.com/office/drawing/2014/main" id="{D9CF6C9F-1386-43D9-91C3-CD7DD2A6706C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73937" y="168132"/>
            <a:ext cx="1946418" cy="1946418"/>
          </a:xfrm>
          <a:prstGeom prst="rect">
            <a:avLst/>
          </a:prstGeom>
        </p:spPr>
      </p:pic>
      <p:sp>
        <p:nvSpPr>
          <p:cNvPr id="16" name="正方形/長方形 15">
            <a:extLst>
              <a:ext uri="{FF2B5EF4-FFF2-40B4-BE49-F238E27FC236}">
                <a16:creationId xmlns:a16="http://schemas.microsoft.com/office/drawing/2014/main" id="{85F6A6A5-6644-496F-8BAB-D4CE8E924EA7}"/>
              </a:ext>
            </a:extLst>
          </p:cNvPr>
          <p:cNvSpPr/>
          <p:nvPr/>
        </p:nvSpPr>
        <p:spPr>
          <a:xfrm>
            <a:off x="2589050" y="2461934"/>
            <a:ext cx="828000" cy="28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kumimoji="1" lang="ja-JP" altLang="en-US" sz="1200" dirty="0">
                <a:solidFill>
                  <a:schemeClr val="bg1"/>
                </a:solidFill>
              </a:rPr>
              <a:t>せいかい</a:t>
            </a:r>
          </a:p>
        </p:txBody>
      </p:sp>
      <p:sp>
        <p:nvSpPr>
          <p:cNvPr id="17" name="正方形/長方形 16">
            <a:extLst>
              <a:ext uri="{FF2B5EF4-FFF2-40B4-BE49-F238E27FC236}">
                <a16:creationId xmlns:a16="http://schemas.microsoft.com/office/drawing/2014/main" id="{C6F0BE58-DEB3-4DAD-ABD7-2EB7250EBDEC}"/>
              </a:ext>
            </a:extLst>
          </p:cNvPr>
          <p:cNvSpPr/>
          <p:nvPr/>
        </p:nvSpPr>
        <p:spPr>
          <a:xfrm>
            <a:off x="3834920" y="2473364"/>
            <a:ext cx="972000" cy="28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ja-JP" altLang="en-US" sz="1200" dirty="0">
                <a:solidFill>
                  <a:schemeClr val="bg1"/>
                </a:solidFill>
              </a:rPr>
              <a:t>とうきょう</a:t>
            </a:r>
            <a:endParaRPr kumimoji="1" lang="ja-JP" altLang="en-US" sz="1200" dirty="0">
              <a:solidFill>
                <a:schemeClr val="bg1"/>
              </a:solidFill>
            </a:endParaRPr>
          </a:p>
        </p:txBody>
      </p:sp>
      <p:pic>
        <p:nvPicPr>
          <p:cNvPr id="49" name="図 48">
            <a:extLst>
              <a:ext uri="{FF2B5EF4-FFF2-40B4-BE49-F238E27FC236}">
                <a16:creationId xmlns:a16="http://schemas.microsoft.com/office/drawing/2014/main" id="{29E9DDCD-6DC5-4675-90C4-DD9617032839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99153" y="510471"/>
            <a:ext cx="2962913" cy="1585097"/>
          </a:xfrm>
          <a:prstGeom prst="rect">
            <a:avLst/>
          </a:prstGeom>
        </p:spPr>
      </p:pic>
      <p:pic>
        <p:nvPicPr>
          <p:cNvPr id="50" name="図 49">
            <a:extLst>
              <a:ext uri="{FF2B5EF4-FFF2-40B4-BE49-F238E27FC236}">
                <a16:creationId xmlns:a16="http://schemas.microsoft.com/office/drawing/2014/main" id="{C5631032-5C0E-4300-A38B-996773405D34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8224" y="2701876"/>
            <a:ext cx="8687553" cy="4060288"/>
          </a:xfrm>
          <a:prstGeom prst="rect">
            <a:avLst/>
          </a:prstGeom>
        </p:spPr>
      </p:pic>
      <p:pic>
        <p:nvPicPr>
          <p:cNvPr id="51" name="図 50">
            <a:hlinkClick r:id="rId6" action="ppaction://hlinksldjump"/>
            <a:extLst>
              <a:ext uri="{FF2B5EF4-FFF2-40B4-BE49-F238E27FC236}">
                <a16:creationId xmlns:a16="http://schemas.microsoft.com/office/drawing/2014/main" id="{51F40F4E-37FD-4A4E-B6C0-E951786A862D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23990" y="6077644"/>
            <a:ext cx="1896020" cy="780356"/>
          </a:xfrm>
          <a:prstGeom prst="rect">
            <a:avLst/>
          </a:prstGeom>
        </p:spPr>
      </p:pic>
      <p:pic>
        <p:nvPicPr>
          <p:cNvPr id="52" name="図 51">
            <a:hlinkClick r:id="rId8" action="ppaction://hlinksldjump"/>
            <a:extLst>
              <a:ext uri="{FF2B5EF4-FFF2-40B4-BE49-F238E27FC236}">
                <a16:creationId xmlns:a16="http://schemas.microsoft.com/office/drawing/2014/main" id="{D33B3E4A-94F2-413C-9B37-28601F3BCB5A}"/>
              </a:ext>
            </a:extLst>
          </p:cNvPr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89755" y="6058627"/>
            <a:ext cx="2267909" cy="7986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667492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Click="0">
        <p15:prstTrans prst="fracture"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42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000"/>
                            </p:stCondLst>
                            <p:childTnLst>
                              <p:par>
                                <p:cTn id="3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番号プレースホルダー 1">
            <a:extLst>
              <a:ext uri="{FF2B5EF4-FFF2-40B4-BE49-F238E27FC236}">
                <a16:creationId xmlns:a16="http://schemas.microsoft.com/office/drawing/2014/main" id="{F7D49ED4-CA28-49C0-A4D8-BCF133AAA6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FF6F17-0D75-4A52-9621-CC0F8D8CB105}" type="slidenum">
              <a:rPr lang="ja-JP" altLang="en-US" smtClean="0"/>
              <a:pPr/>
              <a:t>16</a:t>
            </a:fld>
            <a:endParaRPr lang="ja-JP" altLang="en-US" dirty="0"/>
          </a:p>
        </p:txBody>
      </p:sp>
      <p:pic>
        <p:nvPicPr>
          <p:cNvPr id="10" name="図 9">
            <a:extLst>
              <a:ext uri="{FF2B5EF4-FFF2-40B4-BE49-F238E27FC236}">
                <a16:creationId xmlns:a16="http://schemas.microsoft.com/office/drawing/2014/main" id="{0D1928DF-C9CC-44FE-A032-76A5DA62C5F9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96890" y="4815502"/>
            <a:ext cx="2042498" cy="2042498"/>
          </a:xfrm>
          <a:prstGeom prst="rect">
            <a:avLst/>
          </a:prstGeom>
        </p:spPr>
      </p:pic>
      <p:pic>
        <p:nvPicPr>
          <p:cNvPr id="16" name="図 15">
            <a:extLst>
              <a:ext uri="{FF2B5EF4-FFF2-40B4-BE49-F238E27FC236}">
                <a16:creationId xmlns:a16="http://schemas.microsoft.com/office/drawing/2014/main" id="{30EBACEA-A777-405C-A933-C4E2CD2D5949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94144" y="4803876"/>
            <a:ext cx="2041200" cy="2041200"/>
          </a:xfrm>
          <a:prstGeom prst="rect">
            <a:avLst/>
          </a:prstGeom>
        </p:spPr>
      </p:pic>
      <p:pic>
        <p:nvPicPr>
          <p:cNvPr id="5" name="図 4">
            <a:hlinkClick r:id="rId4" action="ppaction://hlinksldjump"/>
            <a:extLst>
              <a:ext uri="{FF2B5EF4-FFF2-40B4-BE49-F238E27FC236}">
                <a16:creationId xmlns:a16="http://schemas.microsoft.com/office/drawing/2014/main" id="{F1665974-F5CF-4B4D-B5CF-A8D97695F3DA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0349" y="1269326"/>
            <a:ext cx="1999661" cy="3816427"/>
          </a:xfrm>
          <a:prstGeom prst="rect">
            <a:avLst/>
          </a:prstGeom>
        </p:spPr>
      </p:pic>
      <p:pic>
        <p:nvPicPr>
          <p:cNvPr id="12" name="図 11">
            <a:hlinkClick r:id="rId6" action="ppaction://hlinksldjump"/>
            <a:extLst>
              <a:ext uri="{FF2B5EF4-FFF2-40B4-BE49-F238E27FC236}">
                <a16:creationId xmlns:a16="http://schemas.microsoft.com/office/drawing/2014/main" id="{D00AD05F-F177-4111-9E44-72D93EFC0E75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00859" y="1263238"/>
            <a:ext cx="2737341" cy="3645724"/>
          </a:xfrm>
          <a:prstGeom prst="rect">
            <a:avLst/>
          </a:prstGeom>
        </p:spPr>
      </p:pic>
      <p:pic>
        <p:nvPicPr>
          <p:cNvPr id="13" name="図 12">
            <a:extLst>
              <a:ext uri="{FF2B5EF4-FFF2-40B4-BE49-F238E27FC236}">
                <a16:creationId xmlns:a16="http://schemas.microsoft.com/office/drawing/2014/main" id="{62891ED5-AB49-4904-A6BA-F0024E66112B}"/>
              </a:ext>
            </a:extLst>
          </p:cNvPr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15692" y="5436829"/>
            <a:ext cx="4712616" cy="944962"/>
          </a:xfrm>
          <a:prstGeom prst="rect">
            <a:avLst/>
          </a:prstGeom>
        </p:spPr>
      </p:pic>
      <p:pic>
        <p:nvPicPr>
          <p:cNvPr id="7" name="図 6">
            <a:extLst>
              <a:ext uri="{FF2B5EF4-FFF2-40B4-BE49-F238E27FC236}">
                <a16:creationId xmlns:a16="http://schemas.microsoft.com/office/drawing/2014/main" id="{45B31D1A-2D42-4C59-A884-643701815ECD}"/>
              </a:ext>
            </a:extLst>
          </p:cNvPr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08000" y="0"/>
            <a:ext cx="9252000" cy="1172529"/>
          </a:xfrm>
          <a:prstGeom prst="rect">
            <a:avLst/>
          </a:prstGeom>
        </p:spPr>
      </p:pic>
      <p:pic>
        <p:nvPicPr>
          <p:cNvPr id="8" name="図 7">
            <a:hlinkClick r:id="rId4" action="ppaction://hlinksldjump"/>
            <a:extLst>
              <a:ext uri="{FF2B5EF4-FFF2-40B4-BE49-F238E27FC236}">
                <a16:creationId xmlns:a16="http://schemas.microsoft.com/office/drawing/2014/main" id="{9B20A7B7-0284-4DE8-9712-B8686855A6FE}"/>
              </a:ext>
            </a:extLst>
          </p:cNvPr>
          <p:cNvPicPr>
            <a:picLocks noChangeAspect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92915" y="1254848"/>
            <a:ext cx="2158171" cy="38225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56312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>
        <p14:flip dir="r"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xit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" presetClass="exit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1" presetClass="exit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000"/>
                            </p:stCondLst>
                            <p:childTnLst>
                              <p:par>
                                <p:cTn id="26" presetID="1" presetClass="exit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番号プレースホルダー 1">
            <a:extLst>
              <a:ext uri="{FF2B5EF4-FFF2-40B4-BE49-F238E27FC236}">
                <a16:creationId xmlns:a16="http://schemas.microsoft.com/office/drawing/2014/main" id="{9EF51B28-95CE-46DF-A6D7-AE8FD74407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FF6F17-0D75-4A52-9621-CC0F8D8CB105}" type="slidenum">
              <a:rPr lang="ja-JP" altLang="en-US" smtClean="0"/>
              <a:pPr/>
              <a:t>17</a:t>
            </a:fld>
            <a:endParaRPr lang="ja-JP" altLang="en-US" dirty="0"/>
          </a:p>
        </p:txBody>
      </p:sp>
      <p:pic>
        <p:nvPicPr>
          <p:cNvPr id="10" name="図 9">
            <a:extLst>
              <a:ext uri="{FF2B5EF4-FFF2-40B4-BE49-F238E27FC236}">
                <a16:creationId xmlns:a16="http://schemas.microsoft.com/office/drawing/2014/main" id="{7A3056F5-FC86-495F-8E43-C618D7872352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29385" y="144248"/>
            <a:ext cx="2233192" cy="2233192"/>
          </a:xfrm>
          <a:prstGeom prst="rect">
            <a:avLst/>
          </a:prstGeom>
        </p:spPr>
      </p:pic>
      <p:sp>
        <p:nvSpPr>
          <p:cNvPr id="14" name="正方形/長方形 13">
            <a:extLst>
              <a:ext uri="{FF2B5EF4-FFF2-40B4-BE49-F238E27FC236}">
                <a16:creationId xmlns:a16="http://schemas.microsoft.com/office/drawing/2014/main" id="{B3B66B17-7C70-4F61-B0A6-77C591224023}"/>
              </a:ext>
            </a:extLst>
          </p:cNvPr>
          <p:cNvSpPr/>
          <p:nvPr/>
        </p:nvSpPr>
        <p:spPr>
          <a:xfrm>
            <a:off x="5195090" y="2473364"/>
            <a:ext cx="648000" cy="28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ja-JP" altLang="en-US" sz="1200" dirty="0">
                <a:solidFill>
                  <a:schemeClr val="bg1"/>
                </a:solidFill>
              </a:rPr>
              <a:t>ばあい</a:t>
            </a:r>
            <a:endParaRPr kumimoji="1" lang="ja-JP" altLang="en-US" sz="1200" dirty="0">
              <a:solidFill>
                <a:schemeClr val="bg1"/>
              </a:solidFill>
            </a:endParaRPr>
          </a:p>
        </p:txBody>
      </p:sp>
      <p:pic>
        <p:nvPicPr>
          <p:cNvPr id="29" name="図 28">
            <a:extLst>
              <a:ext uri="{FF2B5EF4-FFF2-40B4-BE49-F238E27FC236}">
                <a16:creationId xmlns:a16="http://schemas.microsoft.com/office/drawing/2014/main" id="{80ADBB95-EFDB-411F-9AED-D8007FFFF2BE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66630" y="487611"/>
            <a:ext cx="2633700" cy="1585097"/>
          </a:xfrm>
          <a:prstGeom prst="rect">
            <a:avLst/>
          </a:prstGeom>
        </p:spPr>
      </p:pic>
      <p:pic>
        <p:nvPicPr>
          <p:cNvPr id="19" name="図 18">
            <a:extLst>
              <a:ext uri="{FF2B5EF4-FFF2-40B4-BE49-F238E27FC236}">
                <a16:creationId xmlns:a16="http://schemas.microsoft.com/office/drawing/2014/main" id="{6F7E41CA-5C7C-4E7D-AAB9-8011222A6112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4798" y="2701876"/>
            <a:ext cx="8705843" cy="4060288"/>
          </a:xfrm>
          <a:prstGeom prst="rect">
            <a:avLst/>
          </a:prstGeom>
        </p:spPr>
      </p:pic>
      <p:pic>
        <p:nvPicPr>
          <p:cNvPr id="30" name="図 29">
            <a:hlinkClick r:id="rId5" action="ppaction://hlinksldjump"/>
            <a:extLst>
              <a:ext uri="{FF2B5EF4-FFF2-40B4-BE49-F238E27FC236}">
                <a16:creationId xmlns:a16="http://schemas.microsoft.com/office/drawing/2014/main" id="{B3B5998A-E751-46A3-A5E8-2AE72EC9FA38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23990" y="6077644"/>
            <a:ext cx="1896020" cy="7803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65715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 advClick="0">
        <p14:glitter pattern="hexagon"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番号プレースホルダー 1">
            <a:extLst>
              <a:ext uri="{FF2B5EF4-FFF2-40B4-BE49-F238E27FC236}">
                <a16:creationId xmlns:a16="http://schemas.microsoft.com/office/drawing/2014/main" id="{9EF51B28-95CE-46DF-A6D7-AE8FD74407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FF6F17-0D75-4A52-9621-CC0F8D8CB105}" type="slidenum">
              <a:rPr lang="ja-JP" altLang="en-US" smtClean="0"/>
              <a:pPr/>
              <a:t>18</a:t>
            </a:fld>
            <a:endParaRPr lang="ja-JP" altLang="en-US" dirty="0"/>
          </a:p>
        </p:txBody>
      </p:sp>
      <p:pic>
        <p:nvPicPr>
          <p:cNvPr id="9" name="図 8">
            <a:extLst>
              <a:ext uri="{FF2B5EF4-FFF2-40B4-BE49-F238E27FC236}">
                <a16:creationId xmlns:a16="http://schemas.microsoft.com/office/drawing/2014/main" id="{D9CF6C9F-1386-43D9-91C3-CD7DD2A6706C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53947" y="110982"/>
            <a:ext cx="1946418" cy="1946418"/>
          </a:xfrm>
          <a:prstGeom prst="rect">
            <a:avLst/>
          </a:prstGeom>
        </p:spPr>
      </p:pic>
      <p:pic>
        <p:nvPicPr>
          <p:cNvPr id="43" name="図 42">
            <a:extLst>
              <a:ext uri="{FF2B5EF4-FFF2-40B4-BE49-F238E27FC236}">
                <a16:creationId xmlns:a16="http://schemas.microsoft.com/office/drawing/2014/main" id="{BEF882CB-EC68-4F0E-A951-6696D3267975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99153" y="510471"/>
            <a:ext cx="2962913" cy="1585097"/>
          </a:xfrm>
          <a:prstGeom prst="rect">
            <a:avLst/>
          </a:prstGeom>
        </p:spPr>
      </p:pic>
      <p:pic>
        <p:nvPicPr>
          <p:cNvPr id="44" name="図 43">
            <a:extLst>
              <a:ext uri="{FF2B5EF4-FFF2-40B4-BE49-F238E27FC236}">
                <a16:creationId xmlns:a16="http://schemas.microsoft.com/office/drawing/2014/main" id="{E4C6C857-7DDA-45B5-9582-CB16D3AE2440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9088" y="2713306"/>
            <a:ext cx="8705843" cy="4060288"/>
          </a:xfrm>
          <a:prstGeom prst="rect">
            <a:avLst/>
          </a:prstGeom>
        </p:spPr>
      </p:pic>
      <p:pic>
        <p:nvPicPr>
          <p:cNvPr id="45" name="図 44">
            <a:hlinkClick r:id="rId5" action="ppaction://hlinksldjump"/>
            <a:extLst>
              <a:ext uri="{FF2B5EF4-FFF2-40B4-BE49-F238E27FC236}">
                <a16:creationId xmlns:a16="http://schemas.microsoft.com/office/drawing/2014/main" id="{8B009523-D4FF-4291-B586-02C5635A6AA5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23990" y="6077644"/>
            <a:ext cx="1896020" cy="780356"/>
          </a:xfrm>
          <a:prstGeom prst="rect">
            <a:avLst/>
          </a:prstGeom>
        </p:spPr>
      </p:pic>
      <p:pic>
        <p:nvPicPr>
          <p:cNvPr id="46" name="図 45">
            <a:hlinkClick r:id="rId7" action="ppaction://hlinksldjump"/>
            <a:extLst>
              <a:ext uri="{FF2B5EF4-FFF2-40B4-BE49-F238E27FC236}">
                <a16:creationId xmlns:a16="http://schemas.microsoft.com/office/drawing/2014/main" id="{1EED1CB1-C1CD-4F17-92B2-83D3A7920C95}"/>
              </a:ext>
            </a:extLst>
          </p:cNvPr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89755" y="6058627"/>
            <a:ext cx="2267909" cy="7986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7299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Click="0">
        <p15:prstTrans prst="fracture"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42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000"/>
                            </p:stCondLst>
                            <p:childTnLst>
                              <p:par>
                                <p:cTn id="3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番号プレースホルダー 1">
            <a:extLst>
              <a:ext uri="{FF2B5EF4-FFF2-40B4-BE49-F238E27FC236}">
                <a16:creationId xmlns:a16="http://schemas.microsoft.com/office/drawing/2014/main" id="{F7D49ED4-CA28-49C0-A4D8-BCF133AAA6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FF6F17-0D75-4A52-9621-CC0F8D8CB105}" type="slidenum">
              <a:rPr lang="ja-JP" altLang="en-US" smtClean="0"/>
              <a:pPr/>
              <a:t>1</a:t>
            </a:fld>
            <a:endParaRPr lang="ja-JP" altLang="en-US" dirty="0"/>
          </a:p>
        </p:txBody>
      </p:sp>
      <p:pic>
        <p:nvPicPr>
          <p:cNvPr id="10" name="図 9">
            <a:extLst>
              <a:ext uri="{FF2B5EF4-FFF2-40B4-BE49-F238E27FC236}">
                <a16:creationId xmlns:a16="http://schemas.microsoft.com/office/drawing/2014/main" id="{0D1928DF-C9CC-44FE-A032-76A5DA62C5F9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96890" y="4815502"/>
            <a:ext cx="2042498" cy="2042498"/>
          </a:xfrm>
          <a:prstGeom prst="rect">
            <a:avLst/>
          </a:prstGeom>
        </p:spPr>
      </p:pic>
      <p:pic>
        <p:nvPicPr>
          <p:cNvPr id="16" name="図 15">
            <a:extLst>
              <a:ext uri="{FF2B5EF4-FFF2-40B4-BE49-F238E27FC236}">
                <a16:creationId xmlns:a16="http://schemas.microsoft.com/office/drawing/2014/main" id="{30EBACEA-A777-405C-A933-C4E2CD2D5949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94144" y="4803876"/>
            <a:ext cx="2041200" cy="2041200"/>
          </a:xfrm>
          <a:prstGeom prst="rect">
            <a:avLst/>
          </a:prstGeom>
        </p:spPr>
      </p:pic>
      <p:pic>
        <p:nvPicPr>
          <p:cNvPr id="11" name="図 10">
            <a:hlinkClick r:id="rId4" action="ppaction://hlinksldjump"/>
            <a:extLst>
              <a:ext uri="{FF2B5EF4-FFF2-40B4-BE49-F238E27FC236}">
                <a16:creationId xmlns:a16="http://schemas.microsoft.com/office/drawing/2014/main" id="{F9C5F805-4578-4523-9F97-EE0C99E7E7F3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1044" y="1280756"/>
            <a:ext cx="1841152" cy="3816427"/>
          </a:xfrm>
          <a:prstGeom prst="rect">
            <a:avLst/>
          </a:prstGeom>
        </p:spPr>
      </p:pic>
      <p:pic>
        <p:nvPicPr>
          <p:cNvPr id="13" name="図 12">
            <a:hlinkClick r:id="rId6" action="ppaction://hlinksldjump"/>
            <a:extLst>
              <a:ext uri="{FF2B5EF4-FFF2-40B4-BE49-F238E27FC236}">
                <a16:creationId xmlns:a16="http://schemas.microsoft.com/office/drawing/2014/main" id="{264305DF-3D33-46A7-91A0-E52CF2FB0FA6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82019" y="1243418"/>
            <a:ext cx="2139881" cy="3822523"/>
          </a:xfrm>
          <a:prstGeom prst="rect">
            <a:avLst/>
          </a:prstGeom>
        </p:spPr>
      </p:pic>
      <p:pic>
        <p:nvPicPr>
          <p:cNvPr id="15" name="図 14">
            <a:hlinkClick r:id="rId4" action="ppaction://hlinksldjump"/>
            <a:extLst>
              <a:ext uri="{FF2B5EF4-FFF2-40B4-BE49-F238E27FC236}">
                <a16:creationId xmlns:a16="http://schemas.microsoft.com/office/drawing/2014/main" id="{4F5EDBD4-DECB-4AB6-8290-76E3C9F381B1}"/>
              </a:ext>
            </a:extLst>
          </p:cNvPr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95495" y="1317336"/>
            <a:ext cx="2267909" cy="3743268"/>
          </a:xfrm>
          <a:prstGeom prst="rect">
            <a:avLst/>
          </a:prstGeom>
        </p:spPr>
      </p:pic>
      <p:pic>
        <p:nvPicPr>
          <p:cNvPr id="17" name="図 16">
            <a:extLst>
              <a:ext uri="{FF2B5EF4-FFF2-40B4-BE49-F238E27FC236}">
                <a16:creationId xmlns:a16="http://schemas.microsoft.com/office/drawing/2014/main" id="{3C2CB822-AB93-4D94-800D-CFA3879A9B86}"/>
              </a:ext>
            </a:extLst>
          </p:cNvPr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15692" y="5402539"/>
            <a:ext cx="4712616" cy="944962"/>
          </a:xfrm>
          <a:prstGeom prst="rect">
            <a:avLst/>
          </a:prstGeom>
        </p:spPr>
      </p:pic>
      <p:pic>
        <p:nvPicPr>
          <p:cNvPr id="3" name="図 2">
            <a:extLst>
              <a:ext uri="{FF2B5EF4-FFF2-40B4-BE49-F238E27FC236}">
                <a16:creationId xmlns:a16="http://schemas.microsoft.com/office/drawing/2014/main" id="{D4AF350C-B85F-49B5-8223-6273086A5154}"/>
              </a:ext>
            </a:extLst>
          </p:cNvPr>
          <p:cNvPicPr>
            <a:picLocks noChangeAspect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91440" y="0"/>
            <a:ext cx="9324000" cy="11700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47844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>
        <p14:flip dir="r"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xit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" presetClass="exit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1" presetClass="exit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000"/>
                            </p:stCondLst>
                            <p:childTnLst>
                              <p:par>
                                <p:cTn id="26" presetID="1" presetClass="exit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番号プレースホルダー 1">
            <a:extLst>
              <a:ext uri="{FF2B5EF4-FFF2-40B4-BE49-F238E27FC236}">
                <a16:creationId xmlns:a16="http://schemas.microsoft.com/office/drawing/2014/main" id="{F7D49ED4-CA28-49C0-A4D8-BCF133AAA6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FF6F17-0D75-4A52-9621-CC0F8D8CB105}" type="slidenum">
              <a:rPr lang="ja-JP" altLang="en-US" smtClean="0"/>
              <a:pPr/>
              <a:t>19</a:t>
            </a:fld>
            <a:endParaRPr lang="ja-JP" altLang="en-US" dirty="0"/>
          </a:p>
        </p:txBody>
      </p:sp>
      <p:pic>
        <p:nvPicPr>
          <p:cNvPr id="10" name="図 9">
            <a:extLst>
              <a:ext uri="{FF2B5EF4-FFF2-40B4-BE49-F238E27FC236}">
                <a16:creationId xmlns:a16="http://schemas.microsoft.com/office/drawing/2014/main" id="{0D1928DF-C9CC-44FE-A032-76A5DA62C5F9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96890" y="4815502"/>
            <a:ext cx="2042498" cy="2042498"/>
          </a:xfrm>
          <a:prstGeom prst="rect">
            <a:avLst/>
          </a:prstGeom>
        </p:spPr>
      </p:pic>
      <p:pic>
        <p:nvPicPr>
          <p:cNvPr id="16" name="図 15">
            <a:extLst>
              <a:ext uri="{FF2B5EF4-FFF2-40B4-BE49-F238E27FC236}">
                <a16:creationId xmlns:a16="http://schemas.microsoft.com/office/drawing/2014/main" id="{30EBACEA-A777-405C-A933-C4E2CD2D5949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94144" y="4803876"/>
            <a:ext cx="2041200" cy="2041200"/>
          </a:xfrm>
          <a:prstGeom prst="rect">
            <a:avLst/>
          </a:prstGeom>
        </p:spPr>
      </p:pic>
      <p:pic>
        <p:nvPicPr>
          <p:cNvPr id="6" name="図 5">
            <a:extLst>
              <a:ext uri="{FF2B5EF4-FFF2-40B4-BE49-F238E27FC236}">
                <a16:creationId xmlns:a16="http://schemas.microsoft.com/office/drawing/2014/main" id="{F0E5228F-5C62-4A13-A6F0-B408D0732DE9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08000" y="0"/>
            <a:ext cx="9252000" cy="1172529"/>
          </a:xfrm>
          <a:prstGeom prst="rect">
            <a:avLst/>
          </a:prstGeom>
        </p:spPr>
      </p:pic>
      <p:pic>
        <p:nvPicPr>
          <p:cNvPr id="11" name="図 10">
            <a:hlinkClick r:id="rId5" action="ppaction://hlinksldjump"/>
            <a:extLst>
              <a:ext uri="{FF2B5EF4-FFF2-40B4-BE49-F238E27FC236}">
                <a16:creationId xmlns:a16="http://schemas.microsoft.com/office/drawing/2014/main" id="{C6F97E0E-611D-473A-ADC7-F3F84AB1A906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9855" y="1244944"/>
            <a:ext cx="2334970" cy="3773751"/>
          </a:xfrm>
          <a:prstGeom prst="rect">
            <a:avLst/>
          </a:prstGeom>
        </p:spPr>
      </p:pic>
      <p:pic>
        <p:nvPicPr>
          <p:cNvPr id="13" name="図 12">
            <a:hlinkClick r:id="rId5" action="ppaction://hlinksldjump"/>
            <a:extLst>
              <a:ext uri="{FF2B5EF4-FFF2-40B4-BE49-F238E27FC236}">
                <a16:creationId xmlns:a16="http://schemas.microsoft.com/office/drawing/2014/main" id="{463D4C64-8A77-4A76-A45A-0E5946F9AA20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89866" y="1237326"/>
            <a:ext cx="2164268" cy="3743268"/>
          </a:xfrm>
          <a:prstGeom prst="rect">
            <a:avLst/>
          </a:prstGeom>
        </p:spPr>
      </p:pic>
      <p:pic>
        <p:nvPicPr>
          <p:cNvPr id="14" name="図 13">
            <a:hlinkClick r:id="rId8" action="ppaction://hlinksldjump"/>
            <a:extLst>
              <a:ext uri="{FF2B5EF4-FFF2-40B4-BE49-F238E27FC236}">
                <a16:creationId xmlns:a16="http://schemas.microsoft.com/office/drawing/2014/main" id="{816B710F-00F8-4143-ADA7-E0007D7B9B44}"/>
              </a:ext>
            </a:extLst>
          </p:cNvPr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43961" y="1220562"/>
            <a:ext cx="2182557" cy="3731075"/>
          </a:xfrm>
          <a:prstGeom prst="rect">
            <a:avLst/>
          </a:prstGeom>
        </p:spPr>
      </p:pic>
      <p:pic>
        <p:nvPicPr>
          <p:cNvPr id="15" name="図 14">
            <a:extLst>
              <a:ext uri="{FF2B5EF4-FFF2-40B4-BE49-F238E27FC236}">
                <a16:creationId xmlns:a16="http://schemas.microsoft.com/office/drawing/2014/main" id="{105BA1D1-E281-492D-B008-9D5D7E90470A}"/>
              </a:ext>
            </a:extLst>
          </p:cNvPr>
          <p:cNvPicPr>
            <a:picLocks noChangeAspect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15692" y="5391109"/>
            <a:ext cx="4712616" cy="9449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96499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>
        <p14:flip dir="r"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xit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" presetClass="exit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1" presetClass="exit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000"/>
                            </p:stCondLst>
                            <p:childTnLst>
                              <p:par>
                                <p:cTn id="26" presetID="1" presetClass="exit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番号プレースホルダー 1">
            <a:extLst>
              <a:ext uri="{FF2B5EF4-FFF2-40B4-BE49-F238E27FC236}">
                <a16:creationId xmlns:a16="http://schemas.microsoft.com/office/drawing/2014/main" id="{9EF51B28-95CE-46DF-A6D7-AE8FD74407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FF6F17-0D75-4A52-9621-CC0F8D8CB105}" type="slidenum">
              <a:rPr lang="ja-JP" altLang="en-US" smtClean="0"/>
              <a:pPr/>
              <a:t>20</a:t>
            </a:fld>
            <a:endParaRPr lang="ja-JP" altLang="en-US" dirty="0"/>
          </a:p>
        </p:txBody>
      </p:sp>
      <p:pic>
        <p:nvPicPr>
          <p:cNvPr id="10" name="図 9">
            <a:extLst>
              <a:ext uri="{FF2B5EF4-FFF2-40B4-BE49-F238E27FC236}">
                <a16:creationId xmlns:a16="http://schemas.microsoft.com/office/drawing/2014/main" id="{7A3056F5-FC86-495F-8E43-C618D7872352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29385" y="144248"/>
            <a:ext cx="2233192" cy="2233192"/>
          </a:xfrm>
          <a:prstGeom prst="rect">
            <a:avLst/>
          </a:prstGeom>
        </p:spPr>
      </p:pic>
      <p:pic>
        <p:nvPicPr>
          <p:cNvPr id="30" name="図 29">
            <a:extLst>
              <a:ext uri="{FF2B5EF4-FFF2-40B4-BE49-F238E27FC236}">
                <a16:creationId xmlns:a16="http://schemas.microsoft.com/office/drawing/2014/main" id="{580364C4-CEC6-4B93-893A-BF42409D24AD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66630" y="487611"/>
            <a:ext cx="2633700" cy="1585097"/>
          </a:xfrm>
          <a:prstGeom prst="rect">
            <a:avLst/>
          </a:prstGeom>
        </p:spPr>
      </p:pic>
      <p:pic>
        <p:nvPicPr>
          <p:cNvPr id="21" name="図 20">
            <a:extLst>
              <a:ext uri="{FF2B5EF4-FFF2-40B4-BE49-F238E27FC236}">
                <a16:creationId xmlns:a16="http://schemas.microsoft.com/office/drawing/2014/main" id="{65827515-1AE9-4377-95A0-0D1E9F572E19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1378" y="2601105"/>
            <a:ext cx="8632684" cy="4188315"/>
          </a:xfrm>
          <a:prstGeom prst="rect">
            <a:avLst/>
          </a:prstGeom>
        </p:spPr>
      </p:pic>
      <p:pic>
        <p:nvPicPr>
          <p:cNvPr id="31" name="図 30">
            <a:hlinkClick r:id="rId5" action="ppaction://hlinksldjump"/>
            <a:extLst>
              <a:ext uri="{FF2B5EF4-FFF2-40B4-BE49-F238E27FC236}">
                <a16:creationId xmlns:a16="http://schemas.microsoft.com/office/drawing/2014/main" id="{7EBB5747-BDDC-4F53-8B53-5C6169C1F621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23990" y="6077644"/>
            <a:ext cx="1896020" cy="7803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04005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 advClick="0">
        <p14:glitter pattern="hexagon"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番号プレースホルダー 1">
            <a:extLst>
              <a:ext uri="{FF2B5EF4-FFF2-40B4-BE49-F238E27FC236}">
                <a16:creationId xmlns:a16="http://schemas.microsoft.com/office/drawing/2014/main" id="{9EF51B28-95CE-46DF-A6D7-AE8FD74407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FF6F17-0D75-4A52-9621-CC0F8D8CB105}" type="slidenum">
              <a:rPr lang="ja-JP" altLang="en-US" smtClean="0"/>
              <a:pPr/>
              <a:t>21</a:t>
            </a:fld>
            <a:endParaRPr lang="ja-JP" altLang="en-US" dirty="0"/>
          </a:p>
        </p:txBody>
      </p:sp>
      <p:pic>
        <p:nvPicPr>
          <p:cNvPr id="9" name="図 8">
            <a:extLst>
              <a:ext uri="{FF2B5EF4-FFF2-40B4-BE49-F238E27FC236}">
                <a16:creationId xmlns:a16="http://schemas.microsoft.com/office/drawing/2014/main" id="{D9CF6C9F-1386-43D9-91C3-CD7DD2A6706C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73937" y="168132"/>
            <a:ext cx="1946418" cy="1946418"/>
          </a:xfrm>
          <a:prstGeom prst="rect">
            <a:avLst/>
          </a:prstGeom>
        </p:spPr>
      </p:pic>
      <p:sp>
        <p:nvSpPr>
          <p:cNvPr id="17" name="正方形/長方形 16">
            <a:extLst>
              <a:ext uri="{FF2B5EF4-FFF2-40B4-BE49-F238E27FC236}">
                <a16:creationId xmlns:a16="http://schemas.microsoft.com/office/drawing/2014/main" id="{831CE9D2-5A85-4237-9B62-738D4C7963AE}"/>
              </a:ext>
            </a:extLst>
          </p:cNvPr>
          <p:cNvSpPr/>
          <p:nvPr/>
        </p:nvSpPr>
        <p:spPr>
          <a:xfrm>
            <a:off x="3366290" y="2461934"/>
            <a:ext cx="828000" cy="28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kumimoji="1" lang="ja-JP" altLang="en-US" sz="1200" dirty="0">
                <a:solidFill>
                  <a:schemeClr val="bg1"/>
                </a:solidFill>
              </a:rPr>
              <a:t>せいかい</a:t>
            </a:r>
          </a:p>
        </p:txBody>
      </p:sp>
      <p:pic>
        <p:nvPicPr>
          <p:cNvPr id="30" name="図 29">
            <a:extLst>
              <a:ext uri="{FF2B5EF4-FFF2-40B4-BE49-F238E27FC236}">
                <a16:creationId xmlns:a16="http://schemas.microsoft.com/office/drawing/2014/main" id="{95BA8CCA-D6FF-4507-A25A-57BE10F48035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99153" y="510471"/>
            <a:ext cx="2962913" cy="1585097"/>
          </a:xfrm>
          <a:prstGeom prst="rect">
            <a:avLst/>
          </a:prstGeom>
        </p:spPr>
      </p:pic>
      <p:pic>
        <p:nvPicPr>
          <p:cNvPr id="31" name="図 30">
            <a:extLst>
              <a:ext uri="{FF2B5EF4-FFF2-40B4-BE49-F238E27FC236}">
                <a16:creationId xmlns:a16="http://schemas.microsoft.com/office/drawing/2014/main" id="{03645453-31BF-4A13-847D-B2887F2319A3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1378" y="2601105"/>
            <a:ext cx="8632684" cy="4188315"/>
          </a:xfrm>
          <a:prstGeom prst="rect">
            <a:avLst/>
          </a:prstGeom>
        </p:spPr>
      </p:pic>
      <p:pic>
        <p:nvPicPr>
          <p:cNvPr id="46" name="図 45">
            <a:hlinkClick r:id="rId5" action="ppaction://hlinksldjump"/>
            <a:extLst>
              <a:ext uri="{FF2B5EF4-FFF2-40B4-BE49-F238E27FC236}">
                <a16:creationId xmlns:a16="http://schemas.microsoft.com/office/drawing/2014/main" id="{A92E1F7A-D60B-41DC-89BC-E5707FD48A17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23990" y="6077644"/>
            <a:ext cx="1896020" cy="780356"/>
          </a:xfrm>
          <a:prstGeom prst="rect">
            <a:avLst/>
          </a:prstGeom>
        </p:spPr>
      </p:pic>
      <p:pic>
        <p:nvPicPr>
          <p:cNvPr id="47" name="図 46">
            <a:hlinkClick r:id="rId7" action="ppaction://hlinksldjump"/>
            <a:extLst>
              <a:ext uri="{FF2B5EF4-FFF2-40B4-BE49-F238E27FC236}">
                <a16:creationId xmlns:a16="http://schemas.microsoft.com/office/drawing/2014/main" id="{74A1EA99-270A-44F8-BE33-945659552978}"/>
              </a:ext>
            </a:extLst>
          </p:cNvPr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89755" y="6058627"/>
            <a:ext cx="2267909" cy="7986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46323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Click="0">
        <p15:prstTrans prst="fracture"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42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000"/>
                            </p:stCondLst>
                            <p:childTnLst>
                              <p:par>
                                <p:cTn id="3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番号プレースホルダー 1">
            <a:extLst>
              <a:ext uri="{FF2B5EF4-FFF2-40B4-BE49-F238E27FC236}">
                <a16:creationId xmlns:a16="http://schemas.microsoft.com/office/drawing/2014/main" id="{F7D49ED4-CA28-49C0-A4D8-BCF133AAA6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FF6F17-0D75-4A52-9621-CC0F8D8CB105}" type="slidenum">
              <a:rPr lang="ja-JP" altLang="en-US" smtClean="0"/>
              <a:pPr/>
              <a:t>22</a:t>
            </a:fld>
            <a:endParaRPr lang="ja-JP" altLang="en-US" dirty="0"/>
          </a:p>
        </p:txBody>
      </p:sp>
      <p:pic>
        <p:nvPicPr>
          <p:cNvPr id="10" name="図 9">
            <a:extLst>
              <a:ext uri="{FF2B5EF4-FFF2-40B4-BE49-F238E27FC236}">
                <a16:creationId xmlns:a16="http://schemas.microsoft.com/office/drawing/2014/main" id="{0D1928DF-C9CC-44FE-A032-76A5DA62C5F9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96890" y="4815502"/>
            <a:ext cx="2042498" cy="2042498"/>
          </a:xfrm>
          <a:prstGeom prst="rect">
            <a:avLst/>
          </a:prstGeom>
        </p:spPr>
      </p:pic>
      <p:pic>
        <p:nvPicPr>
          <p:cNvPr id="16" name="図 15">
            <a:extLst>
              <a:ext uri="{FF2B5EF4-FFF2-40B4-BE49-F238E27FC236}">
                <a16:creationId xmlns:a16="http://schemas.microsoft.com/office/drawing/2014/main" id="{30EBACEA-A777-405C-A933-C4E2CD2D5949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94144" y="4803876"/>
            <a:ext cx="2041200" cy="2041200"/>
          </a:xfrm>
          <a:prstGeom prst="rect">
            <a:avLst/>
          </a:prstGeom>
        </p:spPr>
      </p:pic>
      <p:pic>
        <p:nvPicPr>
          <p:cNvPr id="9" name="図 8">
            <a:hlinkClick r:id="rId4" action="ppaction://hlinksldjump"/>
            <a:extLst>
              <a:ext uri="{FF2B5EF4-FFF2-40B4-BE49-F238E27FC236}">
                <a16:creationId xmlns:a16="http://schemas.microsoft.com/office/drawing/2014/main" id="{E0B0C5F1-70AA-413E-8D3B-2C2F086F5F21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6798" y="1164934"/>
            <a:ext cx="2523963" cy="3773751"/>
          </a:xfrm>
          <a:prstGeom prst="rect">
            <a:avLst/>
          </a:prstGeom>
        </p:spPr>
      </p:pic>
      <p:pic>
        <p:nvPicPr>
          <p:cNvPr id="12" name="図 11">
            <a:hlinkClick r:id="rId6" action="ppaction://hlinksldjump"/>
            <a:extLst>
              <a:ext uri="{FF2B5EF4-FFF2-40B4-BE49-F238E27FC236}">
                <a16:creationId xmlns:a16="http://schemas.microsoft.com/office/drawing/2014/main" id="{DD5B44C8-0B9C-451C-9F96-737F5253DF0A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43550" y="1157316"/>
            <a:ext cx="2456901" cy="3743268"/>
          </a:xfrm>
          <a:prstGeom prst="rect">
            <a:avLst/>
          </a:prstGeom>
        </p:spPr>
      </p:pic>
      <p:pic>
        <p:nvPicPr>
          <p:cNvPr id="14" name="図 13">
            <a:hlinkClick r:id="rId6" action="ppaction://hlinksldjump"/>
            <a:extLst>
              <a:ext uri="{FF2B5EF4-FFF2-40B4-BE49-F238E27FC236}">
                <a16:creationId xmlns:a16="http://schemas.microsoft.com/office/drawing/2014/main" id="{A95C0682-A551-4B2E-834E-51D98B67F746}"/>
              </a:ext>
            </a:extLst>
          </p:cNvPr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04849" y="1140552"/>
            <a:ext cx="2700762" cy="3731075"/>
          </a:xfrm>
          <a:prstGeom prst="rect">
            <a:avLst/>
          </a:prstGeom>
        </p:spPr>
      </p:pic>
      <p:pic>
        <p:nvPicPr>
          <p:cNvPr id="15" name="図 14">
            <a:extLst>
              <a:ext uri="{FF2B5EF4-FFF2-40B4-BE49-F238E27FC236}">
                <a16:creationId xmlns:a16="http://schemas.microsoft.com/office/drawing/2014/main" id="{D7E4245C-7DBF-4982-8632-ECFC3D86601F}"/>
              </a:ext>
            </a:extLst>
          </p:cNvPr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15692" y="5413969"/>
            <a:ext cx="4712616" cy="944962"/>
          </a:xfrm>
          <a:prstGeom prst="rect">
            <a:avLst/>
          </a:prstGeom>
        </p:spPr>
      </p:pic>
      <p:pic>
        <p:nvPicPr>
          <p:cNvPr id="29" name="図 28">
            <a:extLst>
              <a:ext uri="{FF2B5EF4-FFF2-40B4-BE49-F238E27FC236}">
                <a16:creationId xmlns:a16="http://schemas.microsoft.com/office/drawing/2014/main" id="{7D60D68D-0FD7-4F97-ACB2-B879B3B98AD6}"/>
              </a:ext>
            </a:extLst>
          </p:cNvPr>
          <p:cNvPicPr>
            <a:picLocks noChangeAspect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91440" y="0"/>
            <a:ext cx="9252000" cy="11725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8235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>
        <p14:flip dir="r"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xit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" presetClass="exit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1" presetClass="exit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000"/>
                            </p:stCondLst>
                            <p:childTnLst>
                              <p:par>
                                <p:cTn id="26" presetID="1" presetClass="exit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番号プレースホルダー 1">
            <a:extLst>
              <a:ext uri="{FF2B5EF4-FFF2-40B4-BE49-F238E27FC236}">
                <a16:creationId xmlns:a16="http://schemas.microsoft.com/office/drawing/2014/main" id="{9EF51B28-95CE-46DF-A6D7-AE8FD74407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FF6F17-0D75-4A52-9621-CC0F8D8CB105}" type="slidenum">
              <a:rPr lang="ja-JP" altLang="en-US" smtClean="0"/>
              <a:pPr/>
              <a:t>23</a:t>
            </a:fld>
            <a:endParaRPr lang="ja-JP" altLang="en-US" dirty="0"/>
          </a:p>
        </p:txBody>
      </p:sp>
      <p:pic>
        <p:nvPicPr>
          <p:cNvPr id="10" name="図 9">
            <a:extLst>
              <a:ext uri="{FF2B5EF4-FFF2-40B4-BE49-F238E27FC236}">
                <a16:creationId xmlns:a16="http://schemas.microsoft.com/office/drawing/2014/main" id="{7A3056F5-FC86-495F-8E43-C618D7872352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29385" y="144248"/>
            <a:ext cx="2233192" cy="2233192"/>
          </a:xfrm>
          <a:prstGeom prst="rect">
            <a:avLst/>
          </a:prstGeom>
        </p:spPr>
      </p:pic>
      <p:pic>
        <p:nvPicPr>
          <p:cNvPr id="30" name="図 29">
            <a:extLst>
              <a:ext uri="{FF2B5EF4-FFF2-40B4-BE49-F238E27FC236}">
                <a16:creationId xmlns:a16="http://schemas.microsoft.com/office/drawing/2014/main" id="{DCCBFBBD-C11F-46AF-8C2A-CCE526E8C7FF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66630" y="487611"/>
            <a:ext cx="2633700" cy="1585097"/>
          </a:xfrm>
          <a:prstGeom prst="rect">
            <a:avLst/>
          </a:prstGeom>
        </p:spPr>
      </p:pic>
      <p:pic>
        <p:nvPicPr>
          <p:cNvPr id="32" name="図 31">
            <a:extLst>
              <a:ext uri="{FF2B5EF4-FFF2-40B4-BE49-F238E27FC236}">
                <a16:creationId xmlns:a16="http://schemas.microsoft.com/office/drawing/2014/main" id="{0A026A34-316C-473C-98D8-0EE1987DF4F1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1272" y="2416114"/>
            <a:ext cx="8681456" cy="4334632"/>
          </a:xfrm>
          <a:prstGeom prst="rect">
            <a:avLst/>
          </a:prstGeom>
        </p:spPr>
      </p:pic>
      <p:pic>
        <p:nvPicPr>
          <p:cNvPr id="33" name="図 32">
            <a:hlinkClick r:id="rId5" action="ppaction://hlinksldjump"/>
            <a:extLst>
              <a:ext uri="{FF2B5EF4-FFF2-40B4-BE49-F238E27FC236}">
                <a16:creationId xmlns:a16="http://schemas.microsoft.com/office/drawing/2014/main" id="{058B26F3-0055-4495-83E2-8A8863CE9B7E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23990" y="6077644"/>
            <a:ext cx="1896020" cy="7803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00744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 advClick="0">
        <p14:glitter pattern="hexagon"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番号プレースホルダー 1">
            <a:extLst>
              <a:ext uri="{FF2B5EF4-FFF2-40B4-BE49-F238E27FC236}">
                <a16:creationId xmlns:a16="http://schemas.microsoft.com/office/drawing/2014/main" id="{9EF51B28-95CE-46DF-A6D7-AE8FD74407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FF6F17-0D75-4A52-9621-CC0F8D8CB105}" type="slidenum">
              <a:rPr lang="ja-JP" altLang="en-US" smtClean="0"/>
              <a:pPr/>
              <a:t>24</a:t>
            </a:fld>
            <a:endParaRPr lang="ja-JP" altLang="en-US" dirty="0"/>
          </a:p>
        </p:txBody>
      </p:sp>
      <p:pic>
        <p:nvPicPr>
          <p:cNvPr id="9" name="図 8">
            <a:extLst>
              <a:ext uri="{FF2B5EF4-FFF2-40B4-BE49-F238E27FC236}">
                <a16:creationId xmlns:a16="http://schemas.microsoft.com/office/drawing/2014/main" id="{D9CF6C9F-1386-43D9-91C3-CD7DD2A6706C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73937" y="168132"/>
            <a:ext cx="1946418" cy="1946418"/>
          </a:xfrm>
          <a:prstGeom prst="rect">
            <a:avLst/>
          </a:prstGeom>
        </p:spPr>
      </p:pic>
      <p:sp>
        <p:nvSpPr>
          <p:cNvPr id="17" name="正方形/長方形 16">
            <a:extLst>
              <a:ext uri="{FF2B5EF4-FFF2-40B4-BE49-F238E27FC236}">
                <a16:creationId xmlns:a16="http://schemas.microsoft.com/office/drawing/2014/main" id="{FC5AA5AD-B802-46AD-8B60-52B744A49705}"/>
              </a:ext>
            </a:extLst>
          </p:cNvPr>
          <p:cNvSpPr/>
          <p:nvPr/>
        </p:nvSpPr>
        <p:spPr>
          <a:xfrm>
            <a:off x="3366290" y="2461934"/>
            <a:ext cx="828000" cy="28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kumimoji="1" lang="ja-JP" altLang="en-US" sz="1200" dirty="0">
                <a:solidFill>
                  <a:schemeClr val="bg1"/>
                </a:solidFill>
              </a:rPr>
              <a:t>せいかい</a:t>
            </a:r>
          </a:p>
        </p:txBody>
      </p:sp>
      <p:sp>
        <p:nvSpPr>
          <p:cNvPr id="19" name="正方形/長方形 18">
            <a:extLst>
              <a:ext uri="{FF2B5EF4-FFF2-40B4-BE49-F238E27FC236}">
                <a16:creationId xmlns:a16="http://schemas.microsoft.com/office/drawing/2014/main" id="{AC61D481-C61D-4D05-BA2E-36289FFC6D5B}"/>
              </a:ext>
            </a:extLst>
          </p:cNvPr>
          <p:cNvSpPr/>
          <p:nvPr/>
        </p:nvSpPr>
        <p:spPr>
          <a:xfrm>
            <a:off x="5621810" y="2488604"/>
            <a:ext cx="648000" cy="28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ja-JP" altLang="en-US" sz="1200" dirty="0">
                <a:solidFill>
                  <a:schemeClr val="bg1"/>
                </a:solidFill>
              </a:rPr>
              <a:t>やちん</a:t>
            </a:r>
            <a:endParaRPr kumimoji="1" lang="ja-JP" altLang="en-US" sz="1200" dirty="0">
              <a:solidFill>
                <a:schemeClr val="bg1"/>
              </a:solidFill>
            </a:endParaRPr>
          </a:p>
        </p:txBody>
      </p:sp>
      <p:pic>
        <p:nvPicPr>
          <p:cNvPr id="31" name="図 30">
            <a:extLst>
              <a:ext uri="{FF2B5EF4-FFF2-40B4-BE49-F238E27FC236}">
                <a16:creationId xmlns:a16="http://schemas.microsoft.com/office/drawing/2014/main" id="{9981F152-4E51-4B21-AB03-5E7A975A42DE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1272" y="2416114"/>
            <a:ext cx="8681456" cy="4334632"/>
          </a:xfrm>
          <a:prstGeom prst="rect">
            <a:avLst/>
          </a:prstGeom>
        </p:spPr>
      </p:pic>
      <p:pic>
        <p:nvPicPr>
          <p:cNvPr id="45" name="図 44">
            <a:extLst>
              <a:ext uri="{FF2B5EF4-FFF2-40B4-BE49-F238E27FC236}">
                <a16:creationId xmlns:a16="http://schemas.microsoft.com/office/drawing/2014/main" id="{27715916-A587-4B8E-93F8-FFA8103C1F1C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99153" y="510471"/>
            <a:ext cx="2962913" cy="1585097"/>
          </a:xfrm>
          <a:prstGeom prst="rect">
            <a:avLst/>
          </a:prstGeom>
        </p:spPr>
      </p:pic>
      <p:pic>
        <p:nvPicPr>
          <p:cNvPr id="46" name="図 45">
            <a:hlinkClick r:id="rId5" action="ppaction://hlinksldjump"/>
            <a:extLst>
              <a:ext uri="{FF2B5EF4-FFF2-40B4-BE49-F238E27FC236}">
                <a16:creationId xmlns:a16="http://schemas.microsoft.com/office/drawing/2014/main" id="{2D9F9CE2-82FF-4FC1-AA21-FE25A64535B9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23990" y="6077644"/>
            <a:ext cx="1896020" cy="780356"/>
          </a:xfrm>
          <a:prstGeom prst="rect">
            <a:avLst/>
          </a:prstGeom>
        </p:spPr>
      </p:pic>
      <p:pic>
        <p:nvPicPr>
          <p:cNvPr id="47" name="図 46">
            <a:hlinkClick r:id="rId7" action="ppaction://hlinksldjump"/>
            <a:extLst>
              <a:ext uri="{FF2B5EF4-FFF2-40B4-BE49-F238E27FC236}">
                <a16:creationId xmlns:a16="http://schemas.microsoft.com/office/drawing/2014/main" id="{C5CB69F4-2208-47E4-979A-980624896742}"/>
              </a:ext>
            </a:extLst>
          </p:cNvPr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89755" y="6058627"/>
            <a:ext cx="2267909" cy="7986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97279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Click="0">
        <p15:prstTrans prst="fracture"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42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000"/>
                            </p:stCondLst>
                            <p:childTnLst>
                              <p:par>
                                <p:cTn id="3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番号プレースホルダー 1">
            <a:extLst>
              <a:ext uri="{FF2B5EF4-FFF2-40B4-BE49-F238E27FC236}">
                <a16:creationId xmlns:a16="http://schemas.microsoft.com/office/drawing/2014/main" id="{F7D49ED4-CA28-49C0-A4D8-BCF133AAA6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FF6F17-0D75-4A52-9621-CC0F8D8CB105}" type="slidenum">
              <a:rPr lang="ja-JP" altLang="en-US" smtClean="0"/>
              <a:pPr/>
              <a:t>25</a:t>
            </a:fld>
            <a:endParaRPr lang="ja-JP" altLang="en-US" dirty="0"/>
          </a:p>
        </p:txBody>
      </p:sp>
      <p:pic>
        <p:nvPicPr>
          <p:cNvPr id="10" name="図 9">
            <a:extLst>
              <a:ext uri="{FF2B5EF4-FFF2-40B4-BE49-F238E27FC236}">
                <a16:creationId xmlns:a16="http://schemas.microsoft.com/office/drawing/2014/main" id="{0D1928DF-C9CC-44FE-A032-76A5DA62C5F9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96890" y="4815502"/>
            <a:ext cx="2042498" cy="2042498"/>
          </a:xfrm>
          <a:prstGeom prst="rect">
            <a:avLst/>
          </a:prstGeom>
        </p:spPr>
      </p:pic>
      <p:pic>
        <p:nvPicPr>
          <p:cNvPr id="16" name="図 15">
            <a:extLst>
              <a:ext uri="{FF2B5EF4-FFF2-40B4-BE49-F238E27FC236}">
                <a16:creationId xmlns:a16="http://schemas.microsoft.com/office/drawing/2014/main" id="{30EBACEA-A777-405C-A933-C4E2CD2D5949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94144" y="4803876"/>
            <a:ext cx="2041200" cy="2041200"/>
          </a:xfrm>
          <a:prstGeom prst="rect">
            <a:avLst/>
          </a:prstGeom>
        </p:spPr>
      </p:pic>
      <p:pic>
        <p:nvPicPr>
          <p:cNvPr id="9" name="図 8">
            <a:extLst>
              <a:ext uri="{FF2B5EF4-FFF2-40B4-BE49-F238E27FC236}">
                <a16:creationId xmlns:a16="http://schemas.microsoft.com/office/drawing/2014/main" id="{31151F08-C5E7-467A-8545-68BBE965CE02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80010" y="-11430"/>
            <a:ext cx="9288000" cy="1548000"/>
          </a:xfrm>
          <a:prstGeom prst="rect">
            <a:avLst/>
          </a:prstGeom>
        </p:spPr>
      </p:pic>
      <p:pic>
        <p:nvPicPr>
          <p:cNvPr id="12" name="図 11">
            <a:hlinkClick r:id="rId5" action="ppaction://hlinksldjump"/>
            <a:extLst>
              <a:ext uri="{FF2B5EF4-FFF2-40B4-BE49-F238E27FC236}">
                <a16:creationId xmlns:a16="http://schemas.microsoft.com/office/drawing/2014/main" id="{F8E9C3E2-9219-4260-AC74-4B076A837D3B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0529" y="1251037"/>
            <a:ext cx="2176461" cy="3853006"/>
          </a:xfrm>
          <a:prstGeom prst="rect">
            <a:avLst/>
          </a:prstGeom>
        </p:spPr>
      </p:pic>
      <p:pic>
        <p:nvPicPr>
          <p:cNvPr id="14" name="図 13">
            <a:hlinkClick r:id="rId5" action="ppaction://hlinksldjump"/>
            <a:extLst>
              <a:ext uri="{FF2B5EF4-FFF2-40B4-BE49-F238E27FC236}">
                <a16:creationId xmlns:a16="http://schemas.microsoft.com/office/drawing/2014/main" id="{9274EEEF-2F1F-4602-88D9-577142C9EF81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30764" y="1225892"/>
            <a:ext cx="2682472" cy="3834716"/>
          </a:xfrm>
          <a:prstGeom prst="rect">
            <a:avLst/>
          </a:prstGeom>
        </p:spPr>
      </p:pic>
      <p:pic>
        <p:nvPicPr>
          <p:cNvPr id="17" name="図 16">
            <a:hlinkClick r:id="rId8" action="ppaction://hlinksldjump"/>
            <a:extLst>
              <a:ext uri="{FF2B5EF4-FFF2-40B4-BE49-F238E27FC236}">
                <a16:creationId xmlns:a16="http://schemas.microsoft.com/office/drawing/2014/main" id="{33C03C04-770F-4B5F-B107-F3E133002DBA}"/>
              </a:ext>
            </a:extLst>
          </p:cNvPr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92908" y="1289901"/>
            <a:ext cx="2170364" cy="3798137"/>
          </a:xfrm>
          <a:prstGeom prst="rect">
            <a:avLst/>
          </a:prstGeom>
        </p:spPr>
      </p:pic>
      <p:pic>
        <p:nvPicPr>
          <p:cNvPr id="34" name="図 33">
            <a:extLst>
              <a:ext uri="{FF2B5EF4-FFF2-40B4-BE49-F238E27FC236}">
                <a16:creationId xmlns:a16="http://schemas.microsoft.com/office/drawing/2014/main" id="{976E40D6-7D22-4105-9B8F-9CAA00E78E70}"/>
              </a:ext>
            </a:extLst>
          </p:cNvPr>
          <p:cNvPicPr>
            <a:picLocks noChangeAspect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15692" y="5619709"/>
            <a:ext cx="4712616" cy="9449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40821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>
        <p14:flip dir="r"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xit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" presetClass="exit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1" presetClass="exit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000"/>
                            </p:stCondLst>
                            <p:childTnLst>
                              <p:par>
                                <p:cTn id="26" presetID="1" presetClass="exit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番号プレースホルダー 1">
            <a:extLst>
              <a:ext uri="{FF2B5EF4-FFF2-40B4-BE49-F238E27FC236}">
                <a16:creationId xmlns:a16="http://schemas.microsoft.com/office/drawing/2014/main" id="{9EF51B28-95CE-46DF-A6D7-AE8FD74407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FF6F17-0D75-4A52-9621-CC0F8D8CB105}" type="slidenum">
              <a:rPr lang="ja-JP" altLang="en-US" smtClean="0"/>
              <a:pPr/>
              <a:t>26</a:t>
            </a:fld>
            <a:endParaRPr lang="ja-JP" altLang="en-US" dirty="0"/>
          </a:p>
        </p:txBody>
      </p:sp>
      <p:pic>
        <p:nvPicPr>
          <p:cNvPr id="10" name="図 9">
            <a:extLst>
              <a:ext uri="{FF2B5EF4-FFF2-40B4-BE49-F238E27FC236}">
                <a16:creationId xmlns:a16="http://schemas.microsoft.com/office/drawing/2014/main" id="{7A3056F5-FC86-495F-8E43-C618D7872352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29385" y="144248"/>
            <a:ext cx="2233192" cy="2233192"/>
          </a:xfrm>
          <a:prstGeom prst="rect">
            <a:avLst/>
          </a:prstGeom>
        </p:spPr>
      </p:pic>
      <p:pic>
        <p:nvPicPr>
          <p:cNvPr id="29" name="図 28">
            <a:extLst>
              <a:ext uri="{FF2B5EF4-FFF2-40B4-BE49-F238E27FC236}">
                <a16:creationId xmlns:a16="http://schemas.microsoft.com/office/drawing/2014/main" id="{C07DA818-5A63-4A48-9A07-630EFC8458B1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66630" y="487611"/>
            <a:ext cx="2633700" cy="1585097"/>
          </a:xfrm>
          <a:prstGeom prst="rect">
            <a:avLst/>
          </a:prstGeom>
        </p:spPr>
      </p:pic>
      <p:pic>
        <p:nvPicPr>
          <p:cNvPr id="30" name="図 29">
            <a:extLst>
              <a:ext uri="{FF2B5EF4-FFF2-40B4-BE49-F238E27FC236}">
                <a16:creationId xmlns:a16="http://schemas.microsoft.com/office/drawing/2014/main" id="{246CCF58-A378-4ED3-BE07-86CF7094D9B0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3368" y="2724736"/>
            <a:ext cx="8705843" cy="4060288"/>
          </a:xfrm>
          <a:prstGeom prst="rect">
            <a:avLst/>
          </a:prstGeom>
        </p:spPr>
      </p:pic>
      <p:pic>
        <p:nvPicPr>
          <p:cNvPr id="31" name="図 30">
            <a:hlinkClick r:id="rId5" action="ppaction://hlinksldjump"/>
            <a:extLst>
              <a:ext uri="{FF2B5EF4-FFF2-40B4-BE49-F238E27FC236}">
                <a16:creationId xmlns:a16="http://schemas.microsoft.com/office/drawing/2014/main" id="{64B440AB-0805-480F-8FF6-50315B72BA42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23990" y="6077644"/>
            <a:ext cx="1896020" cy="7803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00427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 advClick="0">
        <p14:glitter pattern="hexagon"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番号プレースホルダー 1">
            <a:extLst>
              <a:ext uri="{FF2B5EF4-FFF2-40B4-BE49-F238E27FC236}">
                <a16:creationId xmlns:a16="http://schemas.microsoft.com/office/drawing/2014/main" id="{9EF51B28-95CE-46DF-A6D7-AE8FD74407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FF6F17-0D75-4A52-9621-CC0F8D8CB105}" type="slidenum">
              <a:rPr lang="ja-JP" altLang="en-US" smtClean="0"/>
              <a:pPr/>
              <a:t>27</a:t>
            </a:fld>
            <a:endParaRPr lang="ja-JP" altLang="en-US" dirty="0"/>
          </a:p>
        </p:txBody>
      </p:sp>
      <p:pic>
        <p:nvPicPr>
          <p:cNvPr id="9" name="図 8">
            <a:extLst>
              <a:ext uri="{FF2B5EF4-FFF2-40B4-BE49-F238E27FC236}">
                <a16:creationId xmlns:a16="http://schemas.microsoft.com/office/drawing/2014/main" id="{D9CF6C9F-1386-43D9-91C3-CD7DD2A6706C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73937" y="168132"/>
            <a:ext cx="1946418" cy="1946418"/>
          </a:xfrm>
          <a:prstGeom prst="rect">
            <a:avLst/>
          </a:prstGeom>
        </p:spPr>
      </p:pic>
      <p:sp>
        <p:nvSpPr>
          <p:cNvPr id="14" name="正方形/長方形 13">
            <a:extLst>
              <a:ext uri="{FF2B5EF4-FFF2-40B4-BE49-F238E27FC236}">
                <a16:creationId xmlns:a16="http://schemas.microsoft.com/office/drawing/2014/main" id="{F2012DD6-D5DF-4728-B57C-A95E5CF256C3}"/>
              </a:ext>
            </a:extLst>
          </p:cNvPr>
          <p:cNvSpPr/>
          <p:nvPr/>
        </p:nvSpPr>
        <p:spPr>
          <a:xfrm>
            <a:off x="3492020" y="2461934"/>
            <a:ext cx="828000" cy="28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kumimoji="1" lang="ja-JP" altLang="en-US" sz="1200" dirty="0">
                <a:solidFill>
                  <a:schemeClr val="bg1"/>
                </a:solidFill>
              </a:rPr>
              <a:t>せいかい</a:t>
            </a:r>
          </a:p>
        </p:txBody>
      </p:sp>
      <p:sp>
        <p:nvSpPr>
          <p:cNvPr id="15" name="正方形/長方形 14">
            <a:extLst>
              <a:ext uri="{FF2B5EF4-FFF2-40B4-BE49-F238E27FC236}">
                <a16:creationId xmlns:a16="http://schemas.microsoft.com/office/drawing/2014/main" id="{61F9C3FE-D5F1-4206-A134-A16684EC8BA3}"/>
              </a:ext>
            </a:extLst>
          </p:cNvPr>
          <p:cNvSpPr/>
          <p:nvPr/>
        </p:nvSpPr>
        <p:spPr>
          <a:xfrm>
            <a:off x="5743730" y="2461934"/>
            <a:ext cx="504000" cy="28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ja-JP" altLang="en-US" sz="1200" dirty="0">
                <a:solidFill>
                  <a:schemeClr val="bg1"/>
                </a:solidFill>
              </a:rPr>
              <a:t>しょ</a:t>
            </a:r>
            <a:endParaRPr kumimoji="1" lang="ja-JP" altLang="en-US" sz="1200" dirty="0">
              <a:solidFill>
                <a:schemeClr val="bg1"/>
              </a:solidFill>
            </a:endParaRPr>
          </a:p>
        </p:txBody>
      </p:sp>
      <p:pic>
        <p:nvPicPr>
          <p:cNvPr id="44" name="図 43">
            <a:extLst>
              <a:ext uri="{FF2B5EF4-FFF2-40B4-BE49-F238E27FC236}">
                <a16:creationId xmlns:a16="http://schemas.microsoft.com/office/drawing/2014/main" id="{6DD2A074-AAA1-42A8-84AC-A30B028C2984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3368" y="2724736"/>
            <a:ext cx="8705843" cy="4060288"/>
          </a:xfrm>
          <a:prstGeom prst="rect">
            <a:avLst/>
          </a:prstGeom>
        </p:spPr>
      </p:pic>
      <p:pic>
        <p:nvPicPr>
          <p:cNvPr id="45" name="図 44">
            <a:extLst>
              <a:ext uri="{FF2B5EF4-FFF2-40B4-BE49-F238E27FC236}">
                <a16:creationId xmlns:a16="http://schemas.microsoft.com/office/drawing/2014/main" id="{66632C9A-3EF3-4E1D-A857-04D2AC413A8D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99153" y="510471"/>
            <a:ext cx="2962913" cy="1585097"/>
          </a:xfrm>
          <a:prstGeom prst="rect">
            <a:avLst/>
          </a:prstGeom>
        </p:spPr>
      </p:pic>
      <p:pic>
        <p:nvPicPr>
          <p:cNvPr id="46" name="図 45">
            <a:hlinkClick r:id="rId5" action="ppaction://hlinksldjump"/>
            <a:extLst>
              <a:ext uri="{FF2B5EF4-FFF2-40B4-BE49-F238E27FC236}">
                <a16:creationId xmlns:a16="http://schemas.microsoft.com/office/drawing/2014/main" id="{120543B0-E9EF-4221-82A2-2D2B23934EB5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23990" y="6077644"/>
            <a:ext cx="1896020" cy="780356"/>
          </a:xfrm>
          <a:prstGeom prst="rect">
            <a:avLst/>
          </a:prstGeom>
        </p:spPr>
      </p:pic>
      <p:pic>
        <p:nvPicPr>
          <p:cNvPr id="47" name="図 46">
            <a:hlinkClick r:id="rId7" action="ppaction://hlinksldjump"/>
            <a:extLst>
              <a:ext uri="{FF2B5EF4-FFF2-40B4-BE49-F238E27FC236}">
                <a16:creationId xmlns:a16="http://schemas.microsoft.com/office/drawing/2014/main" id="{F107CCA3-1190-40CD-B432-1111712F0E98}"/>
              </a:ext>
            </a:extLst>
          </p:cNvPr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89755" y="6058627"/>
            <a:ext cx="2267909" cy="7986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710921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Click="0">
        <p15:prstTrans prst="fracture"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42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000"/>
                            </p:stCondLst>
                            <p:childTnLst>
                              <p:par>
                                <p:cTn id="3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番号プレースホルダー 1">
            <a:extLst>
              <a:ext uri="{FF2B5EF4-FFF2-40B4-BE49-F238E27FC236}">
                <a16:creationId xmlns:a16="http://schemas.microsoft.com/office/drawing/2014/main" id="{F7D49ED4-CA28-49C0-A4D8-BCF133AAA6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FF6F17-0D75-4A52-9621-CC0F8D8CB105}" type="slidenum">
              <a:rPr lang="ja-JP" altLang="en-US" smtClean="0"/>
              <a:pPr/>
              <a:t>28</a:t>
            </a:fld>
            <a:endParaRPr lang="ja-JP" altLang="en-US" dirty="0"/>
          </a:p>
        </p:txBody>
      </p:sp>
      <p:pic>
        <p:nvPicPr>
          <p:cNvPr id="10" name="図 9">
            <a:extLst>
              <a:ext uri="{FF2B5EF4-FFF2-40B4-BE49-F238E27FC236}">
                <a16:creationId xmlns:a16="http://schemas.microsoft.com/office/drawing/2014/main" id="{0D1928DF-C9CC-44FE-A032-76A5DA62C5F9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96890" y="4815502"/>
            <a:ext cx="2042498" cy="2042498"/>
          </a:xfrm>
          <a:prstGeom prst="rect">
            <a:avLst/>
          </a:prstGeom>
        </p:spPr>
      </p:pic>
      <p:pic>
        <p:nvPicPr>
          <p:cNvPr id="16" name="図 15">
            <a:extLst>
              <a:ext uri="{FF2B5EF4-FFF2-40B4-BE49-F238E27FC236}">
                <a16:creationId xmlns:a16="http://schemas.microsoft.com/office/drawing/2014/main" id="{30EBACEA-A777-405C-A933-C4E2CD2D5949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94144" y="4803876"/>
            <a:ext cx="2041200" cy="2041200"/>
          </a:xfrm>
          <a:prstGeom prst="rect">
            <a:avLst/>
          </a:prstGeom>
        </p:spPr>
      </p:pic>
      <p:pic>
        <p:nvPicPr>
          <p:cNvPr id="9" name="図 8">
            <a:extLst>
              <a:ext uri="{FF2B5EF4-FFF2-40B4-BE49-F238E27FC236}">
                <a16:creationId xmlns:a16="http://schemas.microsoft.com/office/drawing/2014/main" id="{741D46AC-9022-42CE-A893-DAC9D11447D4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91440" y="0"/>
            <a:ext cx="9252000" cy="1172529"/>
          </a:xfrm>
          <a:prstGeom prst="rect">
            <a:avLst/>
          </a:prstGeom>
        </p:spPr>
      </p:pic>
      <p:pic>
        <p:nvPicPr>
          <p:cNvPr id="12" name="図 11">
            <a:hlinkClick r:id="rId5" action="ppaction://hlinksldjump"/>
            <a:extLst>
              <a:ext uri="{FF2B5EF4-FFF2-40B4-BE49-F238E27FC236}">
                <a16:creationId xmlns:a16="http://schemas.microsoft.com/office/drawing/2014/main" id="{928AACF0-4527-4C79-B331-6273B1083267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7679" y="1179397"/>
            <a:ext cx="2176461" cy="4133446"/>
          </a:xfrm>
          <a:prstGeom prst="rect">
            <a:avLst/>
          </a:prstGeom>
        </p:spPr>
      </p:pic>
      <p:pic>
        <p:nvPicPr>
          <p:cNvPr id="14" name="図 13">
            <a:hlinkClick r:id="rId7" action="ppaction://hlinksldjump"/>
            <a:extLst>
              <a:ext uri="{FF2B5EF4-FFF2-40B4-BE49-F238E27FC236}">
                <a16:creationId xmlns:a16="http://schemas.microsoft.com/office/drawing/2014/main" id="{4A18A67D-7748-4D8D-8571-88DE89BE9DE1}"/>
              </a:ext>
            </a:extLst>
          </p:cNvPr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71577" y="1156541"/>
            <a:ext cx="2200847" cy="4041998"/>
          </a:xfrm>
          <a:prstGeom prst="rect">
            <a:avLst/>
          </a:prstGeom>
        </p:spPr>
      </p:pic>
      <p:pic>
        <p:nvPicPr>
          <p:cNvPr id="17" name="図 16">
            <a:hlinkClick r:id="rId5" action="ppaction://hlinksldjump"/>
            <a:extLst>
              <a:ext uri="{FF2B5EF4-FFF2-40B4-BE49-F238E27FC236}">
                <a16:creationId xmlns:a16="http://schemas.microsoft.com/office/drawing/2014/main" id="{7AA0AF4D-4C57-4572-9B89-F557BB81E67D}"/>
              </a:ext>
            </a:extLst>
          </p:cNvPr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90619" y="1180164"/>
            <a:ext cx="2243522" cy="4017612"/>
          </a:xfrm>
          <a:prstGeom prst="rect">
            <a:avLst/>
          </a:prstGeom>
        </p:spPr>
      </p:pic>
      <p:pic>
        <p:nvPicPr>
          <p:cNvPr id="25" name="図 24">
            <a:extLst>
              <a:ext uri="{FF2B5EF4-FFF2-40B4-BE49-F238E27FC236}">
                <a16:creationId xmlns:a16="http://schemas.microsoft.com/office/drawing/2014/main" id="{4A714B00-8CA0-4B5E-AAE7-874202A91699}"/>
              </a:ext>
            </a:extLst>
          </p:cNvPr>
          <p:cNvPicPr>
            <a:picLocks noChangeAspect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15692" y="5619709"/>
            <a:ext cx="4712616" cy="9449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1906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>
        <p14:flip dir="r"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xit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" presetClass="exit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1" presetClass="exit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000"/>
                            </p:stCondLst>
                            <p:childTnLst>
                              <p:par>
                                <p:cTn id="26" presetID="1" presetClass="exit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番号プレースホルダー 1">
            <a:extLst>
              <a:ext uri="{FF2B5EF4-FFF2-40B4-BE49-F238E27FC236}">
                <a16:creationId xmlns:a16="http://schemas.microsoft.com/office/drawing/2014/main" id="{9EF51B28-95CE-46DF-A6D7-AE8FD74407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FF6F17-0D75-4A52-9621-CC0F8D8CB105}" type="slidenum">
              <a:rPr lang="ja-JP" altLang="en-US" smtClean="0"/>
              <a:pPr/>
              <a:t>2</a:t>
            </a:fld>
            <a:endParaRPr lang="ja-JP" altLang="en-US" dirty="0"/>
          </a:p>
        </p:txBody>
      </p:sp>
      <p:pic>
        <p:nvPicPr>
          <p:cNvPr id="10" name="図 9">
            <a:extLst>
              <a:ext uri="{FF2B5EF4-FFF2-40B4-BE49-F238E27FC236}">
                <a16:creationId xmlns:a16="http://schemas.microsoft.com/office/drawing/2014/main" id="{7A3056F5-FC86-495F-8E43-C618D7872352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29385" y="0"/>
            <a:ext cx="2233192" cy="2233192"/>
          </a:xfrm>
          <a:prstGeom prst="rect">
            <a:avLst/>
          </a:prstGeom>
        </p:spPr>
      </p:pic>
      <p:pic>
        <p:nvPicPr>
          <p:cNvPr id="9" name="図 8">
            <a:extLst>
              <a:ext uri="{FF2B5EF4-FFF2-40B4-BE49-F238E27FC236}">
                <a16:creationId xmlns:a16="http://schemas.microsoft.com/office/drawing/2014/main" id="{D89CA5AD-D931-44CE-BDB6-758399C42A2B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86620" y="556191"/>
            <a:ext cx="2633700" cy="1585097"/>
          </a:xfrm>
          <a:prstGeom prst="rect">
            <a:avLst/>
          </a:prstGeom>
        </p:spPr>
      </p:pic>
      <p:pic>
        <p:nvPicPr>
          <p:cNvPr id="8" name="図 7">
            <a:extLst>
              <a:ext uri="{FF2B5EF4-FFF2-40B4-BE49-F238E27FC236}">
                <a16:creationId xmlns:a16="http://schemas.microsoft.com/office/drawing/2014/main" id="{091CB1D9-7019-45B2-88B5-F0092DE362DA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7851" y="2412303"/>
            <a:ext cx="8608298" cy="4365114"/>
          </a:xfrm>
          <a:prstGeom prst="rect">
            <a:avLst/>
          </a:prstGeom>
        </p:spPr>
      </p:pic>
      <p:pic>
        <p:nvPicPr>
          <p:cNvPr id="43" name="図 42">
            <a:hlinkClick r:id="rId6" action="ppaction://hlinksldjump"/>
            <a:extLst>
              <a:ext uri="{FF2B5EF4-FFF2-40B4-BE49-F238E27FC236}">
                <a16:creationId xmlns:a16="http://schemas.microsoft.com/office/drawing/2014/main" id="{E101E940-5544-4B56-847D-4BD489B4AF79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23990" y="6077644"/>
            <a:ext cx="1896020" cy="7803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26434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 advClick="0">
        <p14:glitter pattern="hexagon"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番号プレースホルダー 1">
            <a:extLst>
              <a:ext uri="{FF2B5EF4-FFF2-40B4-BE49-F238E27FC236}">
                <a16:creationId xmlns:a16="http://schemas.microsoft.com/office/drawing/2014/main" id="{9EF51B28-95CE-46DF-A6D7-AE8FD74407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FF6F17-0D75-4A52-9621-CC0F8D8CB105}" type="slidenum">
              <a:rPr lang="ja-JP" altLang="en-US" smtClean="0"/>
              <a:pPr/>
              <a:t>29</a:t>
            </a:fld>
            <a:endParaRPr lang="ja-JP" altLang="en-US" dirty="0"/>
          </a:p>
        </p:txBody>
      </p:sp>
      <p:pic>
        <p:nvPicPr>
          <p:cNvPr id="10" name="図 9">
            <a:extLst>
              <a:ext uri="{FF2B5EF4-FFF2-40B4-BE49-F238E27FC236}">
                <a16:creationId xmlns:a16="http://schemas.microsoft.com/office/drawing/2014/main" id="{7A3056F5-FC86-495F-8E43-C618D7872352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29385" y="144248"/>
            <a:ext cx="2233192" cy="2233192"/>
          </a:xfrm>
          <a:prstGeom prst="rect">
            <a:avLst/>
          </a:prstGeom>
        </p:spPr>
      </p:pic>
      <p:pic>
        <p:nvPicPr>
          <p:cNvPr id="39" name="図 38">
            <a:extLst>
              <a:ext uri="{FF2B5EF4-FFF2-40B4-BE49-F238E27FC236}">
                <a16:creationId xmlns:a16="http://schemas.microsoft.com/office/drawing/2014/main" id="{370B3F71-281C-48FA-8187-521AC868E8F1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66630" y="487611"/>
            <a:ext cx="2633700" cy="1585097"/>
          </a:xfrm>
          <a:prstGeom prst="rect">
            <a:avLst/>
          </a:prstGeom>
        </p:spPr>
      </p:pic>
      <p:pic>
        <p:nvPicPr>
          <p:cNvPr id="38" name="図 37">
            <a:extLst>
              <a:ext uri="{FF2B5EF4-FFF2-40B4-BE49-F238E27FC236}">
                <a16:creationId xmlns:a16="http://schemas.microsoft.com/office/drawing/2014/main" id="{98BD5274-404F-47A4-ABA5-098FCD5DC1BA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2421" y="2521273"/>
            <a:ext cx="8644877" cy="4261473"/>
          </a:xfrm>
          <a:prstGeom prst="rect">
            <a:avLst/>
          </a:prstGeom>
        </p:spPr>
      </p:pic>
      <p:pic>
        <p:nvPicPr>
          <p:cNvPr id="44" name="図 43">
            <a:hlinkClick r:id="rId5" action="ppaction://hlinksldjump"/>
            <a:extLst>
              <a:ext uri="{FF2B5EF4-FFF2-40B4-BE49-F238E27FC236}">
                <a16:creationId xmlns:a16="http://schemas.microsoft.com/office/drawing/2014/main" id="{7E9B5268-F891-4169-8AAB-50B16D2149A3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33135" y="6052531"/>
            <a:ext cx="1877731" cy="8108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90418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 advClick="0">
        <p14:glitter pattern="hexagon"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番号プレースホルダー 1">
            <a:extLst>
              <a:ext uri="{FF2B5EF4-FFF2-40B4-BE49-F238E27FC236}">
                <a16:creationId xmlns:a16="http://schemas.microsoft.com/office/drawing/2014/main" id="{9EF51B28-95CE-46DF-A6D7-AE8FD74407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FF6F17-0D75-4A52-9621-CC0F8D8CB105}" type="slidenum">
              <a:rPr lang="ja-JP" altLang="en-US" smtClean="0"/>
              <a:pPr/>
              <a:t>30</a:t>
            </a:fld>
            <a:endParaRPr lang="ja-JP" altLang="en-US" dirty="0"/>
          </a:p>
        </p:txBody>
      </p:sp>
      <p:pic>
        <p:nvPicPr>
          <p:cNvPr id="9" name="図 8">
            <a:extLst>
              <a:ext uri="{FF2B5EF4-FFF2-40B4-BE49-F238E27FC236}">
                <a16:creationId xmlns:a16="http://schemas.microsoft.com/office/drawing/2014/main" id="{D9CF6C9F-1386-43D9-91C3-CD7DD2A6706C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73937" y="168132"/>
            <a:ext cx="1946418" cy="1946418"/>
          </a:xfrm>
          <a:prstGeom prst="rect">
            <a:avLst/>
          </a:prstGeom>
        </p:spPr>
      </p:pic>
      <p:sp>
        <p:nvSpPr>
          <p:cNvPr id="13" name="正方形/長方形 12">
            <a:extLst>
              <a:ext uri="{FF2B5EF4-FFF2-40B4-BE49-F238E27FC236}">
                <a16:creationId xmlns:a16="http://schemas.microsoft.com/office/drawing/2014/main" id="{1B2D2B12-EF35-4537-B0EC-008EDEDF6FFD}"/>
              </a:ext>
            </a:extLst>
          </p:cNvPr>
          <p:cNvSpPr/>
          <p:nvPr/>
        </p:nvSpPr>
        <p:spPr>
          <a:xfrm>
            <a:off x="3652040" y="2461934"/>
            <a:ext cx="828000" cy="28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kumimoji="1" lang="ja-JP" altLang="en-US" sz="1200" dirty="0">
                <a:solidFill>
                  <a:schemeClr val="bg1"/>
                </a:solidFill>
              </a:rPr>
              <a:t>せいかい</a:t>
            </a:r>
          </a:p>
        </p:txBody>
      </p:sp>
      <p:sp>
        <p:nvSpPr>
          <p:cNvPr id="14" name="正方形/長方形 13">
            <a:extLst>
              <a:ext uri="{FF2B5EF4-FFF2-40B4-BE49-F238E27FC236}">
                <a16:creationId xmlns:a16="http://schemas.microsoft.com/office/drawing/2014/main" id="{B2E48195-15EB-4794-843E-9B0D639BC839}"/>
              </a:ext>
            </a:extLst>
          </p:cNvPr>
          <p:cNvSpPr/>
          <p:nvPr/>
        </p:nvSpPr>
        <p:spPr>
          <a:xfrm>
            <a:off x="5057930" y="2484794"/>
            <a:ext cx="972000" cy="28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ja-JP" altLang="en-US" sz="1200" dirty="0">
                <a:solidFill>
                  <a:schemeClr val="bg1"/>
                </a:solidFill>
              </a:rPr>
              <a:t>はこねまち</a:t>
            </a:r>
            <a:endParaRPr kumimoji="1" lang="ja-JP" altLang="en-US" sz="1200" dirty="0">
              <a:solidFill>
                <a:schemeClr val="bg1"/>
              </a:solidFill>
            </a:endParaRPr>
          </a:p>
        </p:txBody>
      </p:sp>
      <p:pic>
        <p:nvPicPr>
          <p:cNvPr id="70" name="図 69">
            <a:extLst>
              <a:ext uri="{FF2B5EF4-FFF2-40B4-BE49-F238E27FC236}">
                <a16:creationId xmlns:a16="http://schemas.microsoft.com/office/drawing/2014/main" id="{F71FF237-6B8F-4429-8C0F-8E25481813D5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2421" y="2521273"/>
            <a:ext cx="8644877" cy="4261473"/>
          </a:xfrm>
          <a:prstGeom prst="rect">
            <a:avLst/>
          </a:prstGeom>
        </p:spPr>
      </p:pic>
      <p:pic>
        <p:nvPicPr>
          <p:cNvPr id="71" name="図 70">
            <a:extLst>
              <a:ext uri="{FF2B5EF4-FFF2-40B4-BE49-F238E27FC236}">
                <a16:creationId xmlns:a16="http://schemas.microsoft.com/office/drawing/2014/main" id="{EF5FCAF5-D6FE-4B07-AAD6-4C5FBAF9C1E6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99153" y="510471"/>
            <a:ext cx="2962913" cy="1585097"/>
          </a:xfrm>
          <a:prstGeom prst="rect">
            <a:avLst/>
          </a:prstGeom>
        </p:spPr>
      </p:pic>
      <p:pic>
        <p:nvPicPr>
          <p:cNvPr id="73" name="図 72">
            <a:hlinkClick r:id="rId6" action="ppaction://hlinksldjump"/>
            <a:extLst>
              <a:ext uri="{FF2B5EF4-FFF2-40B4-BE49-F238E27FC236}">
                <a16:creationId xmlns:a16="http://schemas.microsoft.com/office/drawing/2014/main" id="{5E9E9860-4F0B-4457-B291-6645C500A2C0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89755" y="6058627"/>
            <a:ext cx="2267909" cy="798645"/>
          </a:xfrm>
          <a:prstGeom prst="rect">
            <a:avLst/>
          </a:prstGeom>
        </p:spPr>
      </p:pic>
      <p:pic>
        <p:nvPicPr>
          <p:cNvPr id="74" name="図 73">
            <a:hlinkClick r:id="rId8" action="ppaction://hlinksldjump"/>
            <a:extLst>
              <a:ext uri="{FF2B5EF4-FFF2-40B4-BE49-F238E27FC236}">
                <a16:creationId xmlns:a16="http://schemas.microsoft.com/office/drawing/2014/main" id="{B80E9BF4-B5C5-49FC-A042-DBD889A6E6E4}"/>
              </a:ext>
            </a:extLst>
          </p:cNvPr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33135" y="6052531"/>
            <a:ext cx="1877731" cy="8108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8510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Click="0">
        <p15:prstTrans prst="fracture"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nodeType="click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番号プレースホルダー 1">
            <a:extLst>
              <a:ext uri="{FF2B5EF4-FFF2-40B4-BE49-F238E27FC236}">
                <a16:creationId xmlns:a16="http://schemas.microsoft.com/office/drawing/2014/main" id="{B90D6F5B-2608-4982-887C-88C4F8AB5C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086600" y="6492876"/>
            <a:ext cx="2057400" cy="387984"/>
          </a:xfrm>
        </p:spPr>
        <p:txBody>
          <a:bodyPr/>
          <a:lstStyle/>
          <a:p>
            <a:fld id="{B0FF6F17-0D75-4A52-9621-CC0F8D8CB105}" type="slidenum">
              <a:rPr lang="ja-JP" altLang="en-US" smtClean="0"/>
              <a:pPr/>
              <a:t>31</a:t>
            </a:fld>
            <a:endParaRPr lang="ja-JP" altLang="en-US" dirty="0"/>
          </a:p>
        </p:txBody>
      </p:sp>
      <p:pic>
        <p:nvPicPr>
          <p:cNvPr id="4" name="図 3">
            <a:hlinkClick r:id="rId2"/>
            <a:extLst>
              <a:ext uri="{FF2B5EF4-FFF2-40B4-BE49-F238E27FC236}">
                <a16:creationId xmlns:a16="http://schemas.microsoft.com/office/drawing/2014/main" id="{4B052136-27F6-4915-9EE0-FE8CEB30BD57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93292" y="108088"/>
            <a:ext cx="3906506" cy="3846034"/>
          </a:xfrm>
          <a:prstGeom prst="rect">
            <a:avLst/>
          </a:prstGeom>
        </p:spPr>
      </p:pic>
      <p:pic>
        <p:nvPicPr>
          <p:cNvPr id="5" name="図 4">
            <a:hlinkClick r:id="rId4"/>
            <a:extLst>
              <a:ext uri="{FF2B5EF4-FFF2-40B4-BE49-F238E27FC236}">
                <a16:creationId xmlns:a16="http://schemas.microsoft.com/office/drawing/2014/main" id="{D6C16021-86DD-494E-B7B9-7C7EB008E4E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12095" y="4056674"/>
            <a:ext cx="5043285" cy="2538754"/>
          </a:xfrm>
          <a:prstGeom prst="rect">
            <a:avLst/>
          </a:prstGeom>
        </p:spPr>
      </p:pic>
      <p:pic>
        <p:nvPicPr>
          <p:cNvPr id="3" name="図 2">
            <a:extLst>
              <a:ext uri="{FF2B5EF4-FFF2-40B4-BE49-F238E27FC236}">
                <a16:creationId xmlns:a16="http://schemas.microsoft.com/office/drawing/2014/main" id="{2FF7C8DE-91C6-4CD0-8426-C0D62A2E70B6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2086" y="276569"/>
            <a:ext cx="3359187" cy="841321"/>
          </a:xfrm>
          <a:prstGeom prst="rect">
            <a:avLst/>
          </a:prstGeom>
        </p:spPr>
      </p:pic>
      <p:pic>
        <p:nvPicPr>
          <p:cNvPr id="10" name="図 9">
            <a:extLst>
              <a:ext uri="{FF2B5EF4-FFF2-40B4-BE49-F238E27FC236}">
                <a16:creationId xmlns:a16="http://schemas.microsoft.com/office/drawing/2014/main" id="{68E20048-4E94-476C-BC46-011CACA4C7A4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7125" y="883830"/>
            <a:ext cx="3426249" cy="2072820"/>
          </a:xfrm>
          <a:prstGeom prst="rect">
            <a:avLst/>
          </a:prstGeom>
        </p:spPr>
      </p:pic>
      <p:pic>
        <p:nvPicPr>
          <p:cNvPr id="13" name="図 12">
            <a:extLst>
              <a:ext uri="{FF2B5EF4-FFF2-40B4-BE49-F238E27FC236}">
                <a16:creationId xmlns:a16="http://schemas.microsoft.com/office/drawing/2014/main" id="{C0D36737-5AFF-44E2-8201-C319B56E2F60}"/>
              </a:ext>
            </a:extLst>
          </p:cNvPr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0854" y="4188678"/>
            <a:ext cx="3353091" cy="835224"/>
          </a:xfrm>
          <a:prstGeom prst="rect">
            <a:avLst/>
          </a:prstGeom>
        </p:spPr>
      </p:pic>
      <p:pic>
        <p:nvPicPr>
          <p:cNvPr id="14" name="図 13">
            <a:extLst>
              <a:ext uri="{FF2B5EF4-FFF2-40B4-BE49-F238E27FC236}">
                <a16:creationId xmlns:a16="http://schemas.microsoft.com/office/drawing/2014/main" id="{DC461362-0D77-4880-A810-8D12AD797C21}"/>
              </a:ext>
            </a:extLst>
          </p:cNvPr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9985" y="4814236"/>
            <a:ext cx="3426249" cy="1847248"/>
          </a:xfrm>
          <a:prstGeom prst="rect">
            <a:avLst/>
          </a:prstGeom>
        </p:spPr>
      </p:pic>
      <p:pic>
        <p:nvPicPr>
          <p:cNvPr id="15" name="図 14">
            <a:extLst>
              <a:ext uri="{FF2B5EF4-FFF2-40B4-BE49-F238E27FC236}">
                <a16:creationId xmlns:a16="http://schemas.microsoft.com/office/drawing/2014/main" id="{B1E75C89-907F-4B45-8E97-9C02C142DAB0}"/>
              </a:ext>
            </a:extLst>
          </p:cNvPr>
          <p:cNvPicPr>
            <a:picLocks noChangeAspect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07332" y="6526498"/>
            <a:ext cx="4712616" cy="3657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789928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図 16">
            <a:extLst>
              <a:ext uri="{FF2B5EF4-FFF2-40B4-BE49-F238E27FC236}">
                <a16:creationId xmlns:a16="http://schemas.microsoft.com/office/drawing/2014/main" id="{E831D29A-2846-422A-B3DB-9059884A5C79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7851" y="2412303"/>
            <a:ext cx="8608298" cy="4365114"/>
          </a:xfrm>
          <a:prstGeom prst="rect">
            <a:avLst/>
          </a:prstGeom>
        </p:spPr>
      </p:pic>
      <p:sp>
        <p:nvSpPr>
          <p:cNvPr id="2" name="スライド番号プレースホルダー 1">
            <a:extLst>
              <a:ext uri="{FF2B5EF4-FFF2-40B4-BE49-F238E27FC236}">
                <a16:creationId xmlns:a16="http://schemas.microsoft.com/office/drawing/2014/main" id="{9EF51B28-95CE-46DF-A6D7-AE8FD74407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FF6F17-0D75-4A52-9621-CC0F8D8CB105}" type="slidenum">
              <a:rPr lang="ja-JP" altLang="en-US" smtClean="0"/>
              <a:pPr/>
              <a:t>3</a:t>
            </a:fld>
            <a:endParaRPr lang="ja-JP" altLang="en-US" dirty="0"/>
          </a:p>
        </p:txBody>
      </p:sp>
      <p:pic>
        <p:nvPicPr>
          <p:cNvPr id="9" name="図 8">
            <a:extLst>
              <a:ext uri="{FF2B5EF4-FFF2-40B4-BE49-F238E27FC236}">
                <a16:creationId xmlns:a16="http://schemas.microsoft.com/office/drawing/2014/main" id="{D9CF6C9F-1386-43D9-91C3-CD7DD2A6706C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73937" y="168132"/>
            <a:ext cx="1946418" cy="1946418"/>
          </a:xfrm>
          <a:prstGeom prst="rect">
            <a:avLst/>
          </a:prstGeom>
        </p:spPr>
      </p:pic>
      <p:pic>
        <p:nvPicPr>
          <p:cNvPr id="7" name="図 6">
            <a:extLst>
              <a:ext uri="{FF2B5EF4-FFF2-40B4-BE49-F238E27FC236}">
                <a16:creationId xmlns:a16="http://schemas.microsoft.com/office/drawing/2014/main" id="{07CEF815-39C8-46B6-932A-D4BF06239D0B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99153" y="510471"/>
            <a:ext cx="2962913" cy="1585097"/>
          </a:xfrm>
          <a:prstGeom prst="rect">
            <a:avLst/>
          </a:prstGeom>
        </p:spPr>
      </p:pic>
      <p:pic>
        <p:nvPicPr>
          <p:cNvPr id="16" name="図 15">
            <a:hlinkClick r:id="rId5" action="ppaction://hlinksldjump"/>
            <a:extLst>
              <a:ext uri="{FF2B5EF4-FFF2-40B4-BE49-F238E27FC236}">
                <a16:creationId xmlns:a16="http://schemas.microsoft.com/office/drawing/2014/main" id="{FB1A2BD9-D6E6-4357-98E0-F3083185B434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89755" y="6058627"/>
            <a:ext cx="2267909" cy="798645"/>
          </a:xfrm>
          <a:prstGeom prst="rect">
            <a:avLst/>
          </a:prstGeom>
        </p:spPr>
      </p:pic>
      <p:pic>
        <p:nvPicPr>
          <p:cNvPr id="65" name="図 64">
            <a:hlinkClick r:id="rId7" action="ppaction://hlinksldjump"/>
            <a:extLst>
              <a:ext uri="{FF2B5EF4-FFF2-40B4-BE49-F238E27FC236}">
                <a16:creationId xmlns:a16="http://schemas.microsoft.com/office/drawing/2014/main" id="{5A8DF670-05C7-4FFB-99B1-B74EA7AAC27E}"/>
              </a:ext>
            </a:extLst>
          </p:cNvPr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23990" y="6077644"/>
            <a:ext cx="1896020" cy="7803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44037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Click="0">
        <p15:prstTrans prst="fracture"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42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000"/>
                            </p:stCondLst>
                            <p:childTnLst>
                              <p:par>
                                <p:cTn id="3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番号プレースホルダー 1">
            <a:extLst>
              <a:ext uri="{FF2B5EF4-FFF2-40B4-BE49-F238E27FC236}">
                <a16:creationId xmlns:a16="http://schemas.microsoft.com/office/drawing/2014/main" id="{F7D49ED4-CA28-49C0-A4D8-BCF133AAA6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FF6F17-0D75-4A52-9621-CC0F8D8CB105}" type="slidenum">
              <a:rPr lang="ja-JP" altLang="en-US" smtClean="0"/>
              <a:pPr/>
              <a:t>4</a:t>
            </a:fld>
            <a:endParaRPr lang="ja-JP" altLang="en-US" dirty="0"/>
          </a:p>
        </p:txBody>
      </p:sp>
      <p:pic>
        <p:nvPicPr>
          <p:cNvPr id="10" name="図 9">
            <a:extLst>
              <a:ext uri="{FF2B5EF4-FFF2-40B4-BE49-F238E27FC236}">
                <a16:creationId xmlns:a16="http://schemas.microsoft.com/office/drawing/2014/main" id="{0D1928DF-C9CC-44FE-A032-76A5DA62C5F9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96890" y="4815502"/>
            <a:ext cx="2042498" cy="2042498"/>
          </a:xfrm>
          <a:prstGeom prst="rect">
            <a:avLst/>
          </a:prstGeom>
        </p:spPr>
      </p:pic>
      <p:pic>
        <p:nvPicPr>
          <p:cNvPr id="16" name="図 15">
            <a:extLst>
              <a:ext uri="{FF2B5EF4-FFF2-40B4-BE49-F238E27FC236}">
                <a16:creationId xmlns:a16="http://schemas.microsoft.com/office/drawing/2014/main" id="{30EBACEA-A777-405C-A933-C4E2CD2D5949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94144" y="4803876"/>
            <a:ext cx="2041200" cy="2041200"/>
          </a:xfrm>
          <a:prstGeom prst="rect">
            <a:avLst/>
          </a:prstGeom>
        </p:spPr>
      </p:pic>
      <p:grpSp>
        <p:nvGrpSpPr>
          <p:cNvPr id="8" name="グループ化 7">
            <a:extLst>
              <a:ext uri="{FF2B5EF4-FFF2-40B4-BE49-F238E27FC236}">
                <a16:creationId xmlns:a16="http://schemas.microsoft.com/office/drawing/2014/main" id="{7AA423E4-9FA8-4C3D-8326-533D0D3CE967}"/>
              </a:ext>
            </a:extLst>
          </p:cNvPr>
          <p:cNvGrpSpPr/>
          <p:nvPr/>
        </p:nvGrpSpPr>
        <p:grpSpPr>
          <a:xfrm>
            <a:off x="639826" y="-11430"/>
            <a:ext cx="7367130" cy="1143000"/>
            <a:chOff x="639826" y="-11430"/>
            <a:chExt cx="7367130" cy="1143000"/>
          </a:xfrm>
        </p:grpSpPr>
        <p:sp>
          <p:nvSpPr>
            <p:cNvPr id="19" name="正方形/長方形 18">
              <a:extLst>
                <a:ext uri="{FF2B5EF4-FFF2-40B4-BE49-F238E27FC236}">
                  <a16:creationId xmlns:a16="http://schemas.microsoft.com/office/drawing/2014/main" id="{D5887ADC-4776-4502-985B-9077DAC419FF}"/>
                </a:ext>
              </a:extLst>
            </p:cNvPr>
            <p:cNvSpPr/>
            <p:nvPr/>
          </p:nvSpPr>
          <p:spPr>
            <a:xfrm>
              <a:off x="641552" y="1687"/>
              <a:ext cx="720000" cy="25146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kumimoji="1" lang="ja-JP" altLang="en-US" sz="1050" dirty="0"/>
                <a:t>げんざい</a:t>
              </a:r>
            </a:p>
          </p:txBody>
        </p:sp>
        <p:sp>
          <p:nvSpPr>
            <p:cNvPr id="20" name="正方形/長方形 19">
              <a:extLst>
                <a:ext uri="{FF2B5EF4-FFF2-40B4-BE49-F238E27FC236}">
                  <a16:creationId xmlns:a16="http://schemas.microsoft.com/office/drawing/2014/main" id="{70761750-76A2-425D-AB06-254A5B4EEF15}"/>
                </a:ext>
              </a:extLst>
            </p:cNvPr>
            <p:cNvSpPr/>
            <p:nvPr/>
          </p:nvSpPr>
          <p:spPr>
            <a:xfrm>
              <a:off x="1622806" y="0"/>
              <a:ext cx="612000" cy="25146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kumimoji="1" lang="ja-JP" altLang="en-US" sz="1050" dirty="0"/>
                <a:t>にほん</a:t>
              </a:r>
            </a:p>
          </p:txBody>
        </p:sp>
        <p:sp>
          <p:nvSpPr>
            <p:cNvPr id="21" name="正方形/長方形 20">
              <a:extLst>
                <a:ext uri="{FF2B5EF4-FFF2-40B4-BE49-F238E27FC236}">
                  <a16:creationId xmlns:a16="http://schemas.microsoft.com/office/drawing/2014/main" id="{9CEB60A0-063C-40B7-8350-96DF31C96C70}"/>
                </a:ext>
              </a:extLst>
            </p:cNvPr>
            <p:cNvSpPr/>
            <p:nvPr/>
          </p:nvSpPr>
          <p:spPr>
            <a:xfrm>
              <a:off x="2502916" y="-11430"/>
              <a:ext cx="1008000" cy="25146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kumimoji="1" lang="ja-JP" altLang="en-US" sz="1050" dirty="0"/>
                <a:t>しょうひぜい</a:t>
              </a:r>
            </a:p>
          </p:txBody>
        </p:sp>
        <p:sp>
          <p:nvSpPr>
            <p:cNvPr id="23" name="正方形/長方形 22">
              <a:extLst>
                <a:ext uri="{FF2B5EF4-FFF2-40B4-BE49-F238E27FC236}">
                  <a16:creationId xmlns:a16="http://schemas.microsoft.com/office/drawing/2014/main" id="{591DD688-2CDD-4776-A0D5-EA4F5BFC8671}"/>
                </a:ext>
              </a:extLst>
            </p:cNvPr>
            <p:cNvSpPr/>
            <p:nvPr/>
          </p:nvSpPr>
          <p:spPr>
            <a:xfrm>
              <a:off x="3645916" y="-11430"/>
              <a:ext cx="1548000" cy="25146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kumimoji="1" lang="ja-JP" altLang="en-US" sz="1050" dirty="0"/>
                <a:t>ひょうじゅんぜいりつ</a:t>
              </a:r>
            </a:p>
          </p:txBody>
        </p:sp>
        <p:sp>
          <p:nvSpPr>
            <p:cNvPr id="24" name="正方形/長方形 23">
              <a:extLst>
                <a:ext uri="{FF2B5EF4-FFF2-40B4-BE49-F238E27FC236}">
                  <a16:creationId xmlns:a16="http://schemas.microsoft.com/office/drawing/2014/main" id="{0E7C1C97-D805-476D-BBCC-DE19470A35D3}"/>
                </a:ext>
              </a:extLst>
            </p:cNvPr>
            <p:cNvSpPr/>
            <p:nvPr/>
          </p:nvSpPr>
          <p:spPr>
            <a:xfrm>
              <a:off x="639826" y="445770"/>
              <a:ext cx="468000" cy="25146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kumimoji="1" lang="ja-JP" altLang="en-US" sz="1050" dirty="0"/>
                <a:t>はじ</a:t>
              </a:r>
            </a:p>
          </p:txBody>
        </p:sp>
        <p:sp>
          <p:nvSpPr>
            <p:cNvPr id="25" name="正方形/長方形 24">
              <a:extLst>
                <a:ext uri="{FF2B5EF4-FFF2-40B4-BE49-F238E27FC236}">
                  <a16:creationId xmlns:a16="http://schemas.microsoft.com/office/drawing/2014/main" id="{27E0B10C-38A4-459B-A612-A487515ED27C}"/>
                </a:ext>
              </a:extLst>
            </p:cNvPr>
            <p:cNvSpPr/>
            <p:nvPr/>
          </p:nvSpPr>
          <p:spPr>
            <a:xfrm>
              <a:off x="1599946" y="434340"/>
              <a:ext cx="1008000" cy="25146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kumimoji="1" lang="ja-JP" altLang="en-US" sz="1050" dirty="0"/>
                <a:t>しょうひぜい</a:t>
              </a:r>
            </a:p>
          </p:txBody>
        </p:sp>
        <p:sp>
          <p:nvSpPr>
            <p:cNvPr id="27" name="正方形/長方形 26">
              <a:extLst>
                <a:ext uri="{FF2B5EF4-FFF2-40B4-BE49-F238E27FC236}">
                  <a16:creationId xmlns:a16="http://schemas.microsoft.com/office/drawing/2014/main" id="{1E4769E5-0BBF-4C0B-9A93-599301EEB6BC}"/>
                </a:ext>
              </a:extLst>
            </p:cNvPr>
            <p:cNvSpPr/>
            <p:nvPr/>
          </p:nvSpPr>
          <p:spPr>
            <a:xfrm>
              <a:off x="2720086" y="411480"/>
              <a:ext cx="994664" cy="28575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kumimoji="1" lang="ja-JP" altLang="en-US" sz="1050" dirty="0"/>
                <a:t>どうに　ゅう</a:t>
              </a:r>
            </a:p>
          </p:txBody>
        </p:sp>
        <p:sp>
          <p:nvSpPr>
            <p:cNvPr id="28" name="正方形/長方形 27">
              <a:extLst>
                <a:ext uri="{FF2B5EF4-FFF2-40B4-BE49-F238E27FC236}">
                  <a16:creationId xmlns:a16="http://schemas.microsoft.com/office/drawing/2014/main" id="{CEE8079E-BAE7-465A-AAD5-8F326D3996D7}"/>
                </a:ext>
              </a:extLst>
            </p:cNvPr>
            <p:cNvSpPr/>
            <p:nvPr/>
          </p:nvSpPr>
          <p:spPr>
            <a:xfrm>
              <a:off x="4400296" y="445770"/>
              <a:ext cx="1260000" cy="25146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kumimoji="1" lang="ja-JP" altLang="en-US" sz="1050" dirty="0"/>
                <a:t>へいせいがんねん</a:t>
              </a:r>
            </a:p>
          </p:txBody>
        </p:sp>
        <p:sp>
          <p:nvSpPr>
            <p:cNvPr id="29" name="正方形/長方形 28">
              <a:extLst>
                <a:ext uri="{FF2B5EF4-FFF2-40B4-BE49-F238E27FC236}">
                  <a16:creationId xmlns:a16="http://schemas.microsoft.com/office/drawing/2014/main" id="{E8E4AC7C-54EF-4F08-8832-4482CFD2D8DE}"/>
                </a:ext>
              </a:extLst>
            </p:cNvPr>
            <p:cNvSpPr/>
            <p:nvPr/>
          </p:nvSpPr>
          <p:spPr>
            <a:xfrm>
              <a:off x="6766306" y="445770"/>
              <a:ext cx="468000" cy="25146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kumimoji="1" lang="ja-JP" altLang="en-US" sz="1050" dirty="0"/>
                <a:t>ねん</a:t>
              </a:r>
            </a:p>
          </p:txBody>
        </p:sp>
        <p:sp>
          <p:nvSpPr>
            <p:cNvPr id="30" name="正方形/長方形 29">
              <a:extLst>
                <a:ext uri="{FF2B5EF4-FFF2-40B4-BE49-F238E27FC236}">
                  <a16:creationId xmlns:a16="http://schemas.microsoft.com/office/drawing/2014/main" id="{1359DE43-749F-435B-A482-4F98A0D16370}"/>
                </a:ext>
              </a:extLst>
            </p:cNvPr>
            <p:cNvSpPr/>
            <p:nvPr/>
          </p:nvSpPr>
          <p:spPr>
            <a:xfrm>
              <a:off x="7394956" y="422910"/>
              <a:ext cx="612000" cy="25146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kumimoji="1" lang="ja-JP" altLang="en-US" sz="1050" dirty="0"/>
                <a:t>じてん</a:t>
              </a:r>
            </a:p>
          </p:txBody>
        </p:sp>
        <p:sp>
          <p:nvSpPr>
            <p:cNvPr id="31" name="正方形/長方形 30">
              <a:extLst>
                <a:ext uri="{FF2B5EF4-FFF2-40B4-BE49-F238E27FC236}">
                  <a16:creationId xmlns:a16="http://schemas.microsoft.com/office/drawing/2014/main" id="{4BCCB6AD-9C9D-4ACB-9BC0-55165052E412}"/>
                </a:ext>
              </a:extLst>
            </p:cNvPr>
            <p:cNvSpPr/>
            <p:nvPr/>
          </p:nvSpPr>
          <p:spPr>
            <a:xfrm>
              <a:off x="696976" y="868680"/>
              <a:ext cx="1260000" cy="25146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kumimoji="1" lang="ja-JP" altLang="en-US" sz="1050" dirty="0"/>
                <a:t>しょうひぜいりつ</a:t>
              </a:r>
            </a:p>
          </p:txBody>
        </p:sp>
        <p:sp>
          <p:nvSpPr>
            <p:cNvPr id="32" name="正方形/長方形 31">
              <a:extLst>
                <a:ext uri="{FF2B5EF4-FFF2-40B4-BE49-F238E27FC236}">
                  <a16:creationId xmlns:a16="http://schemas.microsoft.com/office/drawing/2014/main" id="{1A0D4A73-5F5C-4CF7-809E-4BEE570385F7}"/>
                </a:ext>
              </a:extLst>
            </p:cNvPr>
            <p:cNvSpPr/>
            <p:nvPr/>
          </p:nvSpPr>
          <p:spPr>
            <a:xfrm>
              <a:off x="2160016" y="880110"/>
              <a:ext cx="468000" cy="25146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kumimoji="1" lang="ja-JP" altLang="en-US" sz="1050" dirty="0"/>
                <a:t>なん</a:t>
              </a:r>
            </a:p>
          </p:txBody>
        </p:sp>
      </p:grpSp>
      <p:pic>
        <p:nvPicPr>
          <p:cNvPr id="11" name="図 10">
            <a:hlinkClick r:id="rId4" action="ppaction://hlinksldjump"/>
            <a:extLst>
              <a:ext uri="{FF2B5EF4-FFF2-40B4-BE49-F238E27FC236}">
                <a16:creationId xmlns:a16="http://schemas.microsoft.com/office/drawing/2014/main" id="{35DF7685-A3CD-40FA-BE6E-B68325A3ECF4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7673" y="1257892"/>
            <a:ext cx="2085013" cy="3907875"/>
          </a:xfrm>
          <a:prstGeom prst="rect">
            <a:avLst/>
          </a:prstGeom>
        </p:spPr>
      </p:pic>
      <p:pic>
        <p:nvPicPr>
          <p:cNvPr id="12" name="図 11">
            <a:hlinkClick r:id="rId6" action="ppaction://hlinksldjump"/>
            <a:extLst>
              <a:ext uri="{FF2B5EF4-FFF2-40B4-BE49-F238E27FC236}">
                <a16:creationId xmlns:a16="http://schemas.microsoft.com/office/drawing/2014/main" id="{B7B1A4E4-722E-4E21-8A76-3E02B122FEF1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92915" y="1220554"/>
            <a:ext cx="2158171" cy="3913971"/>
          </a:xfrm>
          <a:prstGeom prst="rect">
            <a:avLst/>
          </a:prstGeom>
        </p:spPr>
      </p:pic>
      <p:pic>
        <p:nvPicPr>
          <p:cNvPr id="13" name="図 12">
            <a:hlinkClick r:id="rId6" action="ppaction://hlinksldjump"/>
            <a:extLst>
              <a:ext uri="{FF2B5EF4-FFF2-40B4-BE49-F238E27FC236}">
                <a16:creationId xmlns:a16="http://schemas.microsoft.com/office/drawing/2014/main" id="{C76430D6-EFE1-46A0-AEEE-D88A92491F36}"/>
              </a:ext>
            </a:extLst>
          </p:cNvPr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32620" y="1278467"/>
            <a:ext cx="3090940" cy="3889585"/>
          </a:xfrm>
          <a:prstGeom prst="rect">
            <a:avLst/>
          </a:prstGeom>
        </p:spPr>
      </p:pic>
      <p:pic>
        <p:nvPicPr>
          <p:cNvPr id="14" name="図 13">
            <a:extLst>
              <a:ext uri="{FF2B5EF4-FFF2-40B4-BE49-F238E27FC236}">
                <a16:creationId xmlns:a16="http://schemas.microsoft.com/office/drawing/2014/main" id="{9B986F6B-F8EA-4193-882C-A1A98C1BC434}"/>
              </a:ext>
            </a:extLst>
          </p:cNvPr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15692" y="5425399"/>
            <a:ext cx="4712616" cy="944962"/>
          </a:xfrm>
          <a:prstGeom prst="rect">
            <a:avLst/>
          </a:prstGeom>
        </p:spPr>
      </p:pic>
      <p:pic>
        <p:nvPicPr>
          <p:cNvPr id="3" name="図 2">
            <a:extLst>
              <a:ext uri="{FF2B5EF4-FFF2-40B4-BE49-F238E27FC236}">
                <a16:creationId xmlns:a16="http://schemas.microsoft.com/office/drawing/2014/main" id="{68ADCDDD-D2ED-4DD9-8FF3-228AA27B5CBF}"/>
              </a:ext>
            </a:extLst>
          </p:cNvPr>
          <p:cNvPicPr>
            <a:picLocks noChangeAspect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14300" y="-11432"/>
            <a:ext cx="9252000" cy="15663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74048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>
        <p14:flip dir="r"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xit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" presetClass="exit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1" presetClass="exit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000"/>
                            </p:stCondLst>
                            <p:childTnLst>
                              <p:par>
                                <p:cTn id="26" presetID="1" presetClass="exit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番号プレースホルダー 1">
            <a:extLst>
              <a:ext uri="{FF2B5EF4-FFF2-40B4-BE49-F238E27FC236}">
                <a16:creationId xmlns:a16="http://schemas.microsoft.com/office/drawing/2014/main" id="{9EF51B28-95CE-46DF-A6D7-AE8FD74407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FF6F17-0D75-4A52-9621-CC0F8D8CB105}" type="slidenum">
              <a:rPr lang="ja-JP" altLang="en-US" smtClean="0"/>
              <a:pPr/>
              <a:t>5</a:t>
            </a:fld>
            <a:endParaRPr lang="ja-JP" altLang="en-US" dirty="0"/>
          </a:p>
        </p:txBody>
      </p:sp>
      <p:pic>
        <p:nvPicPr>
          <p:cNvPr id="10" name="図 9">
            <a:extLst>
              <a:ext uri="{FF2B5EF4-FFF2-40B4-BE49-F238E27FC236}">
                <a16:creationId xmlns:a16="http://schemas.microsoft.com/office/drawing/2014/main" id="{7A3056F5-FC86-495F-8E43-C618D7872352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29385" y="144248"/>
            <a:ext cx="2233192" cy="2233192"/>
          </a:xfrm>
          <a:prstGeom prst="rect">
            <a:avLst/>
          </a:prstGeom>
        </p:spPr>
      </p:pic>
      <p:pic>
        <p:nvPicPr>
          <p:cNvPr id="34" name="図 33">
            <a:extLst>
              <a:ext uri="{FF2B5EF4-FFF2-40B4-BE49-F238E27FC236}">
                <a16:creationId xmlns:a16="http://schemas.microsoft.com/office/drawing/2014/main" id="{2F6EA18C-5500-4A86-AB3B-5ADC5F4BC2DE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32340" y="521901"/>
            <a:ext cx="2633700" cy="1585097"/>
          </a:xfrm>
          <a:prstGeom prst="rect">
            <a:avLst/>
          </a:prstGeom>
        </p:spPr>
      </p:pic>
      <p:pic>
        <p:nvPicPr>
          <p:cNvPr id="18" name="図 17">
            <a:extLst>
              <a:ext uri="{FF2B5EF4-FFF2-40B4-BE49-F238E27FC236}">
                <a16:creationId xmlns:a16="http://schemas.microsoft.com/office/drawing/2014/main" id="{57DA1153-594C-4523-BC1E-FB8A7356F8E9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9465" y="2704924"/>
            <a:ext cx="8693649" cy="4054191"/>
          </a:xfrm>
          <a:prstGeom prst="rect">
            <a:avLst/>
          </a:prstGeom>
        </p:spPr>
      </p:pic>
      <p:pic>
        <p:nvPicPr>
          <p:cNvPr id="35" name="図 34">
            <a:hlinkClick r:id="rId5" action="ppaction://hlinksldjump"/>
            <a:extLst>
              <a:ext uri="{FF2B5EF4-FFF2-40B4-BE49-F238E27FC236}">
                <a16:creationId xmlns:a16="http://schemas.microsoft.com/office/drawing/2014/main" id="{2B014B5D-5F92-45E8-8352-A38D10C25D28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23990" y="6077644"/>
            <a:ext cx="1896020" cy="7803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33172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 advClick="0">
        <p14:glitter pattern="hexagon"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番号プレースホルダー 1">
            <a:extLst>
              <a:ext uri="{FF2B5EF4-FFF2-40B4-BE49-F238E27FC236}">
                <a16:creationId xmlns:a16="http://schemas.microsoft.com/office/drawing/2014/main" id="{9EF51B28-95CE-46DF-A6D7-AE8FD74407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FF6F17-0D75-4A52-9621-CC0F8D8CB105}" type="slidenum">
              <a:rPr lang="ja-JP" altLang="en-US" smtClean="0"/>
              <a:pPr/>
              <a:t>6</a:t>
            </a:fld>
            <a:endParaRPr lang="ja-JP" altLang="en-US" dirty="0"/>
          </a:p>
        </p:txBody>
      </p:sp>
      <p:pic>
        <p:nvPicPr>
          <p:cNvPr id="9" name="図 8">
            <a:extLst>
              <a:ext uri="{FF2B5EF4-FFF2-40B4-BE49-F238E27FC236}">
                <a16:creationId xmlns:a16="http://schemas.microsoft.com/office/drawing/2014/main" id="{D9CF6C9F-1386-43D9-91C3-CD7DD2A6706C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73937" y="168132"/>
            <a:ext cx="1946418" cy="1946418"/>
          </a:xfrm>
          <a:prstGeom prst="rect">
            <a:avLst/>
          </a:prstGeom>
        </p:spPr>
      </p:pic>
      <p:sp>
        <p:nvSpPr>
          <p:cNvPr id="14" name="正方形/長方形 13">
            <a:extLst>
              <a:ext uri="{FF2B5EF4-FFF2-40B4-BE49-F238E27FC236}">
                <a16:creationId xmlns:a16="http://schemas.microsoft.com/office/drawing/2014/main" id="{4A874FD6-D4BC-4E72-866C-60A3CCF64C42}"/>
              </a:ext>
            </a:extLst>
          </p:cNvPr>
          <p:cNvSpPr/>
          <p:nvPr/>
        </p:nvSpPr>
        <p:spPr>
          <a:xfrm>
            <a:off x="3823490" y="2439074"/>
            <a:ext cx="828000" cy="28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kumimoji="1" lang="ja-JP" altLang="en-US" sz="1200" dirty="0">
                <a:solidFill>
                  <a:schemeClr val="bg1"/>
                </a:solidFill>
              </a:rPr>
              <a:t>せいかい</a:t>
            </a:r>
          </a:p>
        </p:txBody>
      </p:sp>
      <p:pic>
        <p:nvPicPr>
          <p:cNvPr id="54" name="図 53">
            <a:extLst>
              <a:ext uri="{FF2B5EF4-FFF2-40B4-BE49-F238E27FC236}">
                <a16:creationId xmlns:a16="http://schemas.microsoft.com/office/drawing/2014/main" id="{C87861FD-8C98-4602-A572-161A32D6CF86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99153" y="510471"/>
            <a:ext cx="2962913" cy="1585097"/>
          </a:xfrm>
          <a:prstGeom prst="rect">
            <a:avLst/>
          </a:prstGeom>
        </p:spPr>
      </p:pic>
      <p:pic>
        <p:nvPicPr>
          <p:cNvPr id="55" name="図 54">
            <a:extLst>
              <a:ext uri="{FF2B5EF4-FFF2-40B4-BE49-F238E27FC236}">
                <a16:creationId xmlns:a16="http://schemas.microsoft.com/office/drawing/2014/main" id="{B180BF15-D364-4E2A-9928-634F84FC7019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9465" y="2704924"/>
            <a:ext cx="8693649" cy="4054191"/>
          </a:xfrm>
          <a:prstGeom prst="rect">
            <a:avLst/>
          </a:prstGeom>
        </p:spPr>
      </p:pic>
      <p:pic>
        <p:nvPicPr>
          <p:cNvPr id="56" name="図 55">
            <a:hlinkClick r:id="rId5" action="ppaction://hlinksldjump"/>
            <a:extLst>
              <a:ext uri="{FF2B5EF4-FFF2-40B4-BE49-F238E27FC236}">
                <a16:creationId xmlns:a16="http://schemas.microsoft.com/office/drawing/2014/main" id="{6BD55E9E-1638-4CB1-8130-708A49DD8B4A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23990" y="6077644"/>
            <a:ext cx="1896020" cy="780356"/>
          </a:xfrm>
          <a:prstGeom prst="rect">
            <a:avLst/>
          </a:prstGeom>
        </p:spPr>
      </p:pic>
      <p:pic>
        <p:nvPicPr>
          <p:cNvPr id="57" name="図 56">
            <a:hlinkClick r:id="rId7" action="ppaction://hlinksldjump"/>
            <a:extLst>
              <a:ext uri="{FF2B5EF4-FFF2-40B4-BE49-F238E27FC236}">
                <a16:creationId xmlns:a16="http://schemas.microsoft.com/office/drawing/2014/main" id="{3B930A98-470B-4686-9E0F-72D14ECDA74F}"/>
              </a:ext>
            </a:extLst>
          </p:cNvPr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89755" y="6058627"/>
            <a:ext cx="2267909" cy="7986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305593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Click="0">
        <p15:prstTrans prst="fracture"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42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000"/>
                            </p:stCondLst>
                            <p:childTnLst>
                              <p:par>
                                <p:cTn id="3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番号プレースホルダー 1">
            <a:extLst>
              <a:ext uri="{FF2B5EF4-FFF2-40B4-BE49-F238E27FC236}">
                <a16:creationId xmlns:a16="http://schemas.microsoft.com/office/drawing/2014/main" id="{F7D49ED4-CA28-49C0-A4D8-BCF133AAA6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FF6F17-0D75-4A52-9621-CC0F8D8CB105}" type="slidenum">
              <a:rPr lang="ja-JP" altLang="en-US" smtClean="0"/>
              <a:pPr/>
              <a:t>7</a:t>
            </a:fld>
            <a:endParaRPr lang="ja-JP" altLang="en-US" dirty="0"/>
          </a:p>
        </p:txBody>
      </p:sp>
      <p:pic>
        <p:nvPicPr>
          <p:cNvPr id="10" name="図 9">
            <a:extLst>
              <a:ext uri="{FF2B5EF4-FFF2-40B4-BE49-F238E27FC236}">
                <a16:creationId xmlns:a16="http://schemas.microsoft.com/office/drawing/2014/main" id="{0D1928DF-C9CC-44FE-A032-76A5DA62C5F9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96890" y="4815502"/>
            <a:ext cx="2042498" cy="2042498"/>
          </a:xfrm>
          <a:prstGeom prst="rect">
            <a:avLst/>
          </a:prstGeom>
        </p:spPr>
      </p:pic>
      <p:pic>
        <p:nvPicPr>
          <p:cNvPr id="16" name="図 15">
            <a:extLst>
              <a:ext uri="{FF2B5EF4-FFF2-40B4-BE49-F238E27FC236}">
                <a16:creationId xmlns:a16="http://schemas.microsoft.com/office/drawing/2014/main" id="{30EBACEA-A777-405C-A933-C4E2CD2D5949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94144" y="4803876"/>
            <a:ext cx="2041200" cy="2041200"/>
          </a:xfrm>
          <a:prstGeom prst="rect">
            <a:avLst/>
          </a:prstGeom>
        </p:spPr>
      </p:pic>
      <p:pic>
        <p:nvPicPr>
          <p:cNvPr id="9" name="図 8">
            <a:extLst>
              <a:ext uri="{FF2B5EF4-FFF2-40B4-BE49-F238E27FC236}">
                <a16:creationId xmlns:a16="http://schemas.microsoft.com/office/drawing/2014/main" id="{6E54D1B5-A953-4F74-93FE-C79B1AE496EB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02870" y="-2"/>
            <a:ext cx="9252000" cy="1465664"/>
          </a:xfrm>
          <a:prstGeom prst="rect">
            <a:avLst/>
          </a:prstGeom>
        </p:spPr>
      </p:pic>
      <p:pic>
        <p:nvPicPr>
          <p:cNvPr id="12" name="図 11">
            <a:hlinkClick r:id="rId5" action="ppaction://hlinksldjump"/>
            <a:extLst>
              <a:ext uri="{FF2B5EF4-FFF2-40B4-BE49-F238E27FC236}">
                <a16:creationId xmlns:a16="http://schemas.microsoft.com/office/drawing/2014/main" id="{70555764-822C-45E3-89B7-4E1194F1C2B3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8250" y="1305135"/>
            <a:ext cx="2249619" cy="3950550"/>
          </a:xfrm>
          <a:prstGeom prst="rect">
            <a:avLst/>
          </a:prstGeom>
        </p:spPr>
      </p:pic>
      <p:pic>
        <p:nvPicPr>
          <p:cNvPr id="15" name="図 14">
            <a:hlinkClick r:id="rId5" action="ppaction://hlinksldjump"/>
            <a:extLst>
              <a:ext uri="{FF2B5EF4-FFF2-40B4-BE49-F238E27FC236}">
                <a16:creationId xmlns:a16="http://schemas.microsoft.com/office/drawing/2014/main" id="{6B07BAC6-BC25-4811-B448-52543B997403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83770" y="1249507"/>
            <a:ext cx="2176461" cy="3993226"/>
          </a:xfrm>
          <a:prstGeom prst="rect">
            <a:avLst/>
          </a:prstGeom>
        </p:spPr>
      </p:pic>
      <p:pic>
        <p:nvPicPr>
          <p:cNvPr id="36" name="図 35">
            <a:hlinkClick r:id="rId8" action="ppaction://hlinksldjump"/>
            <a:extLst>
              <a:ext uri="{FF2B5EF4-FFF2-40B4-BE49-F238E27FC236}">
                <a16:creationId xmlns:a16="http://schemas.microsoft.com/office/drawing/2014/main" id="{6B0079CE-16E4-45D0-B555-CDD3EEA245E6}"/>
              </a:ext>
            </a:extLst>
          </p:cNvPr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99585" y="1187023"/>
            <a:ext cx="2231329" cy="3981033"/>
          </a:xfrm>
          <a:prstGeom prst="rect">
            <a:avLst/>
          </a:prstGeom>
        </p:spPr>
      </p:pic>
      <p:pic>
        <p:nvPicPr>
          <p:cNvPr id="37" name="図 36">
            <a:extLst>
              <a:ext uri="{FF2B5EF4-FFF2-40B4-BE49-F238E27FC236}">
                <a16:creationId xmlns:a16="http://schemas.microsoft.com/office/drawing/2014/main" id="{0B6E3A38-1CA2-4DF2-AFE1-959A66FA70F2}"/>
              </a:ext>
            </a:extLst>
          </p:cNvPr>
          <p:cNvPicPr>
            <a:picLocks noChangeAspect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15692" y="5573989"/>
            <a:ext cx="4712616" cy="9449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86652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>
        <p14:flip dir="r"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xit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" presetClass="exit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1" presetClass="exit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000"/>
                            </p:stCondLst>
                            <p:childTnLst>
                              <p:par>
                                <p:cTn id="26" presetID="1" presetClass="exit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番号プレースホルダー 1">
            <a:extLst>
              <a:ext uri="{FF2B5EF4-FFF2-40B4-BE49-F238E27FC236}">
                <a16:creationId xmlns:a16="http://schemas.microsoft.com/office/drawing/2014/main" id="{9EF51B28-95CE-46DF-A6D7-AE8FD74407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FF6F17-0D75-4A52-9621-CC0F8D8CB105}" type="slidenum">
              <a:rPr lang="ja-JP" altLang="en-US" smtClean="0"/>
              <a:pPr/>
              <a:t>8</a:t>
            </a:fld>
            <a:endParaRPr lang="ja-JP" altLang="en-US" dirty="0"/>
          </a:p>
        </p:txBody>
      </p:sp>
      <p:pic>
        <p:nvPicPr>
          <p:cNvPr id="10" name="図 9">
            <a:extLst>
              <a:ext uri="{FF2B5EF4-FFF2-40B4-BE49-F238E27FC236}">
                <a16:creationId xmlns:a16="http://schemas.microsoft.com/office/drawing/2014/main" id="{7A3056F5-FC86-495F-8E43-C618D7872352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29385" y="144248"/>
            <a:ext cx="2233192" cy="2233192"/>
          </a:xfrm>
          <a:prstGeom prst="rect">
            <a:avLst/>
          </a:prstGeom>
        </p:spPr>
      </p:pic>
      <p:pic>
        <p:nvPicPr>
          <p:cNvPr id="31" name="図 30">
            <a:extLst>
              <a:ext uri="{FF2B5EF4-FFF2-40B4-BE49-F238E27FC236}">
                <a16:creationId xmlns:a16="http://schemas.microsoft.com/office/drawing/2014/main" id="{4049943C-3A9A-4942-A4AE-49284A3A86A5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66630" y="487611"/>
            <a:ext cx="2633700" cy="1585097"/>
          </a:xfrm>
          <a:prstGeom prst="rect">
            <a:avLst/>
          </a:prstGeom>
        </p:spPr>
      </p:pic>
      <p:pic>
        <p:nvPicPr>
          <p:cNvPr id="34" name="図 33">
            <a:extLst>
              <a:ext uri="{FF2B5EF4-FFF2-40B4-BE49-F238E27FC236}">
                <a16:creationId xmlns:a16="http://schemas.microsoft.com/office/drawing/2014/main" id="{FC0B1CA3-90E6-4680-A701-B77F04E983F3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0789" y="2716354"/>
            <a:ext cx="8742422" cy="4054191"/>
          </a:xfrm>
          <a:prstGeom prst="rect">
            <a:avLst/>
          </a:prstGeom>
        </p:spPr>
      </p:pic>
      <p:pic>
        <p:nvPicPr>
          <p:cNvPr id="35" name="図 34">
            <a:hlinkClick r:id="rId5" action="ppaction://hlinksldjump"/>
            <a:extLst>
              <a:ext uri="{FF2B5EF4-FFF2-40B4-BE49-F238E27FC236}">
                <a16:creationId xmlns:a16="http://schemas.microsoft.com/office/drawing/2014/main" id="{25BC0326-D82E-4940-B767-27AC342BCC40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23990" y="6077644"/>
            <a:ext cx="1896020" cy="7803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23545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 advClick="0">
        <p14:glitter pattern="hexagon"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1_デザインの設定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3_デザインの設定">
  <a:themeElements>
    <a:clrScheme name="赤紫">
      <a:dk1>
        <a:sysClr val="windowText" lastClr="000000"/>
      </a:dk1>
      <a:lt1>
        <a:sysClr val="window" lastClr="FFFFFF"/>
      </a:lt1>
      <a:dk2>
        <a:srgbClr val="454551"/>
      </a:dk2>
      <a:lt2>
        <a:srgbClr val="D8D9DC"/>
      </a:lt2>
      <a:accent1>
        <a:srgbClr val="E32D91"/>
      </a:accent1>
      <a:accent2>
        <a:srgbClr val="C830CC"/>
      </a:accent2>
      <a:accent3>
        <a:srgbClr val="4EA6DC"/>
      </a:accent3>
      <a:accent4>
        <a:srgbClr val="4775E7"/>
      </a:accent4>
      <a:accent5>
        <a:srgbClr val="8971E1"/>
      </a:accent5>
      <a:accent6>
        <a:srgbClr val="D54773"/>
      </a:accent6>
      <a:hlink>
        <a:srgbClr val="6B9F25"/>
      </a:hlink>
      <a:folHlink>
        <a:srgbClr val="8C8C8C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テーマ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ドキュメント" ma:contentTypeID="0x0101009D1C79FEE609BC4C824690AB905E1A9C" ma:contentTypeVersion="2" ma:contentTypeDescription="新しいドキュメントを作成します。" ma:contentTypeScope="" ma:versionID="57db949d656e3c2efae10925ea5fb4be">
  <xsd:schema xmlns:xsd="http://www.w3.org/2001/XMLSchema" xmlns:xs="http://www.w3.org/2001/XMLSchema" xmlns:p="http://schemas.microsoft.com/office/2006/metadata/properties" xmlns:ns2="cc1a4436-27f3-4f0f-a9a0-3c0cf817b879" xmlns:ns3="3237505b-f8d1-4f3f-bdcf-f343576ef81f" targetNamespace="http://schemas.microsoft.com/office/2006/metadata/properties" ma:root="true" ma:fieldsID="d3c0a9369aeb02d2e660b5ee5f10989a" ns2:_="" ns3:_="">
    <xsd:import namespace="cc1a4436-27f3-4f0f-a9a0-3c0cf817b879"/>
    <xsd:import namespace="3237505b-f8d1-4f3f-bdcf-f343576ef81f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3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c1a4436-27f3-4f0f-a9a0-3c0cf817b879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共有相手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237505b-f8d1-4f3f-bdcf-f343576ef81f" elementFormDefault="qualified">
    <xsd:import namespace="http://schemas.microsoft.com/office/2006/documentManagement/types"/>
    <xsd:import namespace="http://schemas.microsoft.com/office/infopath/2007/PartnerControls"/>
    <xsd:element name="SharedWithDetails" ma:index="9" nillable="true" ma:displayName="共有相手の詳細情報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コンテンツ タイプ"/>
        <xsd:element ref="dc:title" minOccurs="0" maxOccurs="1" ma:index="4" ma:displayName="タイトル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2770A4D2-EF62-4051-BA61-167426082635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cc1a4436-27f3-4f0f-a9a0-3c0cf817b879"/>
    <ds:schemaRef ds:uri="3237505b-f8d1-4f3f-bdcf-f343576ef81f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5D3F55F2-E36C-44A3-B079-93EA51F277C8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7CE80D5C-C05A-4A80-8ACC-6A1D8D9FAFEA}">
  <ds:schemaRefs>
    <ds:schemaRef ds:uri="http://purl.org/dc/elements/1.1/"/>
    <ds:schemaRef ds:uri="http://purl.org/dc/dcmitype/"/>
    <ds:schemaRef ds:uri="http://schemas.microsoft.com/office/2006/documentManagement/types"/>
    <ds:schemaRef ds:uri="http://purl.org/dc/terms/"/>
    <ds:schemaRef ds:uri="http://www.w3.org/XML/1998/namespace"/>
    <ds:schemaRef ds:uri="http://schemas.microsoft.com/office/infopath/2007/PartnerControls"/>
    <ds:schemaRef ds:uri="http://schemas.openxmlformats.org/package/2006/metadata/core-properties"/>
    <ds:schemaRef ds:uri="3237505b-f8d1-4f3f-bdcf-f343576ef81f"/>
    <ds:schemaRef ds:uri="cc1a4436-27f3-4f0f-a9a0-3c0cf817b879"/>
    <ds:schemaRef ds:uri="http://schemas.microsoft.com/office/2006/metadata/propertie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62057</TotalTime>
  <Words>145</Words>
  <Application>Microsoft Office PowerPoint</Application>
  <PresentationFormat>画面に合わせる (4:3)</PresentationFormat>
  <Paragraphs>70</Paragraphs>
  <Slides>32</Slides>
  <Notes>6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7</vt:i4>
      </vt:variant>
      <vt:variant>
        <vt:lpstr>テーマ</vt:lpstr>
      </vt:variant>
      <vt:variant>
        <vt:i4>2</vt:i4>
      </vt:variant>
      <vt:variant>
        <vt:lpstr>スライド タイトル</vt:lpstr>
      </vt:variant>
      <vt:variant>
        <vt:i4>32</vt:i4>
      </vt:variant>
    </vt:vector>
  </HeadingPairs>
  <TitlesOfParts>
    <vt:vector size="41" baseType="lpstr">
      <vt:lpstr>HG丸ｺﾞｼｯｸM-PRO</vt:lpstr>
      <vt:lpstr>ＭＳ Ｐゴシック</vt:lpstr>
      <vt:lpstr>メイリオ</vt:lpstr>
      <vt:lpstr>游ゴシック</vt:lpstr>
      <vt:lpstr>Arial</vt:lpstr>
      <vt:lpstr>Calibri</vt:lpstr>
      <vt:lpstr>Tahoma</vt:lpstr>
      <vt:lpstr>1_デザインの設定</vt:lpstr>
      <vt:lpstr>3_デザインの設定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　</dc:title>
  <dc:subject/>
  <dc:creator>shinya.iori@tok.nta.go.jp</dc:creator>
  <cp:keywords/>
  <dc:description/>
  <cp:lastModifiedBy>庵 真也</cp:lastModifiedBy>
  <cp:revision>965</cp:revision>
  <cp:lastPrinted>2025-06-17T07:36:52Z</cp:lastPrinted>
  <dcterms:created xsi:type="dcterms:W3CDTF">2009-01-13T00:21:37Z</dcterms:created>
  <dcterms:modified xsi:type="dcterms:W3CDTF">2025-07-03T00:48:42Z</dcterms:modified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">
    <vt:lpwstr>ドキュメント</vt:lpwstr>
  </property>
  <property fmtid="{D5CDD505-2E9C-101B-9397-08002B2CF9AE}" pid="3" name="ContentTypeId">
    <vt:lpwstr>0x0101009D1C79FEE609BC4C824690AB905E1A9C</vt:lpwstr>
  </property>
</Properties>
</file>